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E3"/>
    <a:srgbClr val="FAF2E8"/>
    <a:srgbClr val="E6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, MENGYU" userId="1b861418-073e-48b2-970c-a549e4e24a0b" providerId="ADAL" clId="{A3C7957B-FFF2-6947-9088-08DD1A09B719}"/>
    <pc:docChg chg="undo custSel modSld">
      <pc:chgData name="DI, MENGYU" userId="1b861418-073e-48b2-970c-a549e4e24a0b" providerId="ADAL" clId="{A3C7957B-FFF2-6947-9088-08DD1A09B719}" dt="2023-02-25T23:47:03.369" v="75"/>
      <pc:docMkLst>
        <pc:docMk/>
      </pc:docMkLst>
      <pc:sldChg chg="modSp mod modNotesTx">
        <pc:chgData name="DI, MENGYU" userId="1b861418-073e-48b2-970c-a549e4e24a0b" providerId="ADAL" clId="{A3C7957B-FFF2-6947-9088-08DD1A09B719}" dt="2023-02-25T23:47:03.369" v="75"/>
        <pc:sldMkLst>
          <pc:docMk/>
          <pc:sldMk cId="2873062312" sldId="256"/>
        </pc:sldMkLst>
        <pc:spChg chg="mod">
          <ac:chgData name="DI, MENGYU" userId="1b861418-073e-48b2-970c-a549e4e24a0b" providerId="ADAL" clId="{A3C7957B-FFF2-6947-9088-08DD1A09B719}" dt="2023-02-25T23:43:39.070" v="14" actId="1076"/>
          <ac:spMkLst>
            <pc:docMk/>
            <pc:sldMk cId="2873062312" sldId="256"/>
            <ac:spMk id="4" creationId="{CDE8ADA0-DBF8-CF9D-3EBC-D4C9407D0AD8}"/>
          </ac:spMkLst>
        </pc:spChg>
        <pc:spChg chg="mod">
          <ac:chgData name="DI, MENGYU" userId="1b861418-073e-48b2-970c-a549e4e24a0b" providerId="ADAL" clId="{A3C7957B-FFF2-6947-9088-08DD1A09B719}" dt="2023-02-25T23:43:53.025" v="17" actId="20577"/>
          <ac:spMkLst>
            <pc:docMk/>
            <pc:sldMk cId="2873062312" sldId="256"/>
            <ac:spMk id="7" creationId="{64DBC086-FE69-55E0-1BA9-12327F3061C2}"/>
          </ac:spMkLst>
        </pc:spChg>
        <pc:spChg chg="mod">
          <ac:chgData name="DI, MENGYU" userId="1b861418-073e-48b2-970c-a549e4e24a0b" providerId="ADAL" clId="{A3C7957B-FFF2-6947-9088-08DD1A09B719}" dt="2023-02-25T23:44:58.668" v="26" actId="20577"/>
          <ac:spMkLst>
            <pc:docMk/>
            <pc:sldMk cId="2873062312" sldId="256"/>
            <ac:spMk id="71" creationId="{4DB20CF5-B1BE-A0BA-C30B-C143228FA15F}"/>
          </ac:spMkLst>
        </pc:spChg>
        <pc:spChg chg="mod">
          <ac:chgData name="DI, MENGYU" userId="1b861418-073e-48b2-970c-a549e4e24a0b" providerId="ADAL" clId="{A3C7957B-FFF2-6947-9088-08DD1A09B719}" dt="2023-02-25T23:45:09.570" v="34" actId="20577"/>
          <ac:spMkLst>
            <pc:docMk/>
            <pc:sldMk cId="2873062312" sldId="256"/>
            <ac:spMk id="73" creationId="{F6A5708A-B366-14D6-F012-07DAC53984E4}"/>
          </ac:spMkLst>
        </pc:spChg>
        <pc:spChg chg="mod">
          <ac:chgData name="DI, MENGYU" userId="1b861418-073e-48b2-970c-a549e4e24a0b" providerId="ADAL" clId="{A3C7957B-FFF2-6947-9088-08DD1A09B719}" dt="2023-02-25T23:47:03.369" v="75"/>
          <ac:spMkLst>
            <pc:docMk/>
            <pc:sldMk cId="2873062312" sldId="256"/>
            <ac:spMk id="75" creationId="{FE50CF6E-BD1F-3098-F719-3777F19B8841}"/>
          </ac:spMkLst>
        </pc:spChg>
        <pc:grpChg chg="mod">
          <ac:chgData name="DI, MENGYU" userId="1b861418-073e-48b2-970c-a549e4e24a0b" providerId="ADAL" clId="{A3C7957B-FFF2-6947-9088-08DD1A09B719}" dt="2023-02-25T23:43:18.934" v="12" actId="1076"/>
          <ac:grpSpMkLst>
            <pc:docMk/>
            <pc:sldMk cId="2873062312" sldId="256"/>
            <ac:grpSpMk id="62" creationId="{46FDC008-8E91-8BAB-B454-8254EDABA2E4}"/>
          </ac:grpSpMkLst>
        </pc:grpChg>
        <pc:cxnChg chg="mod">
          <ac:chgData name="DI, MENGYU" userId="1b861418-073e-48b2-970c-a549e4e24a0b" providerId="ADAL" clId="{A3C7957B-FFF2-6947-9088-08DD1A09B719}" dt="2023-02-25T23:43:39.070" v="14" actId="1076"/>
          <ac:cxnSpMkLst>
            <pc:docMk/>
            <pc:sldMk cId="2873062312" sldId="256"/>
            <ac:cxnSpMk id="13" creationId="{A9C75504-71E4-9D3C-B37F-081C6654C38F}"/>
          </ac:cxnSpMkLst>
        </pc:cxnChg>
        <pc:cxnChg chg="mod">
          <ac:chgData name="DI, MENGYU" userId="1b861418-073e-48b2-970c-a549e4e24a0b" providerId="ADAL" clId="{A3C7957B-FFF2-6947-9088-08DD1A09B719}" dt="2023-02-25T23:43:45.074" v="15" actId="14100"/>
          <ac:cxnSpMkLst>
            <pc:docMk/>
            <pc:sldMk cId="2873062312" sldId="256"/>
            <ac:cxnSpMk id="19" creationId="{A184445C-DA15-DDEB-B16F-D1BEAF5923DF}"/>
          </ac:cxnSpMkLst>
        </pc:cxnChg>
      </pc:sldChg>
    </pc:docChg>
  </pc:docChgLst>
  <pc:docChgLst>
    <pc:chgData name="DI, MENGYU" userId="1b861418-073e-48b2-970c-a549e4e24a0b" providerId="ADAL" clId="{B0D1B6B9-228D-4FCD-B146-33C93215E41D}"/>
    <pc:docChg chg="undo custSel modSld">
      <pc:chgData name="DI, MENGYU" userId="1b861418-073e-48b2-970c-a549e4e24a0b" providerId="ADAL" clId="{B0D1B6B9-228D-4FCD-B146-33C93215E41D}" dt="2023-02-24T21:41:24.436" v="349" actId="164"/>
      <pc:docMkLst>
        <pc:docMk/>
      </pc:docMkLst>
      <pc:sldChg chg="addSp delSp modSp mod">
        <pc:chgData name="DI, MENGYU" userId="1b861418-073e-48b2-970c-a549e4e24a0b" providerId="ADAL" clId="{B0D1B6B9-228D-4FCD-B146-33C93215E41D}" dt="2023-02-24T21:41:24.436" v="349" actId="164"/>
        <pc:sldMkLst>
          <pc:docMk/>
          <pc:sldMk cId="2873062312" sldId="256"/>
        </pc:sldMkLst>
        <pc:spChg chg="mod">
          <ac:chgData name="DI, MENGYU" userId="1b861418-073e-48b2-970c-a549e4e24a0b" providerId="ADAL" clId="{B0D1B6B9-228D-4FCD-B146-33C93215E41D}" dt="2023-02-24T21:34:20.942" v="249" actId="164"/>
          <ac:spMkLst>
            <pc:docMk/>
            <pc:sldMk cId="2873062312" sldId="256"/>
            <ac:spMk id="4" creationId="{CDE8ADA0-DBF8-CF9D-3EBC-D4C9407D0AD8}"/>
          </ac:spMkLst>
        </pc:spChg>
        <pc:spChg chg="mod">
          <ac:chgData name="DI, MENGYU" userId="1b861418-073e-48b2-970c-a549e4e24a0b" providerId="ADAL" clId="{B0D1B6B9-228D-4FCD-B146-33C93215E41D}" dt="2023-02-24T21:34:20.942" v="249" actId="164"/>
          <ac:spMkLst>
            <pc:docMk/>
            <pc:sldMk cId="2873062312" sldId="256"/>
            <ac:spMk id="7" creationId="{64DBC086-FE69-55E0-1BA9-12327F3061C2}"/>
          </ac:spMkLst>
        </pc:spChg>
        <pc:spChg chg="mod">
          <ac:chgData name="DI, MENGYU" userId="1b861418-073e-48b2-970c-a549e4e24a0b" providerId="ADAL" clId="{B0D1B6B9-228D-4FCD-B146-33C93215E41D}" dt="2023-02-24T21:34:20.942" v="249" actId="164"/>
          <ac:spMkLst>
            <pc:docMk/>
            <pc:sldMk cId="2873062312" sldId="256"/>
            <ac:spMk id="8" creationId="{F63F7046-E827-BEC5-7500-710AA2B63A35}"/>
          </ac:spMkLst>
        </pc:spChg>
        <pc:spChg chg="mod">
          <ac:chgData name="DI, MENGYU" userId="1b861418-073e-48b2-970c-a549e4e24a0b" providerId="ADAL" clId="{B0D1B6B9-228D-4FCD-B146-33C93215E41D}" dt="2023-02-24T21:34:20.942" v="249" actId="164"/>
          <ac:spMkLst>
            <pc:docMk/>
            <pc:sldMk cId="2873062312" sldId="256"/>
            <ac:spMk id="10" creationId="{9D0A4CCA-5560-C1F1-7582-C54BA16CB2B7}"/>
          </ac:spMkLst>
        </pc:spChg>
        <pc:spChg chg="mod">
          <ac:chgData name="DI, MENGYU" userId="1b861418-073e-48b2-970c-a549e4e24a0b" providerId="ADAL" clId="{B0D1B6B9-228D-4FCD-B146-33C93215E41D}" dt="2023-02-24T21:34:27.129" v="250" actId="164"/>
          <ac:spMkLst>
            <pc:docMk/>
            <pc:sldMk cId="2873062312" sldId="256"/>
            <ac:spMk id="26" creationId="{F63F7046-E827-BEC5-7500-710AA2B63A35}"/>
          </ac:spMkLst>
        </pc:spChg>
        <pc:spChg chg="mod">
          <ac:chgData name="DI, MENGYU" userId="1b861418-073e-48b2-970c-a549e4e24a0b" providerId="ADAL" clId="{B0D1B6B9-228D-4FCD-B146-33C93215E41D}" dt="2023-02-24T21:34:27.129" v="250" actId="164"/>
          <ac:spMkLst>
            <pc:docMk/>
            <pc:sldMk cId="2873062312" sldId="256"/>
            <ac:spMk id="39" creationId="{F6E90D31-9135-1C30-2D05-06297F02010E}"/>
          </ac:spMkLst>
        </pc:spChg>
        <pc:spChg chg="mod">
          <ac:chgData name="DI, MENGYU" userId="1b861418-073e-48b2-970c-a549e4e24a0b" providerId="ADAL" clId="{B0D1B6B9-228D-4FCD-B146-33C93215E41D}" dt="2023-02-24T21:34:20.942" v="249" actId="164"/>
          <ac:spMkLst>
            <pc:docMk/>
            <pc:sldMk cId="2873062312" sldId="256"/>
            <ac:spMk id="50" creationId="{F19FD405-2147-A1E3-E7DB-5418E5D331B5}"/>
          </ac:spMkLst>
        </pc:spChg>
        <pc:spChg chg="mod">
          <ac:chgData name="DI, MENGYU" userId="1b861418-073e-48b2-970c-a549e4e24a0b" providerId="ADAL" clId="{B0D1B6B9-228D-4FCD-B146-33C93215E41D}" dt="2023-02-24T21:34:20.942" v="249" actId="164"/>
          <ac:spMkLst>
            <pc:docMk/>
            <pc:sldMk cId="2873062312" sldId="256"/>
            <ac:spMk id="52" creationId="{F6E90D31-9135-1C30-2D05-06297F02010E}"/>
          </ac:spMkLst>
        </pc:spChg>
        <pc:spChg chg="mod">
          <ac:chgData name="DI, MENGYU" userId="1b861418-073e-48b2-970c-a549e4e24a0b" providerId="ADAL" clId="{B0D1B6B9-228D-4FCD-B146-33C93215E41D}" dt="2023-02-24T21:34:20.942" v="249" actId="164"/>
          <ac:spMkLst>
            <pc:docMk/>
            <pc:sldMk cId="2873062312" sldId="256"/>
            <ac:spMk id="55" creationId="{A0700AA5-B8BB-3D7C-E282-DB10B7A5D832}"/>
          </ac:spMkLst>
        </pc:spChg>
        <pc:spChg chg="mod">
          <ac:chgData name="DI, MENGYU" userId="1b861418-073e-48b2-970c-a549e4e24a0b" providerId="ADAL" clId="{B0D1B6B9-228D-4FCD-B146-33C93215E41D}" dt="2023-02-24T21:34:20.942" v="249" actId="164"/>
          <ac:spMkLst>
            <pc:docMk/>
            <pc:sldMk cId="2873062312" sldId="256"/>
            <ac:spMk id="57" creationId="{05CFDA0F-97FD-FE75-147B-48E663EB6C04}"/>
          </ac:spMkLst>
        </pc:spChg>
        <pc:spChg chg="add mod">
          <ac:chgData name="DI, MENGYU" userId="1b861418-073e-48b2-970c-a549e4e24a0b" providerId="ADAL" clId="{B0D1B6B9-228D-4FCD-B146-33C93215E41D}" dt="2023-02-24T21:39:22.528" v="340" actId="20577"/>
          <ac:spMkLst>
            <pc:docMk/>
            <pc:sldMk cId="2873062312" sldId="256"/>
            <ac:spMk id="59" creationId="{849D8B63-0B75-D623-C184-8B3C4F203478}"/>
          </ac:spMkLst>
        </pc:spChg>
        <pc:spChg chg="mod">
          <ac:chgData name="DI, MENGYU" userId="1b861418-073e-48b2-970c-a549e4e24a0b" providerId="ADAL" clId="{B0D1B6B9-228D-4FCD-B146-33C93215E41D}" dt="2023-02-24T21:41:24.436" v="349" actId="164"/>
          <ac:spMkLst>
            <pc:docMk/>
            <pc:sldMk cId="2873062312" sldId="256"/>
            <ac:spMk id="70" creationId="{B5779D52-2B98-0CBB-5B9F-102CF57E1C1D}"/>
          </ac:spMkLst>
        </pc:spChg>
        <pc:spChg chg="mod">
          <ac:chgData name="DI, MENGYU" userId="1b861418-073e-48b2-970c-a549e4e24a0b" providerId="ADAL" clId="{B0D1B6B9-228D-4FCD-B146-33C93215E41D}" dt="2023-02-24T21:38:48.601" v="332" actId="20577"/>
          <ac:spMkLst>
            <pc:docMk/>
            <pc:sldMk cId="2873062312" sldId="256"/>
            <ac:spMk id="71" creationId="{4DB20CF5-B1BE-A0BA-C30B-C143228FA15F}"/>
          </ac:spMkLst>
        </pc:spChg>
        <pc:spChg chg="mod">
          <ac:chgData name="DI, MENGYU" userId="1b861418-073e-48b2-970c-a549e4e24a0b" providerId="ADAL" clId="{B0D1B6B9-228D-4FCD-B146-33C93215E41D}" dt="2023-02-24T21:37:23.561" v="322" actId="164"/>
          <ac:spMkLst>
            <pc:docMk/>
            <pc:sldMk cId="2873062312" sldId="256"/>
            <ac:spMk id="72" creationId="{5DFE11B2-948F-DC06-F2F1-BEF174499384}"/>
          </ac:spMkLst>
        </pc:spChg>
        <pc:spChg chg="mod">
          <ac:chgData name="DI, MENGYU" userId="1b861418-073e-48b2-970c-a549e4e24a0b" providerId="ADAL" clId="{B0D1B6B9-228D-4FCD-B146-33C93215E41D}" dt="2023-02-24T21:40:47.298" v="347" actId="20577"/>
          <ac:spMkLst>
            <pc:docMk/>
            <pc:sldMk cId="2873062312" sldId="256"/>
            <ac:spMk id="73" creationId="{F6A5708A-B366-14D6-F012-07DAC53984E4}"/>
          </ac:spMkLst>
        </pc:spChg>
        <pc:spChg chg="mod">
          <ac:chgData name="DI, MENGYU" userId="1b861418-073e-48b2-970c-a549e4e24a0b" providerId="ADAL" clId="{B0D1B6B9-228D-4FCD-B146-33C93215E41D}" dt="2023-02-24T21:40:40.820" v="344" actId="20577"/>
          <ac:spMkLst>
            <pc:docMk/>
            <pc:sldMk cId="2873062312" sldId="256"/>
            <ac:spMk id="74" creationId="{6C9ECCEB-E37D-C221-C20C-DCF64D36AFE3}"/>
          </ac:spMkLst>
        </pc:spChg>
        <pc:spChg chg="mod">
          <ac:chgData name="DI, MENGYU" userId="1b861418-073e-48b2-970c-a549e4e24a0b" providerId="ADAL" clId="{B0D1B6B9-228D-4FCD-B146-33C93215E41D}" dt="2023-02-24T21:41:24.436" v="349" actId="164"/>
          <ac:spMkLst>
            <pc:docMk/>
            <pc:sldMk cId="2873062312" sldId="256"/>
            <ac:spMk id="75" creationId="{FE50CF6E-BD1F-3098-F719-3777F19B8841}"/>
          </ac:spMkLst>
        </pc:spChg>
        <pc:spChg chg="mod">
          <ac:chgData name="DI, MENGYU" userId="1b861418-073e-48b2-970c-a549e4e24a0b" providerId="ADAL" clId="{B0D1B6B9-228D-4FCD-B146-33C93215E41D}" dt="2023-02-24T21:41:24.436" v="349" actId="164"/>
          <ac:spMkLst>
            <pc:docMk/>
            <pc:sldMk cId="2873062312" sldId="256"/>
            <ac:spMk id="78" creationId="{ECCA1683-6648-C3DC-7B5C-B1643A204739}"/>
          </ac:spMkLst>
        </pc:spChg>
        <pc:grpChg chg="add mod">
          <ac:chgData name="DI, MENGYU" userId="1b861418-073e-48b2-970c-a549e4e24a0b" providerId="ADAL" clId="{B0D1B6B9-228D-4FCD-B146-33C93215E41D}" dt="2023-02-24T21:34:20.942" v="249" actId="164"/>
          <ac:grpSpMkLst>
            <pc:docMk/>
            <pc:sldMk cId="2873062312" sldId="256"/>
            <ac:grpSpMk id="56" creationId="{EE5F66A2-FFDA-D7A9-8DAC-33CE87374BC6}"/>
          </ac:grpSpMkLst>
        </pc:grpChg>
        <pc:grpChg chg="add mod">
          <ac:chgData name="DI, MENGYU" userId="1b861418-073e-48b2-970c-a549e4e24a0b" providerId="ADAL" clId="{B0D1B6B9-228D-4FCD-B146-33C93215E41D}" dt="2023-02-24T21:41:24.436" v="349" actId="164"/>
          <ac:grpSpMkLst>
            <pc:docMk/>
            <pc:sldMk cId="2873062312" sldId="256"/>
            <ac:grpSpMk id="58" creationId="{C04C6C62-83B7-A406-C75A-09B0A639FA34}"/>
          </ac:grpSpMkLst>
        </pc:grpChg>
        <pc:grpChg chg="add mod">
          <ac:chgData name="DI, MENGYU" userId="1b861418-073e-48b2-970c-a549e4e24a0b" providerId="ADAL" clId="{B0D1B6B9-228D-4FCD-B146-33C93215E41D}" dt="2023-02-24T21:41:24.436" v="349" actId="164"/>
          <ac:grpSpMkLst>
            <pc:docMk/>
            <pc:sldMk cId="2873062312" sldId="256"/>
            <ac:grpSpMk id="60" creationId="{B2D1F667-175F-2C15-83CF-7C7E40C74A56}"/>
          </ac:grpSpMkLst>
        </pc:grpChg>
        <pc:grpChg chg="add mod">
          <ac:chgData name="DI, MENGYU" userId="1b861418-073e-48b2-970c-a549e4e24a0b" providerId="ADAL" clId="{B0D1B6B9-228D-4FCD-B146-33C93215E41D}" dt="2023-02-24T21:41:24.436" v="349" actId="164"/>
          <ac:grpSpMkLst>
            <pc:docMk/>
            <pc:sldMk cId="2873062312" sldId="256"/>
            <ac:grpSpMk id="61" creationId="{9045092A-47BA-3973-D19C-6A22FC66B793}"/>
          </ac:grpSpMkLst>
        </pc:grpChg>
        <pc:grpChg chg="add mod">
          <ac:chgData name="DI, MENGYU" userId="1b861418-073e-48b2-970c-a549e4e24a0b" providerId="ADAL" clId="{B0D1B6B9-228D-4FCD-B146-33C93215E41D}" dt="2023-02-24T21:41:24.436" v="349" actId="164"/>
          <ac:grpSpMkLst>
            <pc:docMk/>
            <pc:sldMk cId="2873062312" sldId="256"/>
            <ac:grpSpMk id="62" creationId="{46FDC008-8E91-8BAB-B454-8254EDABA2E4}"/>
          </ac:grpSpMkLst>
        </pc:grpChg>
        <pc:grpChg chg="mod">
          <ac:chgData name="DI, MENGYU" userId="1b861418-073e-48b2-970c-a549e4e24a0b" providerId="ADAL" clId="{B0D1B6B9-228D-4FCD-B146-33C93215E41D}" dt="2023-02-24T21:34:27.129" v="250" actId="164"/>
          <ac:grpSpMkLst>
            <pc:docMk/>
            <pc:sldMk cId="2873062312" sldId="256"/>
            <ac:grpSpMk id="69" creationId="{423E00FC-C82C-0BCC-FCE3-6D8E761220A1}"/>
          </ac:grpSpMkLst>
        </pc:grpChg>
        <pc:cxnChg chg="mod">
          <ac:chgData name="DI, MENGYU" userId="1b861418-073e-48b2-970c-a549e4e24a0b" providerId="ADAL" clId="{B0D1B6B9-228D-4FCD-B146-33C93215E41D}" dt="2023-02-24T21:34:20.942" v="249" actId="164"/>
          <ac:cxnSpMkLst>
            <pc:docMk/>
            <pc:sldMk cId="2873062312" sldId="256"/>
            <ac:cxnSpMk id="13" creationId="{A9C75504-71E4-9D3C-B37F-081C6654C38F}"/>
          </ac:cxnSpMkLst>
        </pc:cxnChg>
        <pc:cxnChg chg="del mod">
          <ac:chgData name="DI, MENGYU" userId="1b861418-073e-48b2-970c-a549e4e24a0b" providerId="ADAL" clId="{B0D1B6B9-228D-4FCD-B146-33C93215E41D}" dt="2023-02-24T21:28:04.292" v="203" actId="478"/>
          <ac:cxnSpMkLst>
            <pc:docMk/>
            <pc:sldMk cId="2873062312" sldId="256"/>
            <ac:cxnSpMk id="16" creationId="{7B9C333A-DCFD-9B8B-607C-F39B0BE6AEC6}"/>
          </ac:cxnSpMkLst>
        </pc:cxnChg>
        <pc:cxnChg chg="add mod">
          <ac:chgData name="DI, MENGYU" userId="1b861418-073e-48b2-970c-a549e4e24a0b" providerId="ADAL" clId="{B0D1B6B9-228D-4FCD-B146-33C93215E41D}" dt="2023-02-24T21:41:24.436" v="349" actId="164"/>
          <ac:cxnSpMkLst>
            <pc:docMk/>
            <pc:sldMk cId="2873062312" sldId="256"/>
            <ac:cxnSpMk id="19" creationId="{A184445C-DA15-DDEB-B16F-D1BEAF5923DF}"/>
          </ac:cxnSpMkLst>
        </pc:cxnChg>
        <pc:cxnChg chg="add mod">
          <ac:chgData name="DI, MENGYU" userId="1b861418-073e-48b2-970c-a549e4e24a0b" providerId="ADAL" clId="{B0D1B6B9-228D-4FCD-B146-33C93215E41D}" dt="2023-02-24T21:41:24.436" v="349" actId="164"/>
          <ac:cxnSpMkLst>
            <pc:docMk/>
            <pc:sldMk cId="2873062312" sldId="256"/>
            <ac:cxnSpMk id="24" creationId="{5DE48623-2E9F-CA55-F8C8-FD4B8E325298}"/>
          </ac:cxnSpMkLst>
        </pc:cxnChg>
        <pc:cxnChg chg="del mod">
          <ac:chgData name="DI, MENGYU" userId="1b861418-073e-48b2-970c-a549e4e24a0b" providerId="ADAL" clId="{B0D1B6B9-228D-4FCD-B146-33C93215E41D}" dt="2023-02-24T21:27:34.914" v="198" actId="478"/>
          <ac:cxnSpMkLst>
            <pc:docMk/>
            <pc:sldMk cId="2873062312" sldId="256"/>
            <ac:cxnSpMk id="29" creationId="{7B9C333A-DCFD-9B8B-607C-F39B0BE6AEC6}"/>
          </ac:cxnSpMkLst>
        </pc:cxnChg>
        <pc:cxnChg chg="mod">
          <ac:chgData name="DI, MENGYU" userId="1b861418-073e-48b2-970c-a549e4e24a0b" providerId="ADAL" clId="{B0D1B6B9-228D-4FCD-B146-33C93215E41D}" dt="2023-02-24T21:34:20.942" v="249" actId="164"/>
          <ac:cxnSpMkLst>
            <pc:docMk/>
            <pc:sldMk cId="2873062312" sldId="256"/>
            <ac:cxnSpMk id="31" creationId="{E4EF569C-19EC-B94D-9DB4-545758579FE4}"/>
          </ac:cxnSpMkLst>
        </pc:cxnChg>
        <pc:cxnChg chg="del mod">
          <ac:chgData name="DI, MENGYU" userId="1b861418-073e-48b2-970c-a549e4e24a0b" providerId="ADAL" clId="{B0D1B6B9-228D-4FCD-B146-33C93215E41D}" dt="2023-02-24T21:26:43.933" v="192" actId="478"/>
          <ac:cxnSpMkLst>
            <pc:docMk/>
            <pc:sldMk cId="2873062312" sldId="256"/>
            <ac:cxnSpMk id="34" creationId="{C8DF5DE1-07F6-2609-0654-E0ECB783D161}"/>
          </ac:cxnSpMkLst>
        </pc:cxnChg>
        <pc:cxnChg chg="add mod">
          <ac:chgData name="DI, MENGYU" userId="1b861418-073e-48b2-970c-a549e4e24a0b" providerId="ADAL" clId="{B0D1B6B9-228D-4FCD-B146-33C93215E41D}" dt="2023-02-24T21:41:24.436" v="349" actId="164"/>
          <ac:cxnSpMkLst>
            <pc:docMk/>
            <pc:sldMk cId="2873062312" sldId="256"/>
            <ac:cxnSpMk id="37" creationId="{8B43EAD9-772E-8E64-CB11-7A7CB614BE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D7F1B-1BBB-244E-AFAD-00DBAD311F91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5E05-A8BC-5949-9318-21ABE194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F6368"/>
                </a:solidFill>
                <a:effectLst/>
                <a:latin typeface="Roboto" pitchFamily="2" charset="0"/>
              </a:rPr>
              <a:t>first ESRD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itchFamily="2" charset="0"/>
              </a:rPr>
              <a:t> service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F5E05-A8BC-5949-9318-21ABE1942F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C31-7FE4-3014-6768-8F70EC2E0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7EAC-1EF6-CF49-EE25-2D679EAB7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1349-1BB6-5297-D07D-FFBFF2E9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83CB-BFC1-72C1-DB13-174F5FCE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C193-F280-C2CF-2AC7-1B8FD53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87EE-ADBA-0BF6-096A-346F1D90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5BCE-7042-FFD1-3141-BB0292E9D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56DB-390A-54DE-A550-35DBAA6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E8F9-4443-F808-0323-A2AA776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4721-016F-26D3-7241-0F09025C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3035A-E339-BF57-75F2-B8FF164C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B5815-F3F6-741B-6F68-43D01A70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3E40-9EA4-0582-789D-A4D8828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AA97-DA8B-C37B-95B8-1EEA2B8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9991-52C4-AA05-314B-096007C0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DD98-905A-97B5-0418-F11AA992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D6FD-787C-2B09-53E1-53E639C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F0B1-FFA6-CD49-2C8E-EECA3020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F033-28C0-4997-F88B-BBA5024D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CE6C-40BB-6FB0-0F8B-15E96A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095-0E52-EC99-69FD-E31E59CF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078E-9F94-31E9-D852-46ADA0B1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A7AB-387D-F79B-C473-D57F94BE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0438-E823-9ECB-4B8F-557BCEB4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862A-FCBB-B518-CD3D-FA8441C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9B6-9868-FD5D-880A-B7CE7BA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83DA-B9D2-CBBF-AC8A-097045DB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AA07-CF33-5EBD-4C2F-523572EF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3802-7A90-3BC5-D83C-695153EC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32DA-FBA6-B5AA-0E77-A3934CC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7538-11B0-F9BD-2969-FC32433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1138-2F24-DAF3-99DF-9541B07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98E2-AD84-5DC2-B67D-2627E2D0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CE3E-D3FD-F229-E799-4882C2C6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73880-461F-5A59-D9BF-746491E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0B162-B84C-E4CF-034B-BE9C2C36C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C2CF3-0530-0CB5-26EC-5201E373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3BA00-DFE1-F0A2-0303-C3675B2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757A-94F3-6FA3-A10A-5B8FE4FB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EE2F-605C-87C1-165E-80023A6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6CAC3-6D81-2864-C6BB-062201B5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D5792-1F9F-8897-3441-E47426F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26CBC-E486-ACA9-8760-1200843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63292-2B79-2D22-DA23-DC8A04A7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567A8-6838-8264-C403-2A9F9652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A0716-F834-94A6-750F-6056B56E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E6B-234C-FD8C-9023-0301FC35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1658-0F84-E334-22A8-794A5A4E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18D6-BF1D-316F-B95D-1806E596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0069-2F35-9FC0-3F51-08B5F4CF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F0BF-15CB-7603-272A-23684AB3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6F7B-0676-0CD3-B91C-8A4FFFB8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767-8A5B-ED86-BD32-0C8B3C6E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5DC0B-2175-5224-B479-A2FC7CBDF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96AF-EF11-060A-CE5E-654557FC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8C12-E46D-240D-30E4-23F3935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3448-AB2A-CFEA-B40A-1C4050EE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4168-381A-F287-0F0F-FCB15C86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340B8-080B-2549-CEEB-83E66101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F41C-0A36-A234-95D5-3913F60D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2610-3D83-293D-7869-95F11E49E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6B28-1781-4B76-951E-A11F367A329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226-913C-519D-B6F7-3B47557B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A7ED-25FB-2752-FA85-3AE7D496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46FDC008-8E91-8BAB-B454-8254EDABA2E4}"/>
              </a:ext>
            </a:extLst>
          </p:cNvPr>
          <p:cNvGrpSpPr/>
          <p:nvPr/>
        </p:nvGrpSpPr>
        <p:grpSpPr>
          <a:xfrm>
            <a:off x="116774" y="27218"/>
            <a:ext cx="12012536" cy="6680320"/>
            <a:chOff x="116774" y="27218"/>
            <a:chExt cx="12012536" cy="6680320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5779D52-2B98-0CBB-5B9F-102CF57E1C1D}"/>
                </a:ext>
              </a:extLst>
            </p:cNvPr>
            <p:cNvSpPr/>
            <p:nvPr/>
          </p:nvSpPr>
          <p:spPr>
            <a:xfrm>
              <a:off x="9584485" y="118345"/>
              <a:ext cx="2490741" cy="1131887"/>
            </a:xfrm>
            <a:prstGeom prst="roundRect">
              <a:avLst>
                <a:gd name="adj" fmla="val 599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Data availability (last date):</a:t>
              </a:r>
            </a:p>
            <a:p>
              <a:pPr algn="ctr"/>
              <a:r>
                <a:rPr lang="en-US" sz="1600" dirty="0"/>
                <a:t>Referral (6/30/2020)</a:t>
              </a:r>
            </a:p>
            <a:p>
              <a:pPr algn="ctr"/>
              <a:r>
                <a:rPr lang="en-US" sz="1600" dirty="0"/>
                <a:t>Evaluation (6/30/2020)</a:t>
              </a:r>
            </a:p>
            <a:p>
              <a:pPr algn="ctr"/>
              <a:r>
                <a:rPr lang="en-US" sz="1600" dirty="0"/>
                <a:t>Waitlisting (12/31/2020)</a:t>
              </a:r>
            </a:p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45092A-47BA-3973-D19C-6A22FC66B793}"/>
                </a:ext>
              </a:extLst>
            </p:cNvPr>
            <p:cNvGrpSpPr/>
            <p:nvPr/>
          </p:nvGrpSpPr>
          <p:grpSpPr>
            <a:xfrm>
              <a:off x="7979897" y="2042560"/>
              <a:ext cx="4149413" cy="4549851"/>
              <a:chOff x="7979897" y="2042560"/>
              <a:chExt cx="4149413" cy="4549851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F6A5708A-B366-14D6-F012-07DAC53984E4}"/>
                  </a:ext>
                </a:extLst>
              </p:cNvPr>
              <p:cNvSpPr/>
              <p:nvPr/>
            </p:nvSpPr>
            <p:spPr>
              <a:xfrm>
                <a:off x="7979897" y="4489291"/>
                <a:ext cx="4145133" cy="2103120"/>
              </a:xfrm>
              <a:prstGeom prst="roundRect">
                <a:avLst>
                  <a:gd name="adj" fmla="val 11310"/>
                </a:avLst>
              </a:prstGeom>
              <a:solidFill>
                <a:srgbClr val="E3E7E3">
                  <a:alpha val="40000"/>
                </a:srgb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Waitlisting within 2 years </a:t>
                </a:r>
                <a:r>
                  <a:rPr lang="en-US" sz="1400" b="1" dirty="0">
                    <a:solidFill>
                      <a:schemeClr val="accent3"/>
                    </a:solidFill>
                  </a:rPr>
                  <a:t>(among all patients)</a:t>
                </a:r>
              </a:p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Waitlisted w/in 2 years post ESRD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# Patients w/ ESRD start in that month</a:t>
                </a:r>
              </a:p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tx2"/>
                    </a:solidFill>
                  </a:rPr>
                  <a:t>Waitlisted between Feb. 2017-Jan. 2019</a:t>
                </a:r>
              </a:p>
              <a:p>
                <a:pPr algn="ctr"/>
                <a:r>
                  <a:rPr lang="en-US" sz="1400" dirty="0">
                    <a:solidFill>
                      <a:schemeClr val="accent3"/>
                    </a:solidFill>
                  </a:rPr>
                  <a:t># Patients w/ ESRD </a:t>
                </a:r>
                <a:r>
                  <a:rPr lang="en-US" altLang="zh-CN" sz="1400" dirty="0">
                    <a:solidFill>
                      <a:schemeClr val="accent3"/>
                    </a:solidFill>
                  </a:rPr>
                  <a:t>service</a:t>
                </a:r>
                <a:r>
                  <a:rPr lang="zh-CN" altLang="en-US" sz="14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1400" dirty="0">
                    <a:solidFill>
                      <a:schemeClr val="accent3"/>
                    </a:solidFill>
                  </a:rPr>
                  <a:t>start in Feb. 2017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6C9ECCEB-E37D-C221-C20C-DCF64D36AFE3}"/>
                  </a:ext>
                </a:extLst>
              </p:cNvPr>
              <p:cNvSpPr/>
              <p:nvPr/>
            </p:nvSpPr>
            <p:spPr>
              <a:xfrm>
                <a:off x="7984177" y="2042560"/>
                <a:ext cx="4145133" cy="2103120"/>
              </a:xfrm>
              <a:prstGeom prst="roundRect">
                <a:avLst>
                  <a:gd name="adj" fmla="val 11310"/>
                </a:avLst>
              </a:prstGeom>
              <a:solidFill>
                <a:srgbClr val="E3E7E3">
                  <a:alpha val="40000"/>
                </a:srgb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Waitlisting within 6 month 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(among those w/ Eval start)</a:t>
                </a:r>
              </a:p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Waitlisted w/in 6 months post-Eval start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# Patients w/ Eval start in that month</a:t>
                </a:r>
              </a:p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tx2"/>
                    </a:solidFill>
                  </a:rPr>
                  <a:t>Waitlisted between Feb. 2017-July 2017</a:t>
                </a:r>
              </a:p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# Patients w/ Eval start in Feb. 2017</a:t>
                </a:r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E50CF6E-BD1F-3098-F719-3777F19B8841}"/>
                </a:ext>
              </a:extLst>
            </p:cNvPr>
            <p:cNvSpPr/>
            <p:nvPr/>
          </p:nvSpPr>
          <p:spPr>
            <a:xfrm>
              <a:off x="4418354" y="3110934"/>
              <a:ext cx="3594676" cy="3596604"/>
            </a:xfrm>
            <a:prstGeom prst="roundRect">
              <a:avLst>
                <a:gd name="adj" fmla="val 1131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 ranges for calculations:</a:t>
              </a:r>
            </a:p>
            <a:p>
              <a:pPr>
                <a:spcAft>
                  <a:spcPts val="600"/>
                </a:spcAft>
              </a:pPr>
              <a:r>
                <a:rPr lang="en-US" altLang="zh-CN" sz="1400" b="1">
                  <a:solidFill>
                    <a:schemeClr val="tx1"/>
                  </a:solidFill>
                </a:rPr>
                <a:t>-</a:t>
              </a:r>
              <a:r>
                <a:rPr lang="zh-CN" altLang="en-US" sz="1400" b="1">
                  <a:solidFill>
                    <a:schemeClr val="tx1"/>
                  </a:solidFill>
                </a:rPr>
                <a:t> </a:t>
              </a:r>
              <a:r>
                <a:rPr lang="en-US" sz="1400" b="1">
                  <a:solidFill>
                    <a:schemeClr val="accent4"/>
                  </a:solidFill>
                </a:rPr>
                <a:t>Referral </a:t>
              </a:r>
              <a:r>
                <a:rPr lang="en-US" sz="1400" b="1" dirty="0">
                  <a:solidFill>
                    <a:schemeClr val="accent4"/>
                  </a:solidFill>
                </a:rPr>
                <a:t>w/in 1 Year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(Referral date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through 6/30/2020, last date of ESRD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6/30/2019)</a:t>
              </a:r>
            </a:p>
            <a:p>
              <a:pPr>
                <a:spcAft>
                  <a:spcPts val="600"/>
                </a:spcAft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-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>
                  <a:solidFill>
                    <a:schemeClr val="accent1"/>
                  </a:solidFill>
                </a:rPr>
                <a:t>Eval start w/in 3m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(Eval start date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through 6/30/2020, last date of Referral 3/31/2020)</a:t>
              </a:r>
            </a:p>
            <a:p>
              <a:pPr>
                <a:spcAft>
                  <a:spcPts val="600"/>
                </a:spcAft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-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Eval start w/in 6m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(Eval start date through 6/30/2020, last date of Referral 12/31/2019)</a:t>
              </a:r>
            </a:p>
            <a:p>
              <a:pPr>
                <a:spcAft>
                  <a:spcPts val="600"/>
                </a:spcAft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-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>
                  <a:solidFill>
                    <a:schemeClr val="tx2"/>
                  </a:solidFill>
                </a:rPr>
                <a:t>Waitlisting in 6 months among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accent1"/>
                  </a:solidFill>
                </a:rPr>
                <a:t>Eval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(Waitlisting date through 12/31/2020, last Eval start date 6/30/2020)</a:t>
              </a:r>
            </a:p>
            <a:p>
              <a:pPr>
                <a:spcAft>
                  <a:spcPts val="600"/>
                </a:spcAft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-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>
                  <a:solidFill>
                    <a:schemeClr val="tx2"/>
                  </a:solidFill>
                </a:rPr>
                <a:t>Waitlisting among </a:t>
              </a:r>
              <a:r>
                <a:rPr lang="en-US" sz="1400" b="1" dirty="0">
                  <a:solidFill>
                    <a:schemeClr val="accent3"/>
                  </a:solidFill>
                </a:rPr>
                <a:t>All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(Waitlisting through 12/31/2020, last ESRD start 12/31/2018)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CCA1683-6648-C3DC-7B5C-B1643A204739}"/>
                </a:ext>
              </a:extLst>
            </p:cNvPr>
            <p:cNvSpPr/>
            <p:nvPr/>
          </p:nvSpPr>
          <p:spPr>
            <a:xfrm>
              <a:off x="9584485" y="1297604"/>
              <a:ext cx="2490741" cy="530839"/>
            </a:xfrm>
            <a:prstGeom prst="roundRect">
              <a:avLst>
                <a:gd name="adj" fmla="val 1130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 These are incident estimates not prevalent patient counts</a:t>
              </a:r>
            </a:p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4C6C62-83B7-A406-C75A-09B0A639FA34}"/>
                </a:ext>
              </a:extLst>
            </p:cNvPr>
            <p:cNvGrpSpPr/>
            <p:nvPr/>
          </p:nvGrpSpPr>
          <p:grpSpPr>
            <a:xfrm>
              <a:off x="116774" y="27218"/>
              <a:ext cx="9269101" cy="3084761"/>
              <a:chOff x="116774" y="51602"/>
              <a:chExt cx="9269101" cy="308476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23E00FC-C82C-0BCC-FCE3-6D8E761220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6774" y="51602"/>
                <a:ext cx="9269101" cy="2683907"/>
                <a:chOff x="602146" y="1080247"/>
                <a:chExt cx="8622319" cy="2683907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DE8ADA0-DBF8-CF9D-3EBC-D4C9407D0AD8}"/>
                    </a:ext>
                  </a:extLst>
                </p:cNvPr>
                <p:cNvSpPr/>
                <p:nvPr/>
              </p:nvSpPr>
              <p:spPr>
                <a:xfrm>
                  <a:off x="602146" y="1828421"/>
                  <a:ext cx="1739706" cy="505079"/>
                </a:xfrm>
                <a:prstGeom prst="roundRect">
                  <a:avLst>
                    <a:gd name="adj" fmla="val 11310"/>
                  </a:avLst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ESRD </a:t>
                  </a:r>
                  <a:r>
                    <a:rPr lang="en-US" altLang="zh-CN" sz="1600" dirty="0"/>
                    <a:t>service</a:t>
                  </a:r>
                  <a:r>
                    <a:rPr lang="zh-CN" altLang="en-US" sz="1600" dirty="0"/>
                    <a:t> </a:t>
                  </a:r>
                  <a:r>
                    <a:rPr lang="en-US" sz="1600" dirty="0"/>
                    <a:t>start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64DBC086-FE69-55E0-1BA9-12327F3061C2}"/>
                    </a:ext>
                  </a:extLst>
                </p:cNvPr>
                <p:cNvSpPr/>
                <p:nvPr/>
              </p:nvSpPr>
              <p:spPr>
                <a:xfrm>
                  <a:off x="3969045" y="1829949"/>
                  <a:ext cx="1739706" cy="509902"/>
                </a:xfrm>
                <a:prstGeom prst="roundRect">
                  <a:avLst>
                    <a:gd name="adj" fmla="val 11310"/>
                  </a:avLst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Referral w/in 1 </a:t>
                  </a:r>
                  <a:r>
                    <a:rPr lang="en-US" altLang="zh-CN" sz="1600" dirty="0"/>
                    <a:t>y</a:t>
                  </a:r>
                  <a:r>
                    <a:rPr lang="en-US" sz="1600" dirty="0"/>
                    <a:t>ear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63F7046-E827-BEC5-7500-710AA2B63A35}"/>
                    </a:ext>
                  </a:extLst>
                </p:cNvPr>
                <p:cNvSpPr/>
                <p:nvPr/>
              </p:nvSpPr>
              <p:spPr>
                <a:xfrm>
                  <a:off x="5167884" y="3122351"/>
                  <a:ext cx="1583558" cy="422332"/>
                </a:xfrm>
                <a:prstGeom prst="roundRect">
                  <a:avLst>
                    <a:gd name="adj" fmla="val 1131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Evaluation start w/in 3 months post-referral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D0A4CCA-5560-C1F1-7582-C54BA16CB2B7}"/>
                    </a:ext>
                  </a:extLst>
                </p:cNvPr>
                <p:cNvSpPr/>
                <p:nvPr/>
              </p:nvSpPr>
              <p:spPr>
                <a:xfrm>
                  <a:off x="8156370" y="1828421"/>
                  <a:ext cx="1068095" cy="505079"/>
                </a:xfrm>
                <a:prstGeom prst="roundRect">
                  <a:avLst>
                    <a:gd name="adj" fmla="val 11310"/>
                  </a:avLst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Waitlisting</a:t>
                  </a:r>
                </a:p>
              </p:txBody>
            </p:sp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A9C75504-71E4-9D3C-B37F-081C6654C38F}"/>
                    </a:ext>
                  </a:extLst>
                </p:cNvPr>
                <p:cNvCxnSpPr>
                  <a:cxnSpLocks/>
                  <a:stCxn id="4" idx="0"/>
                  <a:endCxn id="10" idx="0"/>
                </p:cNvCxnSpPr>
                <p:nvPr/>
              </p:nvCxnSpPr>
              <p:spPr>
                <a:xfrm rot="5400000" flipH="1" flipV="1">
                  <a:off x="5080765" y="-1780788"/>
                  <a:ext cx="12700" cy="7218418"/>
                </a:xfrm>
                <a:prstGeom prst="bentConnector3">
                  <a:avLst>
                    <a:gd name="adj1" fmla="val 1800000"/>
                  </a:avLst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4EF569C-19EC-B94D-9DB4-545758579FE4}"/>
                    </a:ext>
                  </a:extLst>
                </p:cNvPr>
                <p:cNvCxnSpPr>
                  <a:cxnSpLocks/>
                  <a:stCxn id="8" idx="0"/>
                  <a:endCxn id="10" idx="2"/>
                </p:cNvCxnSpPr>
                <p:nvPr/>
              </p:nvCxnSpPr>
              <p:spPr>
                <a:xfrm rot="5400000" flipH="1" flipV="1">
                  <a:off x="6930616" y="1362549"/>
                  <a:ext cx="788851" cy="2730754"/>
                </a:xfrm>
                <a:prstGeom prst="bentConnector3">
                  <a:avLst>
                    <a:gd name="adj1" fmla="val 50000"/>
                  </a:avLst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F19FD405-2147-A1E3-E7DB-5418E5D331B5}"/>
                    </a:ext>
                  </a:extLst>
                </p:cNvPr>
                <p:cNvSpPr/>
                <p:nvPr/>
              </p:nvSpPr>
              <p:spPr>
                <a:xfrm>
                  <a:off x="2700937" y="2594970"/>
                  <a:ext cx="1252846" cy="332509"/>
                </a:xfrm>
                <a:prstGeom prst="roundRect">
                  <a:avLst>
                    <a:gd name="adj" fmla="val 1131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1 Year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F6E90D31-9135-1C30-2D05-06297F02010E}"/>
                    </a:ext>
                  </a:extLst>
                </p:cNvPr>
                <p:cNvSpPr/>
                <p:nvPr/>
              </p:nvSpPr>
              <p:spPr>
                <a:xfrm>
                  <a:off x="4900451" y="3539544"/>
                  <a:ext cx="1059212" cy="224610"/>
                </a:xfrm>
                <a:prstGeom prst="roundRect">
                  <a:avLst>
                    <a:gd name="adj" fmla="val 1131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2"/>
                      </a:solidFill>
                    </a:rPr>
                    <a:t>3 Months</a:t>
                  </a: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A0700AA5-B8BB-3D7C-E282-DB10B7A5D832}"/>
                    </a:ext>
                  </a:extLst>
                </p:cNvPr>
                <p:cNvSpPr/>
                <p:nvPr/>
              </p:nvSpPr>
              <p:spPr>
                <a:xfrm>
                  <a:off x="7529947" y="2715218"/>
                  <a:ext cx="1252846" cy="332509"/>
                </a:xfrm>
                <a:prstGeom prst="roundRect">
                  <a:avLst>
                    <a:gd name="adj" fmla="val 1131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</a:rPr>
                    <a:t>6</a:t>
                  </a:r>
                  <a:r>
                    <a:rPr lang="en-US" b="1" dirty="0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sz="1600" b="1" dirty="0">
                      <a:solidFill>
                        <a:schemeClr val="accent2"/>
                      </a:solidFill>
                    </a:rPr>
                    <a:t>Months</a:t>
                  </a:r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05CFDA0F-97FD-FE75-147B-48E663EB6C04}"/>
                    </a:ext>
                  </a:extLst>
                </p:cNvPr>
                <p:cNvSpPr/>
                <p:nvPr/>
              </p:nvSpPr>
              <p:spPr>
                <a:xfrm>
                  <a:off x="3261990" y="1080247"/>
                  <a:ext cx="3905697" cy="332509"/>
                </a:xfrm>
                <a:prstGeom prst="roundRect">
                  <a:avLst>
                    <a:gd name="adj" fmla="val 1131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2 Years (total patient-time of interest)</a:t>
                  </a:r>
                </a:p>
              </p:txBody>
            </p:sp>
          </p:grpSp>
          <p:sp>
            <p:nvSpPr>
              <p:cNvPr id="26" name="Rectangle: Rounded Corners 7">
                <a:extLst>
                  <a:ext uri="{FF2B5EF4-FFF2-40B4-BE49-F238E27FC236}">
                    <a16:creationId xmlns:a16="http://schemas.microsoft.com/office/drawing/2014/main" id="{F63F7046-E827-BEC5-7500-710AA2B63A35}"/>
                  </a:ext>
                </a:extLst>
              </p:cNvPr>
              <p:cNvSpPr/>
              <p:nvPr/>
            </p:nvSpPr>
            <p:spPr>
              <a:xfrm>
                <a:off x="6187010" y="1488115"/>
                <a:ext cx="1550550" cy="422332"/>
              </a:xfrm>
              <a:prstGeom prst="roundRect">
                <a:avLst>
                  <a:gd name="adj" fmla="val 113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Evaluation start w/in 6 months post-referral</a:t>
                </a:r>
              </a:p>
            </p:txBody>
          </p:sp>
          <p:sp>
            <p:nvSpPr>
              <p:cNvPr id="39" name="Rectangle: Rounded Corners 51">
                <a:extLst>
                  <a:ext uri="{FF2B5EF4-FFF2-40B4-BE49-F238E27FC236}">
                    <a16:creationId xmlns:a16="http://schemas.microsoft.com/office/drawing/2014/main" id="{F6E90D31-9135-1C30-2D05-06297F02010E}"/>
                  </a:ext>
                </a:extLst>
              </p:cNvPr>
              <p:cNvSpPr/>
              <p:nvPr/>
            </p:nvSpPr>
            <p:spPr>
              <a:xfrm>
                <a:off x="5101696" y="2687765"/>
                <a:ext cx="1548954" cy="448598"/>
              </a:xfrm>
              <a:prstGeom prst="roundRect">
                <a:avLst>
                  <a:gd name="adj" fmla="val 1131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2"/>
                    </a:solidFill>
                  </a:rPr>
                  <a:t>6 Months</a:t>
                </a:r>
              </a:p>
            </p:txBody>
          </p: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184445C-DA15-DDEB-B16F-D1BEAF5923D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16200000" flipH="1">
              <a:off x="2715500" y="-383152"/>
              <a:ext cx="292212" cy="3619458"/>
            </a:xfrm>
            <a:prstGeom prst="bentConnector2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5DE48623-2E9F-CA55-F8C8-FD4B8E325298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 rot="16200000" flipH="1">
              <a:off x="4671338" y="1286819"/>
              <a:ext cx="1204832" cy="1204837"/>
            </a:xfrm>
            <a:prstGeom prst="bentConnector3">
              <a:avLst>
                <a:gd name="adj1" fmla="val 118974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B43EAD9-772E-8E64-CB11-7A7CB614BE1D}"/>
                </a:ext>
              </a:extLst>
            </p:cNvPr>
            <p:cNvCxnSpPr>
              <a:stCxn id="8" idx="2"/>
              <a:endCxn id="26" idx="2"/>
            </p:cNvCxnSpPr>
            <p:nvPr/>
          </p:nvCxnSpPr>
          <p:spPr>
            <a:xfrm rot="5400000" flipH="1" flipV="1">
              <a:off x="6116433" y="1645803"/>
              <a:ext cx="605591" cy="1086112"/>
            </a:xfrm>
            <a:prstGeom prst="bentConnector3">
              <a:avLst>
                <a:gd name="adj1" fmla="val -37748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2D1F667-175F-2C15-83CF-7C7E40C74A56}"/>
                </a:ext>
              </a:extLst>
            </p:cNvPr>
            <p:cNvGrpSpPr/>
            <p:nvPr/>
          </p:nvGrpSpPr>
          <p:grpSpPr>
            <a:xfrm>
              <a:off x="250700" y="1994698"/>
              <a:ext cx="4145135" cy="4712840"/>
              <a:chOff x="231059" y="2036310"/>
              <a:chExt cx="4145135" cy="4712840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B20CF5-B1BE-A0BA-C30B-C143228FA15F}"/>
                  </a:ext>
                </a:extLst>
              </p:cNvPr>
              <p:cNvSpPr/>
              <p:nvPr/>
            </p:nvSpPr>
            <p:spPr>
              <a:xfrm>
                <a:off x="233962" y="2036310"/>
                <a:ext cx="4142232" cy="1463040"/>
              </a:xfrm>
              <a:prstGeom prst="roundRect">
                <a:avLst>
                  <a:gd name="adj" fmla="val 11310"/>
                </a:avLst>
              </a:prstGeom>
              <a:solidFill>
                <a:srgbClr val="FAF2E8">
                  <a:alpha val="40000"/>
                </a:srgb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accent4"/>
                    </a:solidFill>
                  </a:rPr>
                  <a:t>Referral w/in 1 Year:</a:t>
                </a:r>
              </a:p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Referred w/in 1 year post ESRD start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# Patients w/ ESRD 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service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start in that month</a:t>
                </a:r>
              </a:p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accent4"/>
                    </a:solidFill>
                  </a:rPr>
                  <a:t>Referred between Feb. 2017-Jan. 2018</a:t>
                </a:r>
              </a:p>
              <a:p>
                <a:pPr algn="ctr"/>
                <a:r>
                  <a:rPr lang="en-US" sz="1400" dirty="0">
                    <a:solidFill>
                      <a:schemeClr val="accent3"/>
                    </a:solidFill>
                  </a:rPr>
                  <a:t># Patients w/ ESRD start in Feb. 2017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5DFE11B2-948F-DC06-F2F1-BEF174499384}"/>
                  </a:ext>
                </a:extLst>
              </p:cNvPr>
              <p:cNvSpPr/>
              <p:nvPr/>
            </p:nvSpPr>
            <p:spPr>
              <a:xfrm>
                <a:off x="231060" y="3661210"/>
                <a:ext cx="4145133" cy="1463040"/>
              </a:xfrm>
              <a:prstGeom prst="roundRect">
                <a:avLst>
                  <a:gd name="adj" fmla="val 11310"/>
                </a:avLst>
              </a:prstGeom>
              <a:solidFill>
                <a:srgbClr val="E6F1F1">
                  <a:alpha val="40000"/>
                </a:srgb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Eval start w/in 3 months post-referral:</a:t>
                </a:r>
              </a:p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Eval start w/in 3 months post-referral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# Patients Referred in that month</a:t>
                </a:r>
              </a:p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accent1"/>
                    </a:solidFill>
                  </a:rPr>
                  <a:t>Eval start Feb. 2017-April 2017</a:t>
                </a:r>
              </a:p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# Patients Referred in Feb. 2017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849D8B63-0B75-D623-C184-8B3C4F203478}"/>
                  </a:ext>
                </a:extLst>
              </p:cNvPr>
              <p:cNvSpPr/>
              <p:nvPr/>
            </p:nvSpPr>
            <p:spPr>
              <a:xfrm>
                <a:off x="231059" y="5286110"/>
                <a:ext cx="4145133" cy="1463040"/>
              </a:xfrm>
              <a:prstGeom prst="roundRect">
                <a:avLst>
                  <a:gd name="adj" fmla="val 11310"/>
                </a:avLst>
              </a:prstGeom>
              <a:solidFill>
                <a:srgbClr val="E6F1F1">
                  <a:alpha val="40000"/>
                </a:srgb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Eval start w/in 6 months post-referral:</a:t>
                </a:r>
              </a:p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Eval start w/in 6 months post-referral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# Patients Referred in that month</a:t>
                </a:r>
              </a:p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sz="1400" u="sng" dirty="0">
                    <a:solidFill>
                      <a:schemeClr val="accent1"/>
                    </a:solidFill>
                  </a:rPr>
                  <a:t>Eval start Feb. 2017-July 2017</a:t>
                </a:r>
              </a:p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# Patients Referred in Feb. 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306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ll">
      <a:dk1>
        <a:srgbClr val="262626"/>
      </a:dk1>
      <a:lt1>
        <a:sysClr val="window" lastClr="FFFFFF"/>
      </a:lt1>
      <a:dk2>
        <a:srgbClr val="758872"/>
      </a:dk2>
      <a:lt2>
        <a:srgbClr val="E7E6E6"/>
      </a:lt2>
      <a:accent1>
        <a:srgbClr val="80B7BB"/>
      </a:accent1>
      <a:accent2>
        <a:srgbClr val="4E617A"/>
      </a:accent2>
      <a:accent3>
        <a:srgbClr val="CC6668"/>
      </a:accent3>
      <a:accent4>
        <a:srgbClr val="E5BC8B"/>
      </a:accent4>
      <a:accent5>
        <a:srgbClr val="84AC9D"/>
      </a:accent5>
      <a:accent6>
        <a:srgbClr val="CC7566"/>
      </a:accent6>
      <a:hlink>
        <a:srgbClr val="116FA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376</Words>
  <Application>Microsoft Macintosh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Mora, Ariana</dc:creator>
  <cp:lastModifiedBy>DI, MENGYU</cp:lastModifiedBy>
  <cp:revision>5</cp:revision>
  <dcterms:created xsi:type="dcterms:W3CDTF">2023-02-16T04:03:50Z</dcterms:created>
  <dcterms:modified xsi:type="dcterms:W3CDTF">2023-02-25T23:47:03Z</dcterms:modified>
</cp:coreProperties>
</file>