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8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4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0354D-F84D-A84A-A311-53D319CC11A9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56CCA-F2DA-B44D-91CC-A37DD93A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ension-reduction/slides-and-code" TargetMode="External"/><Relationship Id="rId2" Type="http://schemas.openxmlformats.org/officeDocument/2006/relationships/hyperlink" Target="https://dimension-reductio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mension-reduction/slides-and-code" TargetMode="External"/><Relationship Id="rId2" Type="http://schemas.openxmlformats.org/officeDocument/2006/relationships/hyperlink" Target="https://dimension-reductio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1B19-7C05-0844-8447-1F236156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358900"/>
            <a:ext cx="7772400" cy="1414463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/>
              <a:t>Higher Understanding with </a:t>
            </a:r>
            <a:br>
              <a:rPr lang="en-US" sz="4400" dirty="0"/>
            </a:br>
            <a:r>
              <a:rPr lang="en-US" sz="4400" dirty="0"/>
              <a:t>Lower Dimensions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28E6-F3FE-4149-A273-83375FB5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3035142"/>
            <a:ext cx="6858000" cy="3001962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+mj-lt"/>
              </a:rPr>
              <a:t>Brittany Baur</a:t>
            </a:r>
            <a:r>
              <a:rPr lang="en-US" sz="2200" baseline="30000" dirty="0">
                <a:latin typeface="+mj-lt"/>
              </a:rPr>
              <a:t>1</a:t>
            </a:r>
            <a:r>
              <a:rPr lang="en-US" sz="2200" dirty="0">
                <a:latin typeface="+mj-lt"/>
              </a:rPr>
              <a:t>, Da-Inn Erika Lee</a:t>
            </a:r>
            <a:r>
              <a:rPr lang="en-US" sz="2200" baseline="30000" dirty="0">
                <a:latin typeface="+mj-lt"/>
              </a:rPr>
              <a:t>1</a:t>
            </a:r>
            <a:r>
              <a:rPr lang="en-US" sz="2200" dirty="0">
                <a:latin typeface="+mj-lt"/>
              </a:rPr>
              <a:t>, </a:t>
            </a:r>
          </a:p>
          <a:p>
            <a:pPr algn="l"/>
            <a:r>
              <a:rPr lang="en-US" sz="2200" dirty="0">
                <a:latin typeface="+mj-lt"/>
              </a:rPr>
              <a:t>Xiaotong Liu</a:t>
            </a:r>
            <a:r>
              <a:rPr lang="en-US" sz="2200" baseline="30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, Henry Ward</a:t>
            </a:r>
            <a:r>
              <a:rPr lang="en-US" sz="2200" baseline="30000" dirty="0">
                <a:latin typeface="+mj-lt"/>
              </a:rPr>
              <a:t>2</a:t>
            </a:r>
          </a:p>
          <a:p>
            <a:pPr algn="l"/>
            <a:endParaRPr lang="en-US" sz="600" dirty="0">
              <a:latin typeface="+mj-lt"/>
            </a:endParaRPr>
          </a:p>
          <a:p>
            <a:pPr algn="l"/>
            <a:r>
              <a:rPr lang="en-US" sz="1800" baseline="30000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University of Wisconsin, Madison</a:t>
            </a:r>
          </a:p>
          <a:p>
            <a:pPr algn="l"/>
            <a:r>
              <a:rPr lang="en-US" sz="1800" baseline="30000" dirty="0">
                <a:latin typeface="+mj-lt"/>
              </a:rPr>
              <a:t>2</a:t>
            </a:r>
            <a:r>
              <a:rPr lang="en-US" sz="1800" dirty="0">
                <a:latin typeface="+mj-lt"/>
              </a:rPr>
              <a:t>University of Minnesota, Twin cities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280C4-E936-BC4D-A74A-AFAA58C7B79A}"/>
              </a:ext>
            </a:extLst>
          </p:cNvPr>
          <p:cNvSpPr/>
          <p:nvPr/>
        </p:nvSpPr>
        <p:spPr>
          <a:xfrm>
            <a:off x="419100" y="666234"/>
            <a:ext cx="53964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GLBIO 2019 Tutorial on Dimension Reduction </a:t>
            </a:r>
          </a:p>
        </p:txBody>
      </p:sp>
      <p:pic>
        <p:nvPicPr>
          <p:cNvPr id="1026" name="Picture 2" descr="Avatar">
            <a:extLst>
              <a:ext uri="{FF2B5EF4-FFF2-40B4-BE49-F238E27FC236}">
                <a16:creationId xmlns:a16="http://schemas.microsoft.com/office/drawing/2014/main" id="{D744F4D5-D304-9047-881F-33442BAF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2684463"/>
            <a:ext cx="3738561" cy="37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dimension?</a:t>
            </a:r>
          </a:p>
        </p:txBody>
      </p:sp>
      <p:pic>
        <p:nvPicPr>
          <p:cNvPr id="4098" name="Picture 2" descr="https://blog.omictools.com/wp-content/uploads/2017/11/Cluster-heatmap-AltAnalyze-OMICtools.png">
            <a:extLst>
              <a:ext uri="{FF2B5EF4-FFF2-40B4-BE49-F238E27FC236}">
                <a16:creationId xmlns:a16="http://schemas.microsoft.com/office/drawing/2014/main" id="{83EC0F56-5876-B54D-8159-B04702BD7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1" t="13831" r="6875" b="17774"/>
          <a:stretch/>
        </p:blipFill>
        <p:spPr bwMode="auto">
          <a:xfrm>
            <a:off x="2438401" y="1690689"/>
            <a:ext cx="4138326" cy="36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31EA5BE8-907A-0A41-A1CB-2578291C118D}"/>
              </a:ext>
            </a:extLst>
          </p:cNvPr>
          <p:cNvSpPr/>
          <p:nvPr/>
        </p:nvSpPr>
        <p:spPr>
          <a:xfrm>
            <a:off x="1950720" y="1690689"/>
            <a:ext cx="487681" cy="3633217"/>
          </a:xfrm>
          <a:prstGeom prst="leftBrace">
            <a:avLst>
              <a:gd name="adj1" fmla="val 9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C0478D7-50DC-A64B-BCF4-311333AFA509}"/>
              </a:ext>
            </a:extLst>
          </p:cNvPr>
          <p:cNvSpPr/>
          <p:nvPr/>
        </p:nvSpPr>
        <p:spPr>
          <a:xfrm rot="16200000">
            <a:off x="4263723" y="3498583"/>
            <a:ext cx="487681" cy="4138326"/>
          </a:xfrm>
          <a:prstGeom prst="leftBrace">
            <a:avLst>
              <a:gd name="adj1" fmla="val 85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8895D0-1013-8846-B863-FFDE34A39B14}"/>
                  </a:ext>
                </a:extLst>
              </p:cNvPr>
              <p:cNvSpPr txBox="1"/>
              <p:nvPr/>
            </p:nvSpPr>
            <p:spPr>
              <a:xfrm>
                <a:off x="1534352" y="3230298"/>
                <a:ext cx="49904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8895D0-1013-8846-B863-FFDE34A3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52" y="3230298"/>
                <a:ext cx="49904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A7F5F-C28C-4649-8CBA-E778E1BA2B05}"/>
                  </a:ext>
                </a:extLst>
              </p:cNvPr>
              <p:cNvSpPr txBox="1"/>
              <p:nvPr/>
            </p:nvSpPr>
            <p:spPr>
              <a:xfrm>
                <a:off x="4207545" y="5699178"/>
                <a:ext cx="60003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A7F5F-C28C-4649-8CBA-E778E1BA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45" y="5699178"/>
                <a:ext cx="60003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reduce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97EF-DD33-0D44-AD91-478A29B5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726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200" dirty="0"/>
              <a:t> Interpretability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 Visualization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/>
              <a:t> Computational gain for downstream use</a:t>
            </a:r>
          </a:p>
          <a:p>
            <a:pPr>
              <a:buFont typeface="Wingdings" pitchFamily="2" charset="2"/>
              <a:buChar char="ü"/>
            </a:pPr>
            <a:endParaRPr lang="en-US" sz="2200" dirty="0"/>
          </a:p>
        </p:txBody>
      </p:sp>
      <p:pic>
        <p:nvPicPr>
          <p:cNvPr id="3074" name="Picture 2" descr="What is dimensionality reduction? What is the difference ...">
            <a:extLst>
              <a:ext uri="{FF2B5EF4-FFF2-40B4-BE49-F238E27FC236}">
                <a16:creationId xmlns:a16="http://schemas.microsoft.com/office/drawing/2014/main" id="{0B278ED1-0A65-F44B-837C-0CDCCEAAC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3306038"/>
            <a:ext cx="4650486" cy="300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8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97EF-DD33-0D44-AD91-478A29B5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/>
              <a:t> Provide high-level overview of dimension reduction methods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Provide context and application for using each method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Provide pointer to resources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/>
              <a:t> Have fun!</a:t>
            </a:r>
          </a:p>
        </p:txBody>
      </p:sp>
    </p:spTree>
    <p:extLst>
      <p:ext uri="{BB962C8B-B14F-4D97-AF65-F5344CB8AC3E}">
        <p14:creationId xmlns:p14="http://schemas.microsoft.com/office/powerpoint/2010/main" val="292006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3AE708-8811-D14D-A254-535346794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68561"/>
              </p:ext>
            </p:extLst>
          </p:nvPr>
        </p:nvGraphicFramePr>
        <p:xfrm>
          <a:off x="628650" y="1825625"/>
          <a:ext cx="7747254" cy="29870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4504182">
                  <a:extLst>
                    <a:ext uri="{9D8B030D-6E8A-4147-A177-3AD203B41FA5}">
                      <a16:colId xmlns:a16="http://schemas.microsoft.com/office/drawing/2014/main" val="1418620083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1609658967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5143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Non-negative matrix factorization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8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Xiaotong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6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t-SNE and UMAP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Erika &amp; 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8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5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Diffusion map &amp; spectral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Brittany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05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Autoencoders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Henry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7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Wrap-up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5:00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4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0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for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97EF-DD33-0D44-AD91-478A29B5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Website: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linkClick r:id="rId2"/>
              </a:rPr>
              <a:t>https://dimension-reduction.github.io/</a:t>
            </a:r>
            <a:r>
              <a:rPr lang="en-US" sz="2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Slides &amp; code: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linkClick r:id="rId3"/>
              </a:rPr>
              <a:t>https://github.com/dimension-reduction/slides-and-code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BB7A-94A8-3B44-AE04-AA6358CB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7436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0BD-718B-2F4D-9C85-CD649F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97EF-DD33-0D44-AD91-478A29B5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Website: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linkClick r:id="rId2"/>
              </a:rPr>
              <a:t>https://dimension-reduction.github.io/</a:t>
            </a:r>
            <a:r>
              <a:rPr lang="en-US" sz="2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Slides &amp; code: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linkClick r:id="rId3"/>
              </a:rPr>
              <a:t>https://github.com/dimension-reduction/slides-and-code</a:t>
            </a: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DBB7A-94A8-3B44-AE04-AA6358CB0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74363"/>
            <a:ext cx="2540000" cy="2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7F59E-E4ED-154A-9438-027CD9BEABF0}"/>
              </a:ext>
            </a:extLst>
          </p:cNvPr>
          <p:cNvSpPr txBox="1"/>
          <p:nvPr/>
        </p:nvSpPr>
        <p:spPr>
          <a:xfrm>
            <a:off x="5586480" y="4958415"/>
            <a:ext cx="27703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/>
              <a:t>Please send questions</a:t>
            </a:r>
          </a:p>
          <a:p>
            <a:pPr algn="r"/>
            <a:r>
              <a:rPr lang="en-US" sz="2200" dirty="0"/>
              <a:t>and comments to</a:t>
            </a:r>
          </a:p>
          <a:p>
            <a:pPr algn="r"/>
            <a:r>
              <a:rPr lang="en-US" sz="2200" dirty="0"/>
              <a:t>dlee324@wisc.edu</a:t>
            </a:r>
          </a:p>
        </p:txBody>
      </p:sp>
    </p:spTree>
    <p:extLst>
      <p:ext uri="{BB962C8B-B14F-4D97-AF65-F5344CB8AC3E}">
        <p14:creationId xmlns:p14="http://schemas.microsoft.com/office/powerpoint/2010/main" val="274100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179</Words>
  <Application>Microsoft Macintosh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 Theme</vt:lpstr>
      <vt:lpstr>Higher Understanding with  Lower Dimensions</vt:lpstr>
      <vt:lpstr>What do we mean by dimension?</vt:lpstr>
      <vt:lpstr>Why reduce dimensions?</vt:lpstr>
      <vt:lpstr>Goal of this workshop</vt:lpstr>
      <vt:lpstr>Agenda</vt:lpstr>
      <vt:lpstr>Materials for this workshop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Understanding with  Lower Dimensions</dc:title>
  <dc:creator>Microsoft Office User</dc:creator>
  <cp:lastModifiedBy>Microsoft Office User</cp:lastModifiedBy>
  <cp:revision>4</cp:revision>
  <dcterms:created xsi:type="dcterms:W3CDTF">2019-05-20T14:35:10Z</dcterms:created>
  <dcterms:modified xsi:type="dcterms:W3CDTF">2019-05-20T15:10:56Z</dcterms:modified>
</cp:coreProperties>
</file>