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80d04f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80d04f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80d04fe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80d04fe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80d04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80d04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80d04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80d04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Shouldn’t say “original” formulation, because apparently the idea was percolating in various forms since the 1980’s, but was generally too computationally difficult to implement.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80d04f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80d04f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 first two PCs of MNIST. Right: two-dimensional autoencoder.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80d04f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80d04f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we’ll go through some extensions to the idea of an autoencoder.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80d04f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80d04f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Resource: https://web.stanford.edu/class/cs294a/sparseAutoencoder.pdf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80d04f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80d04f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process is to map from a latent variable (typically a Gaussian distribution) to input data, X, using the parameters of a model, theta (e.g. a neural network).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https://arxiv.org/pdf/1606.05908.pdf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80d04f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80d04f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r>
              <a:rPr lang="en"/>
              <a:t> noise mapped through </a:t>
            </a:r>
            <a:r>
              <a:rPr lang="en"/>
              <a:t>g(z) = z/10 + z/||z||. Same strategy employed by autoencoders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80d04fe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80d04fe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noise mapped through g(z) = z/10 + z/||z||. Same strategy employed by autoencoders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ts.stackexchange.com/questions/277756/some-general-questions-on-generative-adversarial-networks/278045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medium.com/syncedreview/gan-2-0-nvidias-hyperrealistic-face-generator-e3439d33eba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267763"/>
            <a:ext cx="8520600" cy="15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9543"/>
            <a:ext cx="85206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Higher Understanding with Lower Dimensions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Henry Ward - GLBIO (5/20/2019)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enerative adversarial network (GAN)</a:t>
            </a:r>
            <a:endParaRPr/>
          </a:p>
        </p:txBody>
      </p:sp>
      <p:sp>
        <p:nvSpPr>
          <p:cNvPr id="160" name="Google Shape;160;p34"/>
          <p:cNvSpPr txBox="1"/>
          <p:nvPr/>
        </p:nvSpPr>
        <p:spPr>
          <a:xfrm>
            <a:off x="1429513" y="4872700"/>
            <a:ext cx="6285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hlinkClick r:id="rId3"/>
              </a:rPr>
              <a:t>https://stats.stackexchange.com/questions/277756/some-general-questions-on-generative-adversarial-networks/278045</a:t>
            </a:r>
            <a:endParaRPr sz="800"/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497" y="1155663"/>
            <a:ext cx="6229015" cy="3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GANs</a:t>
            </a:r>
            <a:r>
              <a:rPr lang="en">
                <a:solidFill>
                  <a:srgbClr val="000000"/>
                </a:solidFill>
              </a:rPr>
              <a:t> for image generation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39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 latent space like VAEs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Map data back to learned latent space to get encodings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201" y="1152475"/>
            <a:ext cx="4564802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2144550" y="4872700"/>
            <a:ext cx="4854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hlinkClick r:id="rId4"/>
              </a:rPr>
              <a:t>https://medium.com/syncedreview/gan-2-0-nvidias-hyperrealistic-face-generator-e3439d33ebaf</a:t>
            </a:r>
            <a:endParaRPr sz="800"/>
          </a:p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idea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 input data to low-dimensional space</a:t>
            </a:r>
            <a:r>
              <a:rPr lang="en" sz="2400">
                <a:solidFill>
                  <a:srgbClr val="000000"/>
                </a:solidFill>
              </a:rPr>
              <a:t> with neural nets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38" y="1137225"/>
            <a:ext cx="465351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</a:t>
            </a:r>
            <a:r>
              <a:rPr lang="en"/>
              <a:t> formulation (Hinton &amp; Salakhutdinov 2006)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encoded data</a:t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13" y="1180850"/>
            <a:ext cx="73879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to PCA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Linear activation function onto a single hidden layer of </a:t>
            </a:r>
            <a:r>
              <a:rPr b="1" lang="en">
                <a:solidFill>
                  <a:srgbClr val="000000"/>
                </a:solidFill>
              </a:rPr>
              <a:t>p </a:t>
            </a:r>
            <a:r>
              <a:rPr lang="en">
                <a:solidFill>
                  <a:srgbClr val="000000"/>
                </a:solidFill>
              </a:rPr>
              <a:t>&lt; </a:t>
            </a:r>
            <a:r>
              <a:rPr b="1" lang="en">
                <a:solidFill>
                  <a:srgbClr val="000000"/>
                </a:solidFill>
              </a:rPr>
              <a:t>n </a:t>
            </a:r>
            <a:r>
              <a:rPr lang="en">
                <a:solidFill>
                  <a:srgbClr val="000000"/>
                </a:solidFill>
              </a:rPr>
              <a:t>nodes approximates the first </a:t>
            </a: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 principal components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Fully-connected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Squared-error loss function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Weights are </a:t>
            </a:r>
            <a:r>
              <a:rPr b="1" lang="en" sz="1800">
                <a:solidFill>
                  <a:srgbClr val="000000"/>
                </a:solidFill>
              </a:rPr>
              <a:t>NOT </a:t>
            </a:r>
            <a:r>
              <a:rPr lang="en" sz="1800">
                <a:solidFill>
                  <a:srgbClr val="000000"/>
                </a:solidFill>
              </a:rPr>
              <a:t>equivalent to principal components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 principal components from weights by getting left singular values of weights (from SVD)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Plaut, E. (2018). </a:t>
            </a:r>
            <a:r>
              <a:rPr i="1" lang="en" sz="1800">
                <a:solidFill>
                  <a:srgbClr val="000000"/>
                </a:solidFill>
              </a:rPr>
              <a:t>From principal subspaces to principal components with linear autoencoders</a:t>
            </a:r>
            <a:endParaRPr i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52050" y="42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parse autoencoders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want to have more nodes in the encoded layer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Enabled by setting sparsity constraint on the nodes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Penalize nodes for having average activation values that deviate from a preset sparsity parameter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 (VAE)</a:t>
            </a:r>
            <a:endParaRPr/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245250"/>
            <a:ext cx="44862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1"/>
          <p:cNvSpPr txBox="1"/>
          <p:nvPr/>
        </p:nvSpPr>
        <p:spPr>
          <a:xfrm>
            <a:off x="2627489" y="4664725"/>
            <a:ext cx="3614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Carl Doersch (2016).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Tutorial on variational autoencoders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</a:t>
            </a:r>
            <a:r>
              <a:rPr lang="en"/>
              <a:t> formulation</a:t>
            </a:r>
            <a:endParaRPr/>
          </a:p>
        </p:txBody>
      </p:sp>
      <p:sp>
        <p:nvSpPr>
          <p:cNvPr id="143" name="Google Shape;143;p32"/>
          <p:cNvSpPr txBox="1"/>
          <p:nvPr/>
        </p:nvSpPr>
        <p:spPr>
          <a:xfrm>
            <a:off x="2627501" y="4664725"/>
            <a:ext cx="3614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Carl Doersch (2016).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Tutorial on variational autoencoders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00"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63" y="1271000"/>
            <a:ext cx="661987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4032410" y="2617275"/>
            <a:ext cx="804600" cy="44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G(z)</a:t>
            </a:r>
            <a:endParaRPr b="1" sz="1800"/>
          </a:p>
        </p:txBody>
      </p:sp>
      <p:cxnSp>
        <p:nvCxnSpPr>
          <p:cNvPr id="146" name="Google Shape;146;p32"/>
          <p:cNvCxnSpPr/>
          <p:nvPr/>
        </p:nvCxnSpPr>
        <p:spPr>
          <a:xfrm>
            <a:off x="3750100" y="2841225"/>
            <a:ext cx="28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32"/>
          <p:cNvCxnSpPr/>
          <p:nvPr/>
        </p:nvCxnSpPr>
        <p:spPr>
          <a:xfrm>
            <a:off x="4837000" y="2841225"/>
            <a:ext cx="28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</a:t>
            </a:r>
            <a:r>
              <a:rPr lang="en"/>
              <a:t>s for image generation</a:t>
            </a:r>
            <a:endParaRPr/>
          </a:p>
        </p:txBody>
      </p:sp>
      <p:sp>
        <p:nvSpPr>
          <p:cNvPr id="153" name="Google Shape;153;p33"/>
          <p:cNvSpPr txBox="1"/>
          <p:nvPr/>
        </p:nvSpPr>
        <p:spPr>
          <a:xfrm>
            <a:off x="2446650" y="4624375"/>
            <a:ext cx="4250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Hou, X. et al.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(2017).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Deep feature consistent variational autoencoder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000"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25" y="1170125"/>
            <a:ext cx="3959148" cy="33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