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af43f6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af43f6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80d04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80d04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af43f6a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af43f6a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80d04f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80d04f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40129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40129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dependencies in cancer cell lines can give drug targets. More broadly, genetic dependency profiles give us genome-wide signatures that we and others have shown are highly informative of gene function. In practice, this typically involves taking the Pearson correlation between pairs of genetic dependency profiles.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40129f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40129f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dependencies in cancer cell lines can give drug targets. More broadly, genetic dependency profiles give us genome-wide signatures that we and others have shown are highly informative of gene function. In practice, this typically involves taking the Pearson correlation between pairs of genetic dependency profiles.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af43f6a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af43f6a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802.03426.pdf" TargetMode="External"/><Relationship Id="rId4" Type="http://schemas.openxmlformats.org/officeDocument/2006/relationships/hyperlink" Target="https://arxiv.org/pdf/1802.03426.pdf" TargetMode="External"/><Relationship Id="rId5" Type="http://schemas.openxmlformats.org/officeDocument/2006/relationships/hyperlink" Target="https://www.math.upenn.edu/~jhansen/2018/05/04/UMAP/" TargetMode="External"/><Relationship Id="rId6" Type="http://schemas.openxmlformats.org/officeDocument/2006/relationships/hyperlink" Target="https://www.nature.com/articles/nbt.431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267763"/>
            <a:ext cx="8520600" cy="15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9543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Higher Understanding with Lower Dimensions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Henry Ward - GLBIO (5/20/2019)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algorithm overview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Construct weighted </a:t>
            </a:r>
            <a:r>
              <a:rPr i="1"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-nearest neighbour graph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Define weights between neighbouring points by a function applied to a similarity metric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Measure cross-entropy between embedded weights and weights of real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Apply gradient descent to optimize weights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details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McInnes, L., Healy, J. &amp; Melville, J. (2018). </a:t>
            </a:r>
            <a:r>
              <a:rPr lang="en" sz="1800">
                <a:solidFill>
                  <a:srgbClr val="000000"/>
                </a:solidFill>
              </a:rPr>
              <a:t>UMAP: Uniform manifold approximation and projection for dimension reduction</a:t>
            </a:r>
            <a:r>
              <a:rPr lang="en">
                <a:solidFill>
                  <a:srgbClr val="000000"/>
                </a:solidFill>
              </a:rPr>
              <a:t>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https://arxiv.org/pdf/1802.03426.pd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f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Brief explanation of UMAP.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https://www.math.upenn.edu/~jhansen/2018/05/04/UMAP/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Becht, E. et al. (2019). Dimensionality reduction for visualizing single-cell data using UMAP. </a:t>
            </a:r>
            <a:r>
              <a:rPr i="1" lang="en">
                <a:solidFill>
                  <a:srgbClr val="000000"/>
                </a:solidFill>
              </a:rPr>
              <a:t>Nat. Biotech.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https://www.nature.com/articles/nbt.4314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2627489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McInnes, L., Healy, J. &amp; Melville, J. (2018).</a:t>
            </a:r>
            <a:endParaRPr sz="1000"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52400"/>
            <a:ext cx="3868365" cy="43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15" y="152400"/>
            <a:ext cx="3950717" cy="43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for single-cell analysis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2627489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Becht, E. et al. (2019).</a:t>
            </a:r>
            <a:endParaRPr sz="1000"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463"/>
            <a:ext cx="8839200" cy="267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Cancer dependency map reveals essential genes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/>
          <p:nvPr/>
        </p:nvSpPr>
        <p:spPr>
          <a:xfrm>
            <a:off x="2790000" y="4803000"/>
            <a:ext cx="356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Tsherniak et al. (2017).</a:t>
            </a:r>
            <a:r>
              <a:rPr i="1" lang="en" sz="800"/>
              <a:t> Defining a cancer dependency map</a:t>
            </a:r>
            <a:r>
              <a:rPr lang="en" sz="800"/>
              <a:t>. Cell.</a:t>
            </a:r>
            <a:endParaRPr sz="800"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20" y="1136713"/>
            <a:ext cx="5238555" cy="35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Cancer dependency map reveals essential genes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13" y="1143275"/>
            <a:ext cx="76851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 of UMAP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UMAP embeddings are not interpretable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Difficult to detect spurious embeddings due to small sample sizes or noise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Prioritizes local structure over global structure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