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6"/>
  </p:notesMasterIdLst>
  <p:sldIdLst>
    <p:sldId id="2169" r:id="rId2"/>
    <p:sldId id="2168" r:id="rId3"/>
    <p:sldId id="2170" r:id="rId4"/>
    <p:sldId id="217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7" userDrawn="1">
          <p15:clr>
            <a:srgbClr val="A4A3A4"/>
          </p15:clr>
        </p15:guide>
        <p15:guide id="3" orient="horz" pos="346" userDrawn="1">
          <p15:clr>
            <a:srgbClr val="A4A3A4"/>
          </p15:clr>
        </p15:guide>
        <p15:guide id="4" orient="horz" pos="3952" userDrawn="1">
          <p15:clr>
            <a:srgbClr val="A4A3A4"/>
          </p15:clr>
        </p15:guide>
        <p15:guide id="5" pos="7015" userDrawn="1">
          <p15:clr>
            <a:srgbClr val="A4A3A4"/>
          </p15:clr>
        </p15:guide>
        <p15:guide id="6" pos="643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  <p15:guide id="9" orient="horz" pos="2500" userDrawn="1">
          <p15:clr>
            <a:srgbClr val="A4A3A4"/>
          </p15:clr>
        </p15:guide>
        <p15:guide id="10" orient="horz" pos="799" userDrawn="1">
          <p15:clr>
            <a:srgbClr val="A4A3A4"/>
          </p15:clr>
        </p15:guide>
        <p15:guide id="11" pos="2729" userDrawn="1">
          <p15:clr>
            <a:srgbClr val="A4A3A4"/>
          </p15:clr>
        </p15:guide>
        <p15:guide id="12" pos="48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937"/>
    <a:srgbClr val="FFE699"/>
    <a:srgbClr val="C6ACD9"/>
    <a:srgbClr val="016CBA"/>
    <a:srgbClr val="FF7C80"/>
    <a:srgbClr val="D8D8D8"/>
    <a:srgbClr val="1E4A72"/>
    <a:srgbClr val="2E6BA2"/>
    <a:srgbClr val="72808B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2" autoAdjust="0"/>
    <p:restoredTop sz="73141" autoAdjust="0"/>
  </p:normalViewPr>
  <p:slideViewPr>
    <p:cSldViewPr snapToGrid="0" showGuides="1">
      <p:cViewPr varScale="1">
        <p:scale>
          <a:sx n="60" d="100"/>
          <a:sy n="60" d="100"/>
        </p:scale>
        <p:origin x="2172" y="60"/>
      </p:cViewPr>
      <p:guideLst>
        <p:guide pos="3817"/>
        <p:guide orient="horz" pos="346"/>
        <p:guide orient="horz" pos="3952"/>
        <p:guide pos="7015"/>
        <p:guide pos="643"/>
        <p:guide orient="horz" pos="2160"/>
        <p:guide orient="horz" pos="2500"/>
        <p:guide orient="horz" pos="799"/>
        <p:guide pos="2729"/>
        <p:guide pos="488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F0364-9E1B-4349-8BCB-9BF05BCBFAF6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928B3-9778-4C22-9111-3D1E9CF1A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0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96459" y="1329319"/>
            <a:ext cx="10298112" cy="290487"/>
          </a:xfrm>
        </p:spPr>
        <p:txBody>
          <a:bodyPr>
            <a:noAutofit/>
          </a:bodyPr>
          <a:lstStyle>
            <a:lvl1pPr>
              <a:defRPr sz="21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grpSp>
        <p:nvGrpSpPr>
          <p:cNvPr id="9" name="组合 2"/>
          <p:cNvGrpSpPr/>
          <p:nvPr userDrawn="1"/>
        </p:nvGrpSpPr>
        <p:grpSpPr>
          <a:xfrm>
            <a:off x="696460" y="1685579"/>
            <a:ext cx="10080625" cy="77429"/>
            <a:chOff x="6618518" y="1126210"/>
            <a:chExt cx="10080625" cy="103239"/>
          </a:xfrm>
          <a:solidFill>
            <a:srgbClr val="7030A0"/>
          </a:solidFill>
        </p:grpSpPr>
        <p:sp>
          <p:nvSpPr>
            <p:cNvPr id="10" name="矩形 3"/>
            <p:cNvSpPr/>
            <p:nvPr/>
          </p:nvSpPr>
          <p:spPr>
            <a:xfrm>
              <a:off x="6618518" y="1126210"/>
              <a:ext cx="1983307" cy="10323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直接连接符 4"/>
            <p:cNvCxnSpPr/>
            <p:nvPr/>
          </p:nvCxnSpPr>
          <p:spPr>
            <a:xfrm flipV="1">
              <a:off x="8601825" y="1204049"/>
              <a:ext cx="8097318" cy="1"/>
            </a:xfrm>
            <a:prstGeom prst="line">
              <a:avLst/>
            </a:prstGeom>
            <a:grp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395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626654" y="325464"/>
            <a:ext cx="5312935" cy="325465"/>
          </a:xfrm>
        </p:spPr>
        <p:txBody>
          <a:bodyPr>
            <a:noAutofit/>
          </a:bodyPr>
          <a:lstStyle>
            <a:lvl1pPr>
              <a:defRPr sz="21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749491" y="189264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endParaRPr lang="zh-CN" alt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997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6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31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View(overview)</a:t>
            </a:r>
            <a:endParaRPr lang="en-US" dirty="0"/>
          </a:p>
        </p:txBody>
      </p:sp>
      <p:pic>
        <p:nvPicPr>
          <p:cNvPr id="1026" name="Picture 2" descr="C:\Users\vision\Desktop\aa\EARoot\EA2\EA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240" y="2029160"/>
            <a:ext cx="74485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0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SideChain</a:t>
            </a:r>
            <a:endParaRPr lang="en-US" dirty="0"/>
          </a:p>
        </p:txBody>
      </p:sp>
      <p:sp>
        <p:nvSpPr>
          <p:cNvPr id="3" name="椭圆 2"/>
          <p:cNvSpPr/>
          <p:nvPr/>
        </p:nvSpPr>
        <p:spPr>
          <a:xfrm>
            <a:off x="513124" y="2558126"/>
            <a:ext cx="4235116" cy="405865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MainChain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46132" y="87846"/>
            <a:ext cx="2316074" cy="431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Specific Subject TX</a:t>
            </a:r>
            <a:endParaRPr lang="en-US" dirty="0"/>
          </a:p>
        </p:txBody>
      </p:sp>
      <p:cxnSp>
        <p:nvCxnSpPr>
          <p:cNvPr id="6" name="直接箭头连接符 5"/>
          <p:cNvCxnSpPr>
            <a:stCxn id="4" idx="2"/>
            <a:endCxn id="9" idx="0"/>
          </p:cNvCxnSpPr>
          <p:nvPr/>
        </p:nvCxnSpPr>
        <p:spPr>
          <a:xfrm>
            <a:off x="4904169" y="518875"/>
            <a:ext cx="17379" cy="3937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967042" y="912587"/>
            <a:ext cx="1909011" cy="13567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Current Block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8317832" y="2744787"/>
            <a:ext cx="2542673" cy="24464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SideChain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695706" y="1879735"/>
            <a:ext cx="1074189" cy="242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lock</a:t>
            </a:r>
            <a:endParaRPr lang="en-US" dirty="0"/>
          </a:p>
        </p:txBody>
      </p:sp>
      <p:cxnSp>
        <p:nvCxnSpPr>
          <p:cNvPr id="16" name="直接箭头连接符 15"/>
          <p:cNvCxnSpPr>
            <a:stCxn id="3" idx="0"/>
            <a:endCxn id="9" idx="1"/>
          </p:cNvCxnSpPr>
          <p:nvPr/>
        </p:nvCxnSpPr>
        <p:spPr>
          <a:xfrm flipV="1">
            <a:off x="2630682" y="1590978"/>
            <a:ext cx="1336360" cy="9671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3"/>
            <a:endCxn id="14" idx="0"/>
          </p:cNvCxnSpPr>
          <p:nvPr/>
        </p:nvCxnSpPr>
        <p:spPr>
          <a:xfrm>
            <a:off x="5876053" y="1590978"/>
            <a:ext cx="3713116" cy="11538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4" idx="1"/>
            <a:endCxn id="9" idx="2"/>
          </p:cNvCxnSpPr>
          <p:nvPr/>
        </p:nvCxnSpPr>
        <p:spPr>
          <a:xfrm flipH="1" flipV="1">
            <a:off x="4921548" y="2269368"/>
            <a:ext cx="3768650" cy="833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" idx="7"/>
            <a:endCxn id="9" idx="2"/>
          </p:cNvCxnSpPr>
          <p:nvPr/>
        </p:nvCxnSpPr>
        <p:spPr>
          <a:xfrm flipV="1">
            <a:off x="4128022" y="2269368"/>
            <a:ext cx="793526" cy="8831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3832690" y="2434952"/>
            <a:ext cx="1323789" cy="282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unlock</a:t>
            </a:r>
            <a:endParaRPr 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3098759" y="551662"/>
            <a:ext cx="1826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1.Wirte message</a:t>
            </a:r>
            <a:r>
              <a:rPr lang="en-US" altLang="zh-CN" dirty="0" smtClean="0"/>
              <a:t>s</a:t>
            </a:r>
            <a:endParaRPr 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1300669" y="1444602"/>
            <a:ext cx="133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2.Async lock</a:t>
            </a:r>
            <a:endParaRPr 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6805873" y="1581799"/>
            <a:ext cx="20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3.SideChain process</a:t>
            </a:r>
            <a:endParaRPr 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6062206" y="2989675"/>
            <a:ext cx="257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4.Return from </a:t>
            </a:r>
            <a:r>
              <a:rPr lang="en-US" dirty="0" err="1" smtClean="0"/>
              <a:t>SideChain</a:t>
            </a:r>
            <a:endParaRPr 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4494584" y="2739699"/>
            <a:ext cx="1605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5.Async unlock and continue </a:t>
            </a:r>
            <a:r>
              <a:rPr lang="en-US" dirty="0" err="1" smtClean="0"/>
              <a:t>Mainchain</a:t>
            </a:r>
            <a:r>
              <a:rPr lang="en-US" dirty="0" smtClean="0"/>
              <a:t> process</a:t>
            </a:r>
            <a:endParaRPr lang="en-US" dirty="0"/>
          </a:p>
        </p:txBody>
      </p:sp>
      <p:sp>
        <p:nvSpPr>
          <p:cNvPr id="20" name="矩形 19"/>
          <p:cNvSpPr/>
          <p:nvPr/>
        </p:nvSpPr>
        <p:spPr>
          <a:xfrm>
            <a:off x="4921547" y="564279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Performance </a:t>
            </a:r>
            <a:r>
              <a:rPr lang="en-US" dirty="0" smtClean="0"/>
              <a:t>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Subject focused </a:t>
            </a:r>
            <a:r>
              <a:rPr lang="en-US" dirty="0" err="1" smtClean="0"/>
              <a:t>SideChain</a:t>
            </a:r>
            <a:r>
              <a:rPr lang="en-US" dirty="0" smtClean="0"/>
              <a:t> between semi-centric stakeholders, geographic application, business cases, or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4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SideChain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Dyanmic</a:t>
            </a:r>
            <a:r>
              <a:rPr lang="en-US" altLang="zh-CN" dirty="0" smtClean="0"/>
              <a:t> View</a:t>
            </a:r>
            <a:endParaRPr lang="en-US" dirty="0"/>
          </a:p>
        </p:txBody>
      </p:sp>
      <p:pic>
        <p:nvPicPr>
          <p:cNvPr id="2050" name="Picture 2" descr="C:\Users\vision\Desktop\aa\EARoot\EA3\EA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332"/>
            <a:ext cx="6212372" cy="666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2488677" y="488196"/>
            <a:ext cx="1649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 process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224588" y="770021"/>
            <a:ext cx="2881597" cy="1828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3218480" y="2302042"/>
            <a:ext cx="3218480" cy="4114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6436960" y="2756639"/>
            <a:ext cx="2591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SideChain</a:t>
            </a:r>
            <a:r>
              <a:rPr lang="en-US" dirty="0" smtClean="0"/>
              <a:t> 2(or N)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86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Contract Template</a:t>
            </a:r>
            <a:endParaRPr lang="en-US" dirty="0"/>
          </a:p>
        </p:txBody>
      </p:sp>
      <p:pic>
        <p:nvPicPr>
          <p:cNvPr id="3074" name="Picture 2" descr="C:\Users\vision\Desktop\aa\EARoot\EA2\EA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04" y="1951533"/>
            <a:ext cx="9801051" cy="462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4898571" y="256113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Productivity, Standardized and Easy for Extension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Reuse of Data Model and Stakeholder Definition</a:t>
            </a:r>
          </a:p>
        </p:txBody>
      </p:sp>
    </p:spTree>
    <p:extLst>
      <p:ext uri="{BB962C8B-B14F-4D97-AF65-F5344CB8AC3E}">
        <p14:creationId xmlns:p14="http://schemas.microsoft.com/office/powerpoint/2010/main" val="406512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17321</TotalTime>
  <Words>74</Words>
  <Application>Microsoft Office PowerPoint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Calibri Light</vt:lpstr>
      <vt:lpstr>Office 主题</vt:lpstr>
      <vt:lpstr>Static View(overview)</vt:lpstr>
      <vt:lpstr>SideChain</vt:lpstr>
      <vt:lpstr>SideChain Dyanmic View</vt:lpstr>
      <vt:lpstr>Smart Contract Template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Vision Wang</dc:creator>
  <cp:lastModifiedBy>Vision</cp:lastModifiedBy>
  <cp:revision>1817</cp:revision>
  <dcterms:created xsi:type="dcterms:W3CDTF">2014-11-23T16:31:18Z</dcterms:created>
  <dcterms:modified xsi:type="dcterms:W3CDTF">2020-02-17T16:06:41Z</dcterms:modified>
</cp:coreProperties>
</file>