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6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664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939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9007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114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70624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86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921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39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83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sl-S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76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21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61D088-0DB7-014C-A2B7-34B16FC70AB6}" type="datetimeFigureOut">
              <a:rPr lang="sl-SI" smtClean="0"/>
              <a:t>11. 03. 19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60F8FC-59E6-CC49-B747-E81E46090BE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4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249D-6772-1948-BA61-BE5E69634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IDEJE ZA NALOGE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81CE4-9D3F-884E-812A-B9EA00B42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Ajda Lah</a:t>
            </a:r>
          </a:p>
        </p:txBody>
      </p:sp>
    </p:spTree>
    <p:extLst>
      <p:ext uri="{BB962C8B-B14F-4D97-AF65-F5344CB8AC3E}">
        <p14:creationId xmlns:p14="http://schemas.microsoft.com/office/powerpoint/2010/main" val="1391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236F-19F7-944C-B267-4F9A2C47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1. NALOGA: PLESALEC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DE20-3E00-9B47-B9AC-0C935681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Opis naloge: Na desni strani bi bil animiran človek/plesalec na levi pa okvir za programiranje. Bloke bi lahko reševalec naloge poljubno razvrstil, tako da bi plesalec po kliku na gumb „pleši“ odplesal po njegovih ukazih.</a:t>
            </a:r>
          </a:p>
          <a:p>
            <a:r>
              <a:rPr lang="sl-SI" sz="2400" dirty="0"/>
              <a:t>Bloki za uporabo: skok, obrat v levo/desno, počep, korak naprej/nazaj/levo/desno, obe roki v zrak, salta naprej/nazaj, dvig leve/desne roke, pirueta</a:t>
            </a:r>
          </a:p>
        </p:txBody>
      </p:sp>
    </p:spTree>
    <p:extLst>
      <p:ext uri="{BB962C8B-B14F-4D97-AF65-F5344CB8AC3E}">
        <p14:creationId xmlns:p14="http://schemas.microsoft.com/office/powerpoint/2010/main" val="68846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A4B6-1A06-024D-9D56-3935E977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2. NALOGA: PRAVLJICA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1F4D-CAF3-C347-9636-F9624821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1" y="2014194"/>
            <a:ext cx="11034583" cy="4448390"/>
          </a:xfrm>
        </p:spPr>
        <p:txBody>
          <a:bodyPr>
            <a:normAutofit/>
          </a:bodyPr>
          <a:lstStyle/>
          <a:p>
            <a:r>
              <a:rPr lang="sl-SI" sz="2000" dirty="0"/>
              <a:t>Opis naloge: Sklop nalog, ki bi se povezovale, na koncu pa bi dobili pravljico (npr. Rdeča kapica). V prvi nalogi bi mama Rdeči kapici izročila košaro, v drugi bi se morala Kapica odpraviti iz hiše, nato bi srečala volka itd. V zadnji nalogi bi bilo potrebno sprogramirati lovca, da bi rešil Rdečo kapico in babico. Težavnost bi se z vsako nalogo višala. </a:t>
            </a:r>
          </a:p>
          <a:p>
            <a:pPr marL="0" indent="0">
              <a:buNone/>
            </a:pPr>
            <a:r>
              <a:rPr lang="sl-SI" sz="2000" dirty="0"/>
              <a:t>Primer 1. naloge:</a:t>
            </a:r>
          </a:p>
          <a:p>
            <a:r>
              <a:rPr lang="sl-SI" sz="2000" dirty="0"/>
              <a:t>Bloki za uporabo: premik naprej/nazaj/levo/desno</a:t>
            </a:r>
          </a:p>
          <a:p>
            <a:r>
              <a:rPr lang="sl-SI" sz="2000" dirty="0"/>
              <a:t>Mamo, ki bi imela v roki košaro, bi bilo potrebno premakniti do Rdeče kapice (npr. trije premiki v levo). Ob pravilnem zapisu navodila za premik mame, bi Rdeči kapici izročila košaro.</a:t>
            </a:r>
          </a:p>
        </p:txBody>
      </p:sp>
    </p:spTree>
    <p:extLst>
      <p:ext uri="{BB962C8B-B14F-4D97-AF65-F5344CB8AC3E}">
        <p14:creationId xmlns:p14="http://schemas.microsoft.com/office/powerpoint/2010/main" val="14259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E2E0-FF25-634C-B1B5-0ED1C0C2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3. NALOGA: RISANJE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C766-6109-C445-ABBD-AF4CA7E6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000" dirty="0"/>
              <a:t>Opis naloge: Po navodilih bi bilo potrebno narisati risbo. Roka s pisalom bi se premikala po poljih in za seboj vlekla črto. </a:t>
            </a:r>
          </a:p>
          <a:p>
            <a:pPr marL="0" indent="0">
              <a:buNone/>
            </a:pPr>
            <a:r>
              <a:rPr lang="sl-SI" sz="2000" dirty="0"/>
              <a:t>Primer naloge: Nariši rdeč kvadrat</a:t>
            </a:r>
          </a:p>
          <a:p>
            <a:r>
              <a:rPr lang="sl-SI" sz="2000" dirty="0"/>
              <a:t>Bloki za uporabo: premik levo/desno/naprej/nazaj, ponavljaj x-krat in izvedi, pobarvaj polje rdeče</a:t>
            </a:r>
          </a:p>
          <a:p>
            <a:r>
              <a:rPr lang="sl-SI" sz="2000" dirty="0"/>
              <a:t>V naslednjih nalogah bi bilo potrebno narisati težje like ali telesa, uporabljati različne barve itd</a:t>
            </a:r>
            <a:r>
              <a:rPr lang="sl-S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678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{4EA08537-EF47-034A-B6A8-D9C81EA1C924}tf10001067</Template>
  <TotalTime>74</TotalTime>
  <Words>301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</vt:lpstr>
      <vt:lpstr>IDEJE ZA NALOGE</vt:lpstr>
      <vt:lpstr>1. NALOGA: PLESALEC</vt:lpstr>
      <vt:lpstr>2. NALOGA: PRAVLJICA</vt:lpstr>
      <vt:lpstr>3. NALOGA: RISANJE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IDEJE ZA NALOGE</dc:title>
  <dc:creator>Ajda Lah</dc:creator>
  <cp:lastModifiedBy>Ajda Lah</cp:lastModifiedBy>
  <cp:revision>10</cp:revision>
  <dcterms:created xsi:type="dcterms:W3CDTF">2019-03-10T23:26:12Z</dcterms:created>
  <dcterms:modified xsi:type="dcterms:W3CDTF">2019-03-11T00:44:35Z</dcterms:modified>
</cp:coreProperties>
</file>