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0083-C0ED-4192-8383-579A0CBF8F6C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DB82-3BAB-48B5-A468-03FB18C73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0083-C0ED-4192-8383-579A0CBF8F6C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DB82-3BAB-48B5-A468-03FB18C73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8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0083-C0ED-4192-8383-579A0CBF8F6C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DB82-3BAB-48B5-A468-03FB18C73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4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0083-C0ED-4192-8383-579A0CBF8F6C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DB82-3BAB-48B5-A468-03FB18C73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0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0083-C0ED-4192-8383-579A0CBF8F6C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DB82-3BAB-48B5-A468-03FB18C73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4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0083-C0ED-4192-8383-579A0CBF8F6C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DB82-3BAB-48B5-A468-03FB18C73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0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0083-C0ED-4192-8383-579A0CBF8F6C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DB82-3BAB-48B5-A468-03FB18C73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0083-C0ED-4192-8383-579A0CBF8F6C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DB82-3BAB-48B5-A468-03FB18C73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3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0083-C0ED-4192-8383-579A0CBF8F6C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DB82-3BAB-48B5-A468-03FB18C73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0083-C0ED-4192-8383-579A0CBF8F6C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DB82-3BAB-48B5-A468-03FB18C73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2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0083-C0ED-4192-8383-579A0CBF8F6C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DB82-3BAB-48B5-A468-03FB18C73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0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2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0083-C0ED-4192-8383-579A0CBF8F6C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9DB82-3BAB-48B5-A468-03FB18C73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3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smtClean="0"/>
              <a:t>3 ideje za naloge/sklope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b="1" dirty="0" smtClean="0"/>
              <a:t>Kreacija dejanske igre (nadsklopi)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l-SI" sz="2400" dirty="0" smtClean="0"/>
              <a:t>Skozi dejansko kreacijo igre, bi se naučili kako delujejo prijemi programiranja</a:t>
            </a:r>
          </a:p>
          <a:p>
            <a:r>
              <a:rPr lang="sl-SI" sz="2400" dirty="0" smtClean="0"/>
              <a:t>Možne kreacije iger:</a:t>
            </a:r>
          </a:p>
          <a:p>
            <a:pPr lvl="1"/>
            <a:r>
              <a:rPr lang="sl-SI" sz="2000" dirty="0" smtClean="0"/>
              <a:t>Igra grajenja hiše (kjer bi s pomočjo npr. zanke namestil opeke, da bi tvorile zid...potrebno je počakati, da se cement posuši..., dodajanje različnih </a:t>
            </a:r>
            <a:r>
              <a:rPr lang="sl-SI" sz="2000" dirty="0" smtClean="0"/>
              <a:t>elemetov, barve elementov, </a:t>
            </a:r>
            <a:r>
              <a:rPr lang="sl-SI" sz="2000" dirty="0" smtClean="0"/>
              <a:t>dodajanje različnih funkcij </a:t>
            </a:r>
            <a:r>
              <a:rPr lang="sl-SI" sz="2000" dirty="0" smtClean="0">
                <a:sym typeface="Wingdings" panose="05000000000000000000" pitchFamily="2" charset="2"/>
              </a:rPr>
              <a:t>ipd.</a:t>
            </a:r>
            <a:r>
              <a:rPr lang="sl-SI" sz="2000" dirty="0" smtClean="0"/>
              <a:t>)</a:t>
            </a:r>
          </a:p>
          <a:p>
            <a:pPr lvl="1"/>
            <a:endParaRPr lang="sl-SI" sz="2000" dirty="0"/>
          </a:p>
          <a:p>
            <a:pPr marL="457200" lvl="1" indent="0">
              <a:buNone/>
            </a:pPr>
            <a:r>
              <a:rPr lang="sl-SI" sz="2000" b="1" dirty="0" smtClean="0"/>
              <a:t>Prednost: ko nekdo, ki igro skonstruira, jo lahko nato tudi igra. (dejansko vidi svoj napredek, obenem pa mu je to kasneje v zabavo)</a:t>
            </a:r>
            <a:endParaRPr lang="sl-SI" sz="2000" b="1" dirty="0"/>
          </a:p>
          <a:p>
            <a:pPr lvl="1"/>
            <a:r>
              <a:rPr lang="sl-SI" sz="2000" dirty="0" smtClean="0"/>
              <a:t>Programiranje igre človek ne jezi se</a:t>
            </a:r>
          </a:p>
          <a:p>
            <a:pPr lvl="1"/>
            <a:r>
              <a:rPr lang="sl-SI" sz="2000" dirty="0" smtClean="0"/>
              <a:t>Lego Kocke</a:t>
            </a:r>
          </a:p>
          <a:p>
            <a:pPr lvl="1"/>
            <a:endParaRPr lang="sl-SI" sz="2000" dirty="0"/>
          </a:p>
          <a:p>
            <a:pPr lvl="1"/>
            <a:r>
              <a:rPr lang="sl-SI" sz="2000" dirty="0" smtClean="0"/>
              <a:t>Pri teh vrstah iger bi bilo zelo smiselno tudi samo združevanje nekih ukazov v funkcije ( torej sklop blokov, ki jih je uporabnik sestavil lahko uporabnik sam sestavi v svojo „funkcijo“ oziroma nov blok)</a:t>
            </a:r>
          </a:p>
        </p:txBody>
      </p:sp>
    </p:spTree>
    <p:extLst>
      <p:ext uri="{BB962C8B-B14F-4D97-AF65-F5344CB8AC3E}">
        <p14:creationId xmlns:p14="http://schemas.microsoft.com/office/powerpoint/2010/main" val="329977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97793" y="4330840"/>
            <a:ext cx="994787" cy="411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61243" y="4337539"/>
            <a:ext cx="994787" cy="411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24694" y="4337539"/>
            <a:ext cx="994787" cy="411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88145" y="4337539"/>
            <a:ext cx="994787" cy="411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97792" y="3810000"/>
            <a:ext cx="994787" cy="4119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72129" y="3810000"/>
            <a:ext cx="994787" cy="4119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46466" y="3810000"/>
            <a:ext cx="994787" cy="4119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09916" y="3810000"/>
            <a:ext cx="994787" cy="4119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97793" y="3282461"/>
            <a:ext cx="994787" cy="411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61243" y="3289160"/>
            <a:ext cx="994787" cy="411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824694" y="3289160"/>
            <a:ext cx="994787" cy="411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888145" y="3289160"/>
            <a:ext cx="994787" cy="411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97792" y="2761621"/>
            <a:ext cx="994787" cy="4119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72129" y="2761621"/>
            <a:ext cx="994787" cy="4119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46466" y="2761621"/>
            <a:ext cx="994787" cy="4119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09916" y="2761621"/>
            <a:ext cx="994787" cy="4119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>
            <a:off x="3697793" y="934497"/>
            <a:ext cx="4206910" cy="17115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8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97793" y="4330840"/>
            <a:ext cx="994787" cy="411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61243" y="4337539"/>
            <a:ext cx="994787" cy="411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24694" y="4337539"/>
            <a:ext cx="994787" cy="411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88145" y="4337539"/>
            <a:ext cx="994787" cy="411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97792" y="3810000"/>
            <a:ext cx="994787" cy="4119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09916" y="3810000"/>
            <a:ext cx="994787" cy="4119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97793" y="3282461"/>
            <a:ext cx="994787" cy="411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888145" y="3289160"/>
            <a:ext cx="994787" cy="411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97792" y="2761621"/>
            <a:ext cx="994787" cy="4119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72129" y="2761621"/>
            <a:ext cx="994787" cy="4119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46466" y="2761621"/>
            <a:ext cx="994787" cy="4119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09916" y="2761621"/>
            <a:ext cx="994787" cy="4119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>
            <a:off x="3697793" y="934497"/>
            <a:ext cx="4206910" cy="17115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772129" y="3282461"/>
            <a:ext cx="2047352" cy="939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2" idx="0"/>
            <a:endCxn id="2" idx="2"/>
          </p:cNvCxnSpPr>
          <p:nvPr/>
        </p:nvCxnSpPr>
        <p:spPr>
          <a:xfrm>
            <a:off x="5795805" y="3282461"/>
            <a:ext cx="0" cy="939521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" idx="3"/>
            <a:endCxn id="2" idx="1"/>
          </p:cNvCxnSpPr>
          <p:nvPr/>
        </p:nvCxnSpPr>
        <p:spPr>
          <a:xfrm flipH="1">
            <a:off x="4772129" y="3752222"/>
            <a:ext cx="2047352" cy="0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90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b="1" dirty="0" smtClean="0"/>
              <a:t>Igra Kuža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sz="2400" dirty="0" smtClean="0"/>
              <a:t>Kuža mora zalajati, to naredimo tako, da povežemo blok „na začetku“ in blok „zalajaj“.</a:t>
            </a:r>
          </a:p>
          <a:p>
            <a:r>
              <a:rPr lang="sl-SI" sz="2400" dirty="0" smtClean="0"/>
              <a:t>Nato v naslednji stopnji, mora zalajati, večkrat/se premaknizi za X korakov naprej (to najprej naredimo tako, da več enakih blokov zloži v programski blok).</a:t>
            </a:r>
          </a:p>
          <a:p>
            <a:r>
              <a:rPr lang="sl-SI" sz="2400" dirty="0" smtClean="0"/>
              <a:t>Nato pa prejšnjo idejo nadgradimo tako, da prek bloka „ponavljaj“ kuža zalaja večkrat.</a:t>
            </a:r>
          </a:p>
          <a:p>
            <a:r>
              <a:rPr lang="sl-SI" sz="2400" dirty="0" smtClean="0"/>
              <a:t>Nato v igro vpeljemo if stavek, tako, da pod nekim pogojem (npr. če na nekem mestu je kost, potem se kuža premakne do kosti s pomočjo zanke za X korakov naprej)</a:t>
            </a:r>
          </a:p>
          <a:p>
            <a:r>
              <a:rPr lang="sl-SI" sz="2400" dirty="0" smtClean="0"/>
              <a:t>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99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82" y="1316333"/>
            <a:ext cx="3499390" cy="3499390"/>
          </a:xfrm>
          <a:prstGeom prst="rect">
            <a:avLst/>
          </a:prstGeom>
          <a:effectLst>
            <a:reflection blurRad="63500" stA="44000" endPos="33000" dir="5400000" sy="-100000" algn="bl" rotWithShape="0"/>
          </a:effectLst>
          <a:scene3d>
            <a:camera prst="orthographicFront">
              <a:rot lat="0" lon="10799977" rev="0"/>
            </a:camera>
            <a:lightRig rig="threePt" dir="t"/>
          </a:scene3d>
        </p:spPr>
      </p:pic>
      <p:sp>
        <p:nvSpPr>
          <p:cNvPr id="8" name="Oval 7"/>
          <p:cNvSpPr/>
          <p:nvPr/>
        </p:nvSpPr>
        <p:spPr>
          <a:xfrm>
            <a:off x="4310743" y="3155182"/>
            <a:ext cx="1225899" cy="1014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6" y="3066028"/>
            <a:ext cx="1853921" cy="903787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5965371" y="3169556"/>
            <a:ext cx="1225899" cy="1014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619999" y="3169556"/>
            <a:ext cx="1225899" cy="1014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1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b="1" dirty="0" smtClean="0"/>
              <a:t>Lego kocke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sz="2400" dirty="0" smtClean="0"/>
              <a:t>Sestavljen bi bl že nek blok kode, kjer je potrebno lego kocke sestaviti na drugačen način, kot so.</a:t>
            </a:r>
          </a:p>
          <a:p>
            <a:r>
              <a:rPr lang="sl-SI" sz="2400" dirty="0" smtClean="0"/>
              <a:t>Z uporabo zanke je potrebno v vrso postaviti X kock take velikosti in Y kock drugačne velikosti (tu se lahko uporabi tudi while zanka)</a:t>
            </a:r>
          </a:p>
          <a:p>
            <a:r>
              <a:rPr lang="sl-SI" sz="2400" dirty="0" smtClean="0"/>
              <a:t>Pod pogojem, da je barva neke kocke barve X ahko naredimo nekaj, drugače naredimo nekaj drugega.</a:t>
            </a:r>
          </a:p>
        </p:txBody>
      </p:sp>
    </p:spTree>
    <p:extLst>
      <p:ext uri="{BB962C8B-B14F-4D97-AF65-F5344CB8AC3E}">
        <p14:creationId xmlns:p14="http://schemas.microsoft.com/office/powerpoint/2010/main" val="214063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79" y="485828"/>
            <a:ext cx="3436536" cy="2362619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358" y="1331565"/>
            <a:ext cx="3436536" cy="2362619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637" y="2177302"/>
            <a:ext cx="3436536" cy="2362619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358" y="774251"/>
            <a:ext cx="3436536" cy="2362619"/>
          </a:xfrm>
          <a:prstGeom prst="rect">
            <a:avLst/>
          </a:prstGeom>
        </p:spPr>
      </p:pic>
      <p:pic>
        <p:nvPicPr>
          <p:cNvPr id="12" name="Picture 11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279" y="1797765"/>
            <a:ext cx="3778180" cy="46441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3" name="Picture 12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279" y="1036553"/>
            <a:ext cx="3778180" cy="46441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1912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316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3 ideje za naloge/sklope</vt:lpstr>
      <vt:lpstr>Kreacija dejanske igre (nadsklopi)</vt:lpstr>
      <vt:lpstr>PowerPoint Presentation</vt:lpstr>
      <vt:lpstr>PowerPoint Presentation</vt:lpstr>
      <vt:lpstr>Igra Kuža </vt:lpstr>
      <vt:lpstr>PowerPoint Presentation</vt:lpstr>
      <vt:lpstr>Lego kocke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ideje za naloge/sklope</dc:title>
  <dc:creator>Blaž Dobravec</dc:creator>
  <cp:lastModifiedBy>Blaž Dobravec</cp:lastModifiedBy>
  <cp:revision>9</cp:revision>
  <dcterms:created xsi:type="dcterms:W3CDTF">2019-03-11T21:03:30Z</dcterms:created>
  <dcterms:modified xsi:type="dcterms:W3CDTF">2019-03-12T12:08:35Z</dcterms:modified>
</cp:coreProperties>
</file>