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jpeg" ContentType="image/jpeg"/>
  <Override PartName="/ppt/media/image142.jpeg" ContentType="image/jpeg"/>
  <Override PartName="/ppt/media/image1.jpeg" ContentType="image/jpeg"/>
  <Override PartName="/ppt/media/image53.jpeg" ContentType="image/jpeg"/>
  <Override PartName="/ppt/media/image143.jpeg" ContentType="image/jpeg"/>
  <Override PartName="/ppt/media/image2.jpeg" ContentType="image/jpeg"/>
  <Override PartName="/ppt/media/image54.jpeg" ContentType="image/jpeg"/>
  <Override PartName="/ppt/media/image144.jpeg" ContentType="image/jpeg"/>
  <Override PartName="/ppt/media/image3.jpeg" ContentType="image/jpeg"/>
  <Override PartName="/ppt/media/image55.jpeg" ContentType="image/jpeg"/>
  <Override PartName="/ppt/media/image145.jpeg" ContentType="image/jpeg"/>
  <Override PartName="/ppt/media/image4.jpeg" ContentType="image/jpeg"/>
  <Override PartName="/ppt/media/image56.jpeg" ContentType="image/jpeg"/>
  <Override PartName="/ppt/media/image146.jpeg" ContentType="image/jpeg"/>
  <Override PartName="/ppt/media/image5.jpeg" ContentType="image/jpeg"/>
  <Override PartName="/ppt/media/image57.jpeg" ContentType="image/jpeg"/>
  <Override PartName="/ppt/media/image147.jpeg" ContentType="image/jpeg"/>
  <Override PartName="/ppt/media/image6.jpeg" ContentType="image/jpeg"/>
  <Override PartName="/ppt/media/image58.jpeg" ContentType="image/jpeg"/>
  <Override PartName="/ppt/media/image148.jpeg" ContentType="image/jpeg"/>
  <Override PartName="/ppt/media/image7.jpeg" ContentType="image/jpeg"/>
  <Override PartName="/ppt/media/image59.jpeg" ContentType="image/jpeg"/>
  <Override PartName="/ppt/media/image149.jpeg" ContentType="image/jpeg"/>
  <Override PartName="/ppt/media/image8.jpeg" ContentType="image/jpeg"/>
  <Override PartName="/ppt/media/image10.jpeg" ContentType="image/jpeg"/>
  <Override PartName="/ppt/media/image100.jpeg" ContentType="image/jpeg"/>
  <Override PartName="/ppt/media/image11.jpeg" ContentType="image/jpeg"/>
  <Override PartName="/ppt/media/image101.jpeg" ContentType="image/jpeg"/>
  <Override PartName="/ppt/media/image12.jpeg" ContentType="image/jpeg"/>
  <Override PartName="/ppt/media/image102.jpeg" ContentType="image/jpeg"/>
  <Override PartName="/ppt/media/image13.jpeg" ContentType="image/jpeg"/>
  <Override PartName="/ppt/media/image103.jpeg" ContentType="image/jpeg"/>
  <Override PartName="/ppt/media/image14.jpeg" ContentType="image/jpeg"/>
  <Override PartName="/ppt/media/image104.jpeg" ContentType="image/jpeg"/>
  <Override PartName="/ppt/media/image15.jpeg" ContentType="image/jpeg"/>
  <Override PartName="/ppt/media/image105.jpeg" ContentType="image/jpeg"/>
  <Override PartName="/ppt/media/image16.jpeg" ContentType="image/jpeg"/>
  <Override PartName="/ppt/media/image106.jpeg" ContentType="image/jpeg"/>
  <Override PartName="/ppt/media/image17.jpeg" ContentType="image/jpeg"/>
  <Override PartName="/ppt/media/image107.jpeg" ContentType="image/jpeg"/>
  <Override PartName="/ppt/media/image18.jpeg" ContentType="image/jpeg"/>
  <Override PartName="/ppt/media/image108.jpeg" ContentType="image/jpeg"/>
  <Override PartName="/ppt/media/image19.jpeg" ContentType="image/jpeg"/>
  <Override PartName="/ppt/media/image20.jpeg" ContentType="image/jpeg"/>
  <Override PartName="/ppt/media/image110.jpeg" ContentType="image/jpeg"/>
  <Override PartName="/ppt/media/image21.jpeg" ContentType="image/jpeg"/>
  <Override PartName="/ppt/media/image111.jpeg" ContentType="image/jpeg"/>
  <Override PartName="/ppt/media/image22.jpeg" ContentType="image/jpeg"/>
  <Override PartName="/ppt/media/image112.jpeg" ContentType="image/jpeg"/>
  <Override PartName="/ppt/media/image23.jpeg" ContentType="image/jpeg"/>
  <Override PartName="/ppt/media/image113.jpeg" ContentType="image/jpeg"/>
  <Override PartName="/ppt/media/image24.jpeg" ContentType="image/jpeg"/>
  <Override PartName="/ppt/media/image114.jpeg" ContentType="image/jpeg"/>
  <Override PartName="/ppt/media/image25.jpeg" ContentType="image/jpeg"/>
  <Override PartName="/ppt/media/image115.jpeg" ContentType="image/jpeg"/>
  <Override PartName="/ppt/media/image26.jpeg" ContentType="image/jpeg"/>
  <Override PartName="/ppt/media/image116.jpeg" ContentType="image/jpeg"/>
  <Override PartName="/ppt/media/image27.jpeg" ContentType="image/jpeg"/>
  <Override PartName="/ppt/media/image117.jpeg" ContentType="image/jpeg"/>
  <Override PartName="/ppt/media/image28.jpeg" ContentType="image/jpeg"/>
  <Override PartName="/ppt/media/image118.jpeg" ContentType="image/jpeg"/>
  <Override PartName="/ppt/media/image29.jpeg" ContentType="image/jpeg"/>
  <Override PartName="/ppt/media/image30.jpeg" ContentType="image/jpeg"/>
  <Override PartName="/ppt/media/image120.jpeg" ContentType="image/jpeg"/>
  <Override PartName="/ppt/media/image31.jpeg" ContentType="image/jpeg"/>
  <Override PartName="/ppt/media/image121.jpeg" ContentType="image/jpeg"/>
  <Override PartName="/ppt/media/image32.jpeg" ContentType="image/jpeg"/>
  <Override PartName="/ppt/media/image122.jpeg" ContentType="image/jpeg"/>
  <Override PartName="/ppt/media/image33.jpeg" ContentType="image/jpeg"/>
  <Override PartName="/ppt/media/image123.jpeg" ContentType="image/jpeg"/>
  <Override PartName="/ppt/media/image34.jpeg" ContentType="image/jpeg"/>
  <Override PartName="/ppt/media/image124.jpeg" ContentType="image/jpeg"/>
  <Override PartName="/ppt/media/image35.jpeg" ContentType="image/jpeg"/>
  <Override PartName="/ppt/media/image125.jpeg" ContentType="image/jpeg"/>
  <Override PartName="/ppt/media/image36.jpeg" ContentType="image/jpeg"/>
  <Override PartName="/ppt/media/image126.jpeg" ContentType="image/jpeg"/>
  <Override PartName="/ppt/media/image37.jpeg" ContentType="image/jpeg"/>
  <Override PartName="/ppt/media/image127.jpeg" ContentType="image/jpeg"/>
  <Override PartName="/ppt/media/image38.jpeg" ContentType="image/jpeg"/>
  <Override PartName="/ppt/media/image128.jpeg" ContentType="image/jpeg"/>
  <Override PartName="/ppt/media/image39.jpeg" ContentType="image/jpeg"/>
  <Override PartName="/ppt/media/image40.jpeg" ContentType="image/jpeg"/>
  <Override PartName="/ppt/media/image130.jpeg" ContentType="image/jpeg"/>
  <Override PartName="/ppt/media/image41.jpeg" ContentType="image/jpeg"/>
  <Override PartName="/ppt/media/image131.jpeg" ContentType="image/jpeg"/>
  <Override PartName="/ppt/media/image42.jpeg" ContentType="image/jpeg"/>
  <Override PartName="/ppt/media/image132.jpeg" ContentType="image/jpeg"/>
  <Override PartName="/ppt/media/image43.jpeg" ContentType="image/jpeg"/>
  <Override PartName="/ppt/media/image133.jpeg" ContentType="image/jpeg"/>
  <Override PartName="/ppt/media/image44.jpeg" ContentType="image/jpeg"/>
  <Override PartName="/ppt/media/image134.jpeg" ContentType="image/jpeg"/>
  <Override PartName="/ppt/media/image45.jpeg" ContentType="image/jpeg"/>
  <Override PartName="/ppt/media/image135.jpeg" ContentType="image/jpeg"/>
  <Override PartName="/ppt/media/image46.jpeg" ContentType="image/jpeg"/>
  <Override PartName="/ppt/media/image136.jpeg" ContentType="image/jpeg"/>
  <Override PartName="/ppt/media/image47.jpeg" ContentType="image/jpeg"/>
  <Override PartName="/ppt/media/image137.jpeg" ContentType="image/jpeg"/>
  <Override PartName="/ppt/media/image48.jpeg" ContentType="image/jpeg"/>
  <Override PartName="/ppt/media/image138.jpeg" ContentType="image/jpeg"/>
  <Override PartName="/ppt/media/image49.jpeg" ContentType="image/jpeg"/>
  <Override PartName="/ppt/media/image50.jpeg" ContentType="image/jpeg"/>
  <Override PartName="/ppt/media/image140.jpeg" ContentType="image/jpeg"/>
  <Override PartName="/ppt/media/image51.jpeg" ContentType="image/jpeg"/>
  <Override PartName="/ppt/media/image141.jpeg" ContentType="image/jpeg"/>
  <Override PartName="/ppt/media/image52.jpeg" ContentType="image/jpeg"/>
  <Override PartName="/ppt/media/image60.jpeg" ContentType="image/jpeg"/>
  <Override PartName="/ppt/media/image150.jpeg" ContentType="image/jpeg"/>
  <Override PartName="/ppt/media/image61.jpeg" ContentType="image/jpeg"/>
  <Override PartName="/ppt/media/image151.jpeg" ContentType="image/jpeg"/>
  <Override PartName="/ppt/media/image62.jpeg" ContentType="image/jpeg"/>
  <Override PartName="/ppt/media/image152.jpeg" ContentType="image/jpeg"/>
  <Override PartName="/ppt/media/image63.jpeg" ContentType="image/jpeg"/>
  <Override PartName="/ppt/media/image153.jpeg" ContentType="image/jpeg"/>
  <Override PartName="/ppt/media/image64.jpeg" ContentType="image/jpeg"/>
  <Override PartName="/ppt/media/image154.jpeg" ContentType="image/jpeg"/>
  <Override PartName="/ppt/media/image65.jpeg" ContentType="image/jpeg"/>
  <Override PartName="/ppt/media/image155.jpeg" ContentType="image/jpeg"/>
  <Override PartName="/ppt/media/image66.jpeg" ContentType="image/jpeg"/>
  <Override PartName="/ppt/media/image156.jpeg" ContentType="image/jpeg"/>
  <Override PartName="/ppt/media/image67.jpeg" ContentType="image/jpeg"/>
  <Override PartName="/ppt/media/image157.jpeg" ContentType="image/jpeg"/>
  <Override PartName="/ppt/media/image68.jpeg" ContentType="image/jpeg"/>
  <Override PartName="/ppt/media/image158.jpeg" ContentType="image/jpeg"/>
  <Override PartName="/ppt/media/image69.jpeg" ContentType="image/jpeg"/>
  <Override PartName="/ppt/media/image70.jpeg" ContentType="image/jpeg"/>
  <Override PartName="/ppt/media/image160.jpeg" ContentType="image/jpeg"/>
  <Override PartName="/ppt/media/image71.jpeg" ContentType="image/jpeg"/>
  <Override PartName="/ppt/media/image161.jpeg" ContentType="image/jpeg"/>
  <Override PartName="/ppt/media/image72.jpeg" ContentType="image/jpeg"/>
  <Override PartName="/ppt/media/image162.jpeg" ContentType="image/jpeg"/>
  <Override PartName="/ppt/media/image73.jpeg" ContentType="image/jpeg"/>
  <Override PartName="/ppt/media/image163.jpeg" ContentType="image/jpeg"/>
  <Override PartName="/ppt/media/image74.jpeg" ContentType="image/jpeg"/>
  <Override PartName="/ppt/media/image164.jpeg" ContentType="image/jpeg"/>
  <Override PartName="/ppt/media/image75.jpeg" ContentType="image/jpeg"/>
  <Override PartName="/ppt/media/image165.jpeg" ContentType="image/jpeg"/>
  <Override PartName="/ppt/media/image76.jpeg" ContentType="image/jpeg"/>
  <Override PartName="/ppt/media/image166.jpeg" ContentType="image/jpeg"/>
  <Override PartName="/ppt/media/image77.jpeg" ContentType="image/jpeg"/>
  <Override PartName="/ppt/media/image167.jpeg" ContentType="image/jpeg"/>
  <Override PartName="/ppt/media/image78.jpeg" ContentType="image/jpeg"/>
  <Override PartName="/ppt/media/image168.jpeg" ContentType="image/jpeg"/>
  <Override PartName="/ppt/media/image79.jpeg" ContentType="image/jpeg"/>
  <Override PartName="/ppt/media/image80.jpeg" ContentType="image/jpeg"/>
  <Override PartName="/ppt/media/image170.jpeg" ContentType="image/jpeg"/>
  <Override PartName="/ppt/media/image81.jpeg" ContentType="image/jpeg"/>
  <Override PartName="/ppt/media/image171.jpeg" ContentType="image/jpeg"/>
  <Override PartName="/ppt/media/image82.jpeg" ContentType="image/jpeg"/>
  <Override PartName="/ppt/media/image172.jpeg" ContentType="image/jpeg"/>
  <Override PartName="/ppt/media/image83.jpeg" ContentType="image/jpeg"/>
  <Override PartName="/ppt/media/image173.jpeg" ContentType="image/jpeg"/>
  <Override PartName="/ppt/media/image84.jpeg" ContentType="image/jpeg"/>
  <Override PartName="/ppt/media/image174.jpeg" ContentType="image/jpeg"/>
  <Override PartName="/ppt/media/image85.jpeg" ContentType="image/jpeg"/>
  <Override PartName="/ppt/media/image175.jpeg" ContentType="image/jpeg"/>
  <Override PartName="/ppt/media/image86.jpeg" ContentType="image/jpeg"/>
  <Override PartName="/ppt/media/image176.jpeg" ContentType="image/jpeg"/>
  <Override PartName="/ppt/media/image87.jpeg" ContentType="image/jpeg"/>
  <Override PartName="/ppt/media/image177.jpeg" ContentType="image/jpeg"/>
  <Override PartName="/ppt/media/image88.jpeg" ContentType="image/jpeg"/>
  <Override PartName="/ppt/media/image178.jpeg" ContentType="image/jpeg"/>
  <Override PartName="/ppt/media/image89.jpeg" ContentType="image/jpeg"/>
  <Override PartName="/ppt/media/image90.jpeg" ContentType="image/jpeg"/>
  <Override PartName="/ppt/media/image180.jpeg" ContentType="image/jpeg"/>
  <Override PartName="/ppt/media/image91.jpeg" ContentType="image/jpeg"/>
  <Override PartName="/ppt/media/image181.jpeg" ContentType="image/jpeg"/>
  <Override PartName="/ppt/media/image92.jpeg" ContentType="image/jpeg"/>
  <Override PartName="/ppt/media/image182.jpeg" ContentType="image/jpeg"/>
  <Override PartName="/ppt/media/image93.jpeg" ContentType="image/jpeg"/>
  <Override PartName="/ppt/media/image183.jpeg" ContentType="image/jpeg"/>
  <Override PartName="/ppt/media/image94.jpeg" ContentType="image/jpeg"/>
  <Override PartName="/ppt/media/image184.jpeg" ContentType="image/jpeg"/>
  <Override PartName="/ppt/media/image95.jpeg" ContentType="image/jpeg"/>
  <Override PartName="/ppt/media/image185.jpeg" ContentType="image/jpeg"/>
  <Override PartName="/ppt/media/image96.jpeg" ContentType="image/jpeg"/>
  <Override PartName="/ppt/media/image186.jpeg" ContentType="image/jpeg"/>
  <Override PartName="/ppt/media/image97.jpeg" ContentType="image/jpeg"/>
  <Override PartName="/ppt/media/image187.jpeg" ContentType="image/jpeg"/>
  <Override PartName="/ppt/media/image98.jpeg" ContentType="image/jpeg"/>
  <Override PartName="/ppt/media/image188.jpeg" ContentType="image/jpeg"/>
  <Override PartName="/ppt/media/image99.jpeg" ContentType="image/jpeg"/>
  <Override PartName="/ppt/media/image109.jpeg" ContentType="image/jpeg"/>
  <Override PartName="/ppt/media/image119.jpeg" ContentType="image/jpeg"/>
  <Override PartName="/ppt/media/image129.jpeg" ContentType="image/jpeg"/>
  <Override PartName="/ppt/media/image139.jpeg" ContentType="image/jpeg"/>
  <Override PartName="/ppt/media/image159.jpeg" ContentType="image/jpeg"/>
  <Override PartName="/ppt/media/image169.jpeg" ContentType="image/jpeg"/>
  <Override PartName="/ppt/media/image179.jpeg" ContentType="image/jpeg"/>
  <Override PartName="/ppt/media/image189.jpeg" ContentType="image/jpeg"/>
  <Override PartName="/ppt/media/image190.jpeg" ContentType="image/jpeg"/>
  <Override PartName="/ppt/media/image191.jpeg" ContentType="image/jpeg"/>
  <Override PartName="/ppt/media/image192.jpeg" ContentType="image/jpeg"/>
  <Override PartName="/ppt/media/image193.jpeg" ContentType="image/jpeg"/>
  <Override PartName="/ppt/media/image194.jpeg" ContentType="image/jpeg"/>
  <Override PartName="/ppt/media/image195.jpeg" ContentType="image/jpeg"/>
  <Override PartName="/ppt/media/image196.jpeg" ContentType="image/jpeg"/>
  <Override PartName="/ppt/media/image197.jpeg" ContentType="image/jpeg"/>
  <Override PartName="/ppt/media/image198.jpeg" ContentType="image/jpeg"/>
  <Override PartName="/ppt/media/image199.jpeg" ContentType="image/jpeg"/>
  <Override PartName="/ppt/media/image200.jpeg" ContentType="image/jpeg"/>
  <Override PartName="/ppt/media/image201.jpeg" ContentType="image/jpeg"/>
  <Override PartName="/ppt/media/image202.jpeg" ContentType="image/jpeg"/>
  <Override PartName="/ppt/media/image203.jpeg" ContentType="image/jpeg"/>
  <Override PartName="/ppt/media/image204.jpeg" ContentType="image/jpeg"/>
  <Override PartName="/ppt/media/image205.jpeg" ContentType="image/jpeg"/>
  <Override PartName="/ppt/media/image206.jpeg" ContentType="image/jpeg"/>
  <Override PartName="/ppt/media/image207.jpeg" ContentType="image/jpeg"/>
  <Override PartName="/ppt/media/image208.jpeg" ContentType="image/jpeg"/>
  <Override PartName="/ppt/media/image209.jpeg" ContentType="image/jpeg"/>
  <Override PartName="/ppt/media/image210.jpeg" ContentType="image/jpeg"/>
  <Override PartName="/ppt/media/image211.jpeg" ContentType="image/jpeg"/>
  <Override PartName="/ppt/media/image212.jpeg" ContentType="image/jpeg"/>
  <Override PartName="/ppt/media/image213.jpeg" ContentType="image/jpeg"/>
  <Override PartName="/ppt/media/image214.jpeg" ContentType="image/jpeg"/>
  <Override PartName="/ppt/media/image215.jpeg" ContentType="image/jpeg"/>
  <Override PartName="/ppt/media/image216.jpeg" ContentType="image/jpeg"/>
  <Override PartName="/ppt/media/image217.jpeg" ContentType="image/jpeg"/>
  <Override PartName="/ppt/media/image218.jpeg" ContentType="image/jpeg"/>
  <Override PartName="/ppt/media/image219.jpeg" ContentType="image/jpeg"/>
  <Override PartName="/ppt/media/image220.jpeg" ContentType="image/jpeg"/>
  <Override PartName="/ppt/media/image221.jpeg" ContentType="image/jpeg"/>
  <Override PartName="/ppt/media/image222.jpeg" ContentType="image/jpeg"/>
  <Override PartName="/ppt/media/image223.jpeg" ContentType="image/jpeg"/>
  <Override PartName="/ppt/media/image224.jpeg" ContentType="image/jpeg"/>
  <Override PartName="/ppt/media/image225.jpeg" ContentType="image/jpeg"/>
  <Override PartName="/ppt/media/image226.jpeg" ContentType="image/jpeg"/>
  <Override PartName="/ppt/media/image227.jpeg" ContentType="image/jpeg"/>
  <Override PartName="/ppt/media/image228.jpeg" ContentType="image/jpeg"/>
  <Override PartName="/ppt/media/image229.jpeg" ContentType="image/jpeg"/>
  <Override PartName="/ppt/media/image230.jpeg" ContentType="image/jpeg"/>
  <Override PartName="/ppt/media/image231.jpeg" ContentType="image/jpeg"/>
  <Override PartName="/ppt/media/image232.jpeg" ContentType="image/jpeg"/>
  <Override PartName="/ppt/media/image233.jpeg" ContentType="image/jpeg"/>
  <Override PartName="/ppt/media/image234.jpeg" ContentType="image/jpeg"/>
  <Override PartName="/ppt/media/image235.jpeg" ContentType="image/jpeg"/>
  <Override PartName="/ppt/media/image236.jpeg" ContentType="image/jpeg"/>
  <Override PartName="/ppt/media/image237.jpeg" ContentType="image/jpeg"/>
  <Override PartName="/ppt/media/image238.jpeg" ContentType="image/jpeg"/>
  <Override PartName="/ppt/media/image239.jpeg" ContentType="image/jpeg"/>
  <Override PartName="/ppt/media/image240.jpeg" ContentType="image/jpeg"/>
  <Override PartName="/ppt/media/image241.jpeg" ContentType="image/jpeg"/>
  <Override PartName="/ppt/media/image242.jpeg" ContentType="image/jpeg"/>
  <Override PartName="/ppt/media/image243.jpeg" ContentType="image/jpeg"/>
  <Override PartName="/ppt/media/image244.jpeg" ContentType="image/jpeg"/>
  <Override PartName="/ppt/media/image245.jpeg" ContentType="image/jpeg"/>
  <Override PartName="/ppt/media/image246.jpeg" ContentType="image/jpeg"/>
  <Override PartName="/ppt/media/image247.jpeg" ContentType="image/jpeg"/>
  <Override PartName="/ppt/media/image248.jpeg" ContentType="image/jpeg"/>
  <Override PartName="/ppt/media/image249.jpeg" ContentType="image/jpeg"/>
  <Override PartName="/ppt/media/image250.jpeg" ContentType="image/jpeg"/>
  <Override PartName="/ppt/media/image251.jpeg" ContentType="image/jpeg"/>
  <Override PartName="/ppt/media/image252.jpeg" ContentType="image/jpeg"/>
  <Override PartName="/ppt/media/image253.jpeg" ContentType="image/jpeg"/>
  <Override PartName="/ppt/media/image254.jpeg" ContentType="image/jpeg"/>
  <Override PartName="/ppt/media/image255.jpeg" ContentType="image/jpeg"/>
  <Override PartName="/ppt/media/image256.jpeg" ContentType="image/jpeg"/>
  <Override PartName="/ppt/media/image257.jpeg" ContentType="image/jpeg"/>
  <Override PartName="/ppt/media/image258.jpeg" ContentType="image/jpeg"/>
  <Override PartName="/ppt/media/image259.jpeg" ContentType="image/jpeg"/>
  <Override PartName="/ppt/media/image260.jpeg" ContentType="image/jpeg"/>
  <Override PartName="/ppt/media/image261.jpeg" ContentType="image/jpeg"/>
  <Override PartName="/ppt/media/image262.jpeg" ContentType="image/jpeg"/>
  <Override PartName="/ppt/media/image263.jpeg" ContentType="image/jpeg"/>
  <Override PartName="/ppt/media/image264.jpeg" ContentType="image/jpeg"/>
  <Override PartName="/ppt/media/image26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l-SI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l-SI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D08A5BE-D458-4670-94EE-C5253391B12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4A028DC-9581-4FDA-8BFA-1D2B08046C4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l-SI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sl-SI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l-SI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l-SI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l-SI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sl-SI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l-SI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sl-SI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l-SI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sl-SI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l-SI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sl-SI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sl-SI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sl-S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249740E-5097-40E6-94FE-D05B7C47708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E51C38-7569-4438-9B90-F5899C662B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4.jpeg"/><Relationship Id="rId2" Type="http://schemas.openxmlformats.org/officeDocument/2006/relationships/image" Target="../media/image195.jpeg"/><Relationship Id="rId3" Type="http://schemas.openxmlformats.org/officeDocument/2006/relationships/image" Target="../media/image196.jpeg"/><Relationship Id="rId4" Type="http://schemas.openxmlformats.org/officeDocument/2006/relationships/image" Target="../media/image197.jpeg"/><Relationship Id="rId5" Type="http://schemas.openxmlformats.org/officeDocument/2006/relationships/image" Target="../media/image198.jpeg"/><Relationship Id="rId6" Type="http://schemas.openxmlformats.org/officeDocument/2006/relationships/image" Target="../media/image199.jpeg"/><Relationship Id="rId7" Type="http://schemas.openxmlformats.org/officeDocument/2006/relationships/image" Target="../media/image200.jpeg"/><Relationship Id="rId8" Type="http://schemas.openxmlformats.org/officeDocument/2006/relationships/image" Target="../media/image201.jpeg"/><Relationship Id="rId9" Type="http://schemas.openxmlformats.org/officeDocument/2006/relationships/image" Target="../media/image202.jpeg"/><Relationship Id="rId10" Type="http://schemas.openxmlformats.org/officeDocument/2006/relationships/image" Target="../media/image203.jpeg"/><Relationship Id="rId11" Type="http://schemas.openxmlformats.org/officeDocument/2006/relationships/image" Target="../media/image204.jpeg"/><Relationship Id="rId12" Type="http://schemas.openxmlformats.org/officeDocument/2006/relationships/image" Target="../media/image205.jpeg"/><Relationship Id="rId13" Type="http://schemas.openxmlformats.org/officeDocument/2006/relationships/image" Target="../media/image206.jpeg"/><Relationship Id="rId14" Type="http://schemas.openxmlformats.org/officeDocument/2006/relationships/image" Target="../media/image207.jpeg"/><Relationship Id="rId15" Type="http://schemas.openxmlformats.org/officeDocument/2006/relationships/image" Target="../media/image208.jpeg"/><Relationship Id="rId16" Type="http://schemas.openxmlformats.org/officeDocument/2006/relationships/image" Target="../media/image209.jpeg"/><Relationship Id="rId17" Type="http://schemas.openxmlformats.org/officeDocument/2006/relationships/image" Target="../media/image210.jpeg"/><Relationship Id="rId18" Type="http://schemas.openxmlformats.org/officeDocument/2006/relationships/image" Target="../media/image211.jpeg"/><Relationship Id="rId19" Type="http://schemas.openxmlformats.org/officeDocument/2006/relationships/image" Target="../media/image212.jpeg"/><Relationship Id="rId20" Type="http://schemas.openxmlformats.org/officeDocument/2006/relationships/image" Target="../media/image213.jpeg"/><Relationship Id="rId21" Type="http://schemas.openxmlformats.org/officeDocument/2006/relationships/image" Target="../media/image214.jpeg"/><Relationship Id="rId22" Type="http://schemas.openxmlformats.org/officeDocument/2006/relationships/image" Target="../media/image215.jpeg"/><Relationship Id="rId23" Type="http://schemas.openxmlformats.org/officeDocument/2006/relationships/image" Target="../media/image216.jpeg"/><Relationship Id="rId24" Type="http://schemas.openxmlformats.org/officeDocument/2006/relationships/image" Target="../media/image217.jpeg"/><Relationship Id="rId25" Type="http://schemas.openxmlformats.org/officeDocument/2006/relationships/image" Target="../media/image218.jpeg"/><Relationship Id="rId26" Type="http://schemas.openxmlformats.org/officeDocument/2006/relationships/image" Target="../media/image219.jpeg"/><Relationship Id="rId27" Type="http://schemas.openxmlformats.org/officeDocument/2006/relationships/image" Target="../media/image220.jpeg"/><Relationship Id="rId28" Type="http://schemas.openxmlformats.org/officeDocument/2006/relationships/image" Target="../media/image221.jpeg"/><Relationship Id="rId29" Type="http://schemas.openxmlformats.org/officeDocument/2006/relationships/image" Target="../media/image222.jpeg"/><Relationship Id="rId30" Type="http://schemas.openxmlformats.org/officeDocument/2006/relationships/image" Target="../media/image223.jpeg"/><Relationship Id="rId31" Type="http://schemas.openxmlformats.org/officeDocument/2006/relationships/image" Target="../media/image224.jpeg"/><Relationship Id="rId32" Type="http://schemas.openxmlformats.org/officeDocument/2006/relationships/image" Target="../media/image225.jpeg"/><Relationship Id="rId33" Type="http://schemas.openxmlformats.org/officeDocument/2006/relationships/image" Target="../media/image226.jpeg"/><Relationship Id="rId34" Type="http://schemas.openxmlformats.org/officeDocument/2006/relationships/image" Target="../media/image227.jpeg"/><Relationship Id="rId35" Type="http://schemas.openxmlformats.org/officeDocument/2006/relationships/image" Target="../media/image228.jpeg"/><Relationship Id="rId36" Type="http://schemas.openxmlformats.org/officeDocument/2006/relationships/image" Target="../media/image229.jpeg"/><Relationship Id="rId37" Type="http://schemas.openxmlformats.org/officeDocument/2006/relationships/image" Target="../media/image230.jpeg"/><Relationship Id="rId38" Type="http://schemas.openxmlformats.org/officeDocument/2006/relationships/image" Target="../media/image231.jpeg"/><Relationship Id="rId39" Type="http://schemas.openxmlformats.org/officeDocument/2006/relationships/image" Target="../media/image232.jpeg"/><Relationship Id="rId40" Type="http://schemas.openxmlformats.org/officeDocument/2006/relationships/image" Target="../media/image233.jpeg"/><Relationship Id="rId41" Type="http://schemas.openxmlformats.org/officeDocument/2006/relationships/image" Target="../media/image234.jpeg"/><Relationship Id="rId42" Type="http://schemas.openxmlformats.org/officeDocument/2006/relationships/image" Target="../media/image235.jpeg"/><Relationship Id="rId43" Type="http://schemas.openxmlformats.org/officeDocument/2006/relationships/image" Target="../media/image236.jpeg"/><Relationship Id="rId44" Type="http://schemas.openxmlformats.org/officeDocument/2006/relationships/image" Target="../media/image237.jpeg"/><Relationship Id="rId45" Type="http://schemas.openxmlformats.org/officeDocument/2006/relationships/image" Target="../media/image238.jpeg"/><Relationship Id="rId46" Type="http://schemas.openxmlformats.org/officeDocument/2006/relationships/image" Target="../media/image239.jpeg"/><Relationship Id="rId47" Type="http://schemas.openxmlformats.org/officeDocument/2006/relationships/image" Target="../media/image240.jpeg"/><Relationship Id="rId48" Type="http://schemas.openxmlformats.org/officeDocument/2006/relationships/image" Target="../media/image241.jpeg"/><Relationship Id="rId49" Type="http://schemas.openxmlformats.org/officeDocument/2006/relationships/image" Target="../media/image242.jpeg"/><Relationship Id="rId50" Type="http://schemas.openxmlformats.org/officeDocument/2006/relationships/image" Target="../media/image243.jpeg"/><Relationship Id="rId51" Type="http://schemas.openxmlformats.org/officeDocument/2006/relationships/image" Target="../media/image244.jpeg"/><Relationship Id="rId52" Type="http://schemas.openxmlformats.org/officeDocument/2006/relationships/image" Target="../media/image245.jpeg"/><Relationship Id="rId53" Type="http://schemas.openxmlformats.org/officeDocument/2006/relationships/image" Target="../media/image246.jpeg"/><Relationship Id="rId54" Type="http://schemas.openxmlformats.org/officeDocument/2006/relationships/image" Target="../media/image247.jpeg"/><Relationship Id="rId55" Type="http://schemas.openxmlformats.org/officeDocument/2006/relationships/image" Target="../media/image248.jpeg"/><Relationship Id="rId56" Type="http://schemas.openxmlformats.org/officeDocument/2006/relationships/image" Target="../media/image249.jpeg"/><Relationship Id="rId57" Type="http://schemas.openxmlformats.org/officeDocument/2006/relationships/image" Target="../media/image250.jpeg"/><Relationship Id="rId58" Type="http://schemas.openxmlformats.org/officeDocument/2006/relationships/image" Target="../media/image251.jpeg"/><Relationship Id="rId59" Type="http://schemas.openxmlformats.org/officeDocument/2006/relationships/image" Target="../media/image252.jpeg"/><Relationship Id="rId60" Type="http://schemas.openxmlformats.org/officeDocument/2006/relationships/image" Target="../media/image253.jpeg"/><Relationship Id="rId61" Type="http://schemas.openxmlformats.org/officeDocument/2006/relationships/image" Target="../media/image254.jpeg"/><Relationship Id="rId62" Type="http://schemas.openxmlformats.org/officeDocument/2006/relationships/image" Target="../media/image255.jpeg"/><Relationship Id="rId63" Type="http://schemas.openxmlformats.org/officeDocument/2006/relationships/image" Target="../media/image256.jpeg"/><Relationship Id="rId64" Type="http://schemas.openxmlformats.org/officeDocument/2006/relationships/image" Target="../media/image257.jpeg"/><Relationship Id="rId65" Type="http://schemas.openxmlformats.org/officeDocument/2006/relationships/image" Target="../media/image258.jpeg"/><Relationship Id="rId66" Type="http://schemas.openxmlformats.org/officeDocument/2006/relationships/image" Target="../media/image259.jpeg"/><Relationship Id="rId67" Type="http://schemas.openxmlformats.org/officeDocument/2006/relationships/image" Target="../media/image260.jpeg"/><Relationship Id="rId68" Type="http://schemas.openxmlformats.org/officeDocument/2006/relationships/image" Target="../media/image261.jpeg"/><Relationship Id="rId69" Type="http://schemas.openxmlformats.org/officeDocument/2006/relationships/image" Target="../media/image262.jpeg"/><Relationship Id="rId70" Type="http://schemas.openxmlformats.org/officeDocument/2006/relationships/image" Target="../media/image263.jpeg"/><Relationship Id="rId71" Type="http://schemas.openxmlformats.org/officeDocument/2006/relationships/image" Target="../media/image264.jpeg"/><Relationship Id="rId72" Type="http://schemas.openxmlformats.org/officeDocument/2006/relationships/image" Target="../media/image265.jpeg"/><Relationship Id="rId7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2" Type="http://schemas.openxmlformats.org/officeDocument/2006/relationships/image" Target="../media/image12.jpeg"/><Relationship Id="rId13" Type="http://schemas.openxmlformats.org/officeDocument/2006/relationships/image" Target="../media/image13.jpeg"/><Relationship Id="rId14" Type="http://schemas.openxmlformats.org/officeDocument/2006/relationships/image" Target="../media/image14.jpeg"/><Relationship Id="rId15" Type="http://schemas.openxmlformats.org/officeDocument/2006/relationships/image" Target="../media/image15.jpeg"/><Relationship Id="rId16" Type="http://schemas.openxmlformats.org/officeDocument/2006/relationships/image" Target="../media/image16.jpeg"/><Relationship Id="rId1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8" Type="http://schemas.openxmlformats.org/officeDocument/2006/relationships/image" Target="../media/image24.jpeg"/><Relationship Id="rId9" Type="http://schemas.openxmlformats.org/officeDocument/2006/relationships/image" Target="../media/image25.jpeg"/><Relationship Id="rId10" Type="http://schemas.openxmlformats.org/officeDocument/2006/relationships/image" Target="../media/image26.jpeg"/><Relationship Id="rId11" Type="http://schemas.openxmlformats.org/officeDocument/2006/relationships/image" Target="../media/image27.jpeg"/><Relationship Id="rId12" Type="http://schemas.openxmlformats.org/officeDocument/2006/relationships/image" Target="../media/image28.jpeg"/><Relationship Id="rId13" Type="http://schemas.openxmlformats.org/officeDocument/2006/relationships/image" Target="../media/image29.jpeg"/><Relationship Id="rId14" Type="http://schemas.openxmlformats.org/officeDocument/2006/relationships/image" Target="../media/image30.jpeg"/><Relationship Id="rId15" Type="http://schemas.openxmlformats.org/officeDocument/2006/relationships/image" Target="../media/image31.jpeg"/><Relationship Id="rId16" Type="http://schemas.openxmlformats.org/officeDocument/2006/relationships/image" Target="../media/image32.jpeg"/><Relationship Id="rId1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5" Type="http://schemas.openxmlformats.org/officeDocument/2006/relationships/image" Target="../media/image37.jpeg"/><Relationship Id="rId6" Type="http://schemas.openxmlformats.org/officeDocument/2006/relationships/image" Target="../media/image38.jpeg"/><Relationship Id="rId7" Type="http://schemas.openxmlformats.org/officeDocument/2006/relationships/image" Target="../media/image39.jpeg"/><Relationship Id="rId8" Type="http://schemas.openxmlformats.org/officeDocument/2006/relationships/image" Target="../media/image40.jpeg"/><Relationship Id="rId9" Type="http://schemas.openxmlformats.org/officeDocument/2006/relationships/image" Target="../media/image41.jpeg"/><Relationship Id="rId10" Type="http://schemas.openxmlformats.org/officeDocument/2006/relationships/image" Target="../media/image42.jpeg"/><Relationship Id="rId11" Type="http://schemas.openxmlformats.org/officeDocument/2006/relationships/image" Target="../media/image43.jpeg"/><Relationship Id="rId12" Type="http://schemas.openxmlformats.org/officeDocument/2006/relationships/image" Target="../media/image44.jpeg"/><Relationship Id="rId13" Type="http://schemas.openxmlformats.org/officeDocument/2006/relationships/image" Target="../media/image45.jpeg"/><Relationship Id="rId14" Type="http://schemas.openxmlformats.org/officeDocument/2006/relationships/image" Target="../media/image46.jpeg"/><Relationship Id="rId15" Type="http://schemas.openxmlformats.org/officeDocument/2006/relationships/image" Target="../media/image47.jpeg"/><Relationship Id="rId16" Type="http://schemas.openxmlformats.org/officeDocument/2006/relationships/image" Target="../media/image48.jpeg"/><Relationship Id="rId17" Type="http://schemas.openxmlformats.org/officeDocument/2006/relationships/image" Target="../media/image49.jpeg"/><Relationship Id="rId18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image" Target="../media/image51.jpeg"/><Relationship Id="rId3" Type="http://schemas.openxmlformats.org/officeDocument/2006/relationships/image" Target="../media/image52.jpeg"/><Relationship Id="rId4" Type="http://schemas.openxmlformats.org/officeDocument/2006/relationships/image" Target="../media/image53.jpeg"/><Relationship Id="rId5" Type="http://schemas.openxmlformats.org/officeDocument/2006/relationships/image" Target="../media/image54.jpeg"/><Relationship Id="rId6" Type="http://schemas.openxmlformats.org/officeDocument/2006/relationships/image" Target="../media/image55.jpeg"/><Relationship Id="rId7" Type="http://schemas.openxmlformats.org/officeDocument/2006/relationships/image" Target="../media/image56.jpeg"/><Relationship Id="rId8" Type="http://schemas.openxmlformats.org/officeDocument/2006/relationships/image" Target="../media/image57.jpeg"/><Relationship Id="rId9" Type="http://schemas.openxmlformats.org/officeDocument/2006/relationships/image" Target="../media/image58.jpeg"/><Relationship Id="rId10" Type="http://schemas.openxmlformats.org/officeDocument/2006/relationships/image" Target="../media/image59.jpeg"/><Relationship Id="rId11" Type="http://schemas.openxmlformats.org/officeDocument/2006/relationships/image" Target="../media/image60.jpeg"/><Relationship Id="rId12" Type="http://schemas.openxmlformats.org/officeDocument/2006/relationships/image" Target="../media/image61.jpeg"/><Relationship Id="rId13" Type="http://schemas.openxmlformats.org/officeDocument/2006/relationships/image" Target="../media/image62.jpeg"/><Relationship Id="rId14" Type="http://schemas.openxmlformats.org/officeDocument/2006/relationships/image" Target="../media/image63.jpeg"/><Relationship Id="rId15" Type="http://schemas.openxmlformats.org/officeDocument/2006/relationships/image" Target="../media/image64.jpeg"/><Relationship Id="rId16" Type="http://schemas.openxmlformats.org/officeDocument/2006/relationships/image" Target="../media/image65.jpeg"/><Relationship Id="rId17" Type="http://schemas.openxmlformats.org/officeDocument/2006/relationships/image" Target="../media/image66.jpeg"/><Relationship Id="rId18" Type="http://schemas.openxmlformats.org/officeDocument/2006/relationships/image" Target="../media/image67.jpeg"/><Relationship Id="rId19" Type="http://schemas.openxmlformats.org/officeDocument/2006/relationships/image" Target="../media/image68.jpeg"/><Relationship Id="rId20" Type="http://schemas.openxmlformats.org/officeDocument/2006/relationships/image" Target="../media/image69.jpeg"/><Relationship Id="rId21" Type="http://schemas.openxmlformats.org/officeDocument/2006/relationships/image" Target="../media/image70.jpeg"/><Relationship Id="rId22" Type="http://schemas.openxmlformats.org/officeDocument/2006/relationships/image" Target="../media/image71.jpeg"/><Relationship Id="rId23" Type="http://schemas.openxmlformats.org/officeDocument/2006/relationships/image" Target="../media/image72.jpeg"/><Relationship Id="rId24" Type="http://schemas.openxmlformats.org/officeDocument/2006/relationships/image" Target="../media/image73.jpeg"/><Relationship Id="rId25" Type="http://schemas.openxmlformats.org/officeDocument/2006/relationships/image" Target="../media/image74.jpeg"/><Relationship Id="rId26" Type="http://schemas.openxmlformats.org/officeDocument/2006/relationships/image" Target="../media/image75.jpeg"/><Relationship Id="rId27" Type="http://schemas.openxmlformats.org/officeDocument/2006/relationships/image" Target="../media/image76.jpeg"/><Relationship Id="rId28" Type="http://schemas.openxmlformats.org/officeDocument/2006/relationships/image" Target="../media/image77.jpeg"/><Relationship Id="rId29" Type="http://schemas.openxmlformats.org/officeDocument/2006/relationships/image" Target="../media/image78.jpeg"/><Relationship Id="rId30" Type="http://schemas.openxmlformats.org/officeDocument/2006/relationships/image" Target="../media/image79.jpeg"/><Relationship Id="rId31" Type="http://schemas.openxmlformats.org/officeDocument/2006/relationships/image" Target="../media/image80.jpeg"/><Relationship Id="rId32" Type="http://schemas.openxmlformats.org/officeDocument/2006/relationships/image" Target="../media/image81.jpeg"/><Relationship Id="rId33" Type="http://schemas.openxmlformats.org/officeDocument/2006/relationships/image" Target="../media/image82.jpeg"/><Relationship Id="rId34" Type="http://schemas.openxmlformats.org/officeDocument/2006/relationships/image" Target="../media/image83.jpeg"/><Relationship Id="rId35" Type="http://schemas.openxmlformats.org/officeDocument/2006/relationships/image" Target="../media/image84.jpeg"/><Relationship Id="rId36" Type="http://schemas.openxmlformats.org/officeDocument/2006/relationships/image" Target="../media/image85.jpeg"/><Relationship Id="rId37" Type="http://schemas.openxmlformats.org/officeDocument/2006/relationships/image" Target="../media/image86.jpeg"/><Relationship Id="rId38" Type="http://schemas.openxmlformats.org/officeDocument/2006/relationships/image" Target="../media/image87.jpeg"/><Relationship Id="rId39" Type="http://schemas.openxmlformats.org/officeDocument/2006/relationships/image" Target="../media/image88.jpeg"/><Relationship Id="rId40" Type="http://schemas.openxmlformats.org/officeDocument/2006/relationships/image" Target="../media/image89.jpeg"/><Relationship Id="rId41" Type="http://schemas.openxmlformats.org/officeDocument/2006/relationships/image" Target="../media/image90.jpeg"/><Relationship Id="rId42" Type="http://schemas.openxmlformats.org/officeDocument/2006/relationships/image" Target="../media/image91.jpeg"/><Relationship Id="rId43" Type="http://schemas.openxmlformats.org/officeDocument/2006/relationships/image" Target="../media/image92.jpeg"/><Relationship Id="rId44" Type="http://schemas.openxmlformats.org/officeDocument/2006/relationships/image" Target="../media/image93.jpeg"/><Relationship Id="rId45" Type="http://schemas.openxmlformats.org/officeDocument/2006/relationships/image" Target="../media/image94.jpeg"/><Relationship Id="rId46" Type="http://schemas.openxmlformats.org/officeDocument/2006/relationships/image" Target="../media/image95.jpeg"/><Relationship Id="rId47" Type="http://schemas.openxmlformats.org/officeDocument/2006/relationships/image" Target="../media/image96.jpeg"/><Relationship Id="rId48" Type="http://schemas.openxmlformats.org/officeDocument/2006/relationships/image" Target="../media/image97.jpeg"/><Relationship Id="rId49" Type="http://schemas.openxmlformats.org/officeDocument/2006/relationships/image" Target="../media/image98.jpeg"/><Relationship Id="rId50" Type="http://schemas.openxmlformats.org/officeDocument/2006/relationships/image" Target="../media/image99.jpeg"/><Relationship Id="rId51" Type="http://schemas.openxmlformats.org/officeDocument/2006/relationships/image" Target="../media/image100.jpeg"/><Relationship Id="rId52" Type="http://schemas.openxmlformats.org/officeDocument/2006/relationships/image" Target="../media/image101.jpeg"/><Relationship Id="rId53" Type="http://schemas.openxmlformats.org/officeDocument/2006/relationships/image" Target="../media/image102.jpeg"/><Relationship Id="rId54" Type="http://schemas.openxmlformats.org/officeDocument/2006/relationships/image" Target="../media/image103.jpeg"/><Relationship Id="rId55" Type="http://schemas.openxmlformats.org/officeDocument/2006/relationships/image" Target="../media/image104.jpeg"/><Relationship Id="rId56" Type="http://schemas.openxmlformats.org/officeDocument/2006/relationships/image" Target="../media/image105.jpeg"/><Relationship Id="rId57" Type="http://schemas.openxmlformats.org/officeDocument/2006/relationships/image" Target="../media/image106.jpeg"/><Relationship Id="rId58" Type="http://schemas.openxmlformats.org/officeDocument/2006/relationships/image" Target="../media/image107.jpeg"/><Relationship Id="rId59" Type="http://schemas.openxmlformats.org/officeDocument/2006/relationships/image" Target="../media/image108.jpeg"/><Relationship Id="rId60" Type="http://schemas.openxmlformats.org/officeDocument/2006/relationships/image" Target="../media/image109.jpeg"/><Relationship Id="rId61" Type="http://schemas.openxmlformats.org/officeDocument/2006/relationships/image" Target="../media/image110.jpeg"/><Relationship Id="rId62" Type="http://schemas.openxmlformats.org/officeDocument/2006/relationships/image" Target="../media/image111.jpeg"/><Relationship Id="rId63" Type="http://schemas.openxmlformats.org/officeDocument/2006/relationships/image" Target="../media/image112.jpeg"/><Relationship Id="rId64" Type="http://schemas.openxmlformats.org/officeDocument/2006/relationships/image" Target="../media/image113.jpeg"/><Relationship Id="rId65" Type="http://schemas.openxmlformats.org/officeDocument/2006/relationships/image" Target="../media/image114.jpeg"/><Relationship Id="rId66" Type="http://schemas.openxmlformats.org/officeDocument/2006/relationships/image" Target="../media/image115.jpeg"/><Relationship Id="rId67" Type="http://schemas.openxmlformats.org/officeDocument/2006/relationships/image" Target="../media/image116.jpeg"/><Relationship Id="rId68" Type="http://schemas.openxmlformats.org/officeDocument/2006/relationships/image" Target="../media/image117.jpeg"/><Relationship Id="rId69" Type="http://schemas.openxmlformats.org/officeDocument/2006/relationships/image" Target="../media/image118.jpeg"/><Relationship Id="rId70" Type="http://schemas.openxmlformats.org/officeDocument/2006/relationships/image" Target="../media/image119.jpeg"/><Relationship Id="rId71" Type="http://schemas.openxmlformats.org/officeDocument/2006/relationships/image" Target="../media/image120.jpeg"/><Relationship Id="rId72" Type="http://schemas.openxmlformats.org/officeDocument/2006/relationships/image" Target="../media/image121.jpeg"/><Relationship Id="rId7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2.jpeg"/><Relationship Id="rId2" Type="http://schemas.openxmlformats.org/officeDocument/2006/relationships/image" Target="../media/image123.jpeg"/><Relationship Id="rId3" Type="http://schemas.openxmlformats.org/officeDocument/2006/relationships/image" Target="../media/image124.jpeg"/><Relationship Id="rId4" Type="http://schemas.openxmlformats.org/officeDocument/2006/relationships/image" Target="../media/image125.jpeg"/><Relationship Id="rId5" Type="http://schemas.openxmlformats.org/officeDocument/2006/relationships/image" Target="../media/image126.jpeg"/><Relationship Id="rId6" Type="http://schemas.openxmlformats.org/officeDocument/2006/relationships/image" Target="../media/image127.jpeg"/><Relationship Id="rId7" Type="http://schemas.openxmlformats.org/officeDocument/2006/relationships/image" Target="../media/image128.jpeg"/><Relationship Id="rId8" Type="http://schemas.openxmlformats.org/officeDocument/2006/relationships/image" Target="../media/image129.jpeg"/><Relationship Id="rId9" Type="http://schemas.openxmlformats.org/officeDocument/2006/relationships/image" Target="../media/image130.jpeg"/><Relationship Id="rId10" Type="http://schemas.openxmlformats.org/officeDocument/2006/relationships/image" Target="../media/image131.jpeg"/><Relationship Id="rId11" Type="http://schemas.openxmlformats.org/officeDocument/2006/relationships/image" Target="../media/image132.jpeg"/><Relationship Id="rId12" Type="http://schemas.openxmlformats.org/officeDocument/2006/relationships/image" Target="../media/image133.jpeg"/><Relationship Id="rId13" Type="http://schemas.openxmlformats.org/officeDocument/2006/relationships/image" Target="../media/image134.jpeg"/><Relationship Id="rId14" Type="http://schemas.openxmlformats.org/officeDocument/2006/relationships/image" Target="../media/image135.jpeg"/><Relationship Id="rId15" Type="http://schemas.openxmlformats.org/officeDocument/2006/relationships/image" Target="../media/image136.jpeg"/><Relationship Id="rId16" Type="http://schemas.openxmlformats.org/officeDocument/2006/relationships/image" Target="../media/image137.jpeg"/><Relationship Id="rId17" Type="http://schemas.openxmlformats.org/officeDocument/2006/relationships/image" Target="../media/image138.jpeg"/><Relationship Id="rId18" Type="http://schemas.openxmlformats.org/officeDocument/2006/relationships/image" Target="../media/image139.jpeg"/><Relationship Id="rId19" Type="http://schemas.openxmlformats.org/officeDocument/2006/relationships/image" Target="../media/image140.jpeg"/><Relationship Id="rId20" Type="http://schemas.openxmlformats.org/officeDocument/2006/relationships/image" Target="../media/image141.jpeg"/><Relationship Id="rId21" Type="http://schemas.openxmlformats.org/officeDocument/2006/relationships/image" Target="../media/image142.jpeg"/><Relationship Id="rId22" Type="http://schemas.openxmlformats.org/officeDocument/2006/relationships/image" Target="../media/image143.jpeg"/><Relationship Id="rId23" Type="http://schemas.openxmlformats.org/officeDocument/2006/relationships/image" Target="../media/image144.jpeg"/><Relationship Id="rId24" Type="http://schemas.openxmlformats.org/officeDocument/2006/relationships/image" Target="../media/image145.jpeg"/><Relationship Id="rId25" Type="http://schemas.openxmlformats.org/officeDocument/2006/relationships/image" Target="../media/image146.jpeg"/><Relationship Id="rId26" Type="http://schemas.openxmlformats.org/officeDocument/2006/relationships/image" Target="../media/image147.jpeg"/><Relationship Id="rId27" Type="http://schemas.openxmlformats.org/officeDocument/2006/relationships/image" Target="../media/image148.jpeg"/><Relationship Id="rId28" Type="http://schemas.openxmlformats.org/officeDocument/2006/relationships/image" Target="../media/image149.jpeg"/><Relationship Id="rId29" Type="http://schemas.openxmlformats.org/officeDocument/2006/relationships/image" Target="../media/image150.jpeg"/><Relationship Id="rId30" Type="http://schemas.openxmlformats.org/officeDocument/2006/relationships/image" Target="../media/image151.jpeg"/><Relationship Id="rId31" Type="http://schemas.openxmlformats.org/officeDocument/2006/relationships/image" Target="../media/image152.jpeg"/><Relationship Id="rId32" Type="http://schemas.openxmlformats.org/officeDocument/2006/relationships/image" Target="../media/image153.jpeg"/><Relationship Id="rId33" Type="http://schemas.openxmlformats.org/officeDocument/2006/relationships/image" Target="../media/image154.jpeg"/><Relationship Id="rId34" Type="http://schemas.openxmlformats.org/officeDocument/2006/relationships/image" Target="../media/image155.jpeg"/><Relationship Id="rId35" Type="http://schemas.openxmlformats.org/officeDocument/2006/relationships/image" Target="../media/image156.jpeg"/><Relationship Id="rId36" Type="http://schemas.openxmlformats.org/officeDocument/2006/relationships/image" Target="../media/image157.jpeg"/><Relationship Id="rId37" Type="http://schemas.openxmlformats.org/officeDocument/2006/relationships/image" Target="../media/image158.jpeg"/><Relationship Id="rId38" Type="http://schemas.openxmlformats.org/officeDocument/2006/relationships/image" Target="../media/image159.jpeg"/><Relationship Id="rId39" Type="http://schemas.openxmlformats.org/officeDocument/2006/relationships/image" Target="../media/image160.jpeg"/><Relationship Id="rId40" Type="http://schemas.openxmlformats.org/officeDocument/2006/relationships/image" Target="../media/image161.jpeg"/><Relationship Id="rId41" Type="http://schemas.openxmlformats.org/officeDocument/2006/relationships/image" Target="../media/image162.jpeg"/><Relationship Id="rId42" Type="http://schemas.openxmlformats.org/officeDocument/2006/relationships/image" Target="../media/image163.jpeg"/><Relationship Id="rId43" Type="http://schemas.openxmlformats.org/officeDocument/2006/relationships/image" Target="../media/image164.jpeg"/><Relationship Id="rId44" Type="http://schemas.openxmlformats.org/officeDocument/2006/relationships/image" Target="../media/image165.jpeg"/><Relationship Id="rId45" Type="http://schemas.openxmlformats.org/officeDocument/2006/relationships/image" Target="../media/image166.jpeg"/><Relationship Id="rId46" Type="http://schemas.openxmlformats.org/officeDocument/2006/relationships/image" Target="../media/image167.jpeg"/><Relationship Id="rId47" Type="http://schemas.openxmlformats.org/officeDocument/2006/relationships/image" Target="../media/image168.jpeg"/><Relationship Id="rId48" Type="http://schemas.openxmlformats.org/officeDocument/2006/relationships/image" Target="../media/image169.jpeg"/><Relationship Id="rId49" Type="http://schemas.openxmlformats.org/officeDocument/2006/relationships/image" Target="../media/image170.jpeg"/><Relationship Id="rId50" Type="http://schemas.openxmlformats.org/officeDocument/2006/relationships/image" Target="../media/image171.jpeg"/><Relationship Id="rId51" Type="http://schemas.openxmlformats.org/officeDocument/2006/relationships/image" Target="../media/image172.jpeg"/><Relationship Id="rId52" Type="http://schemas.openxmlformats.org/officeDocument/2006/relationships/image" Target="../media/image173.jpeg"/><Relationship Id="rId53" Type="http://schemas.openxmlformats.org/officeDocument/2006/relationships/image" Target="../media/image174.jpeg"/><Relationship Id="rId54" Type="http://schemas.openxmlformats.org/officeDocument/2006/relationships/image" Target="../media/image175.jpeg"/><Relationship Id="rId55" Type="http://schemas.openxmlformats.org/officeDocument/2006/relationships/image" Target="../media/image176.jpeg"/><Relationship Id="rId56" Type="http://schemas.openxmlformats.org/officeDocument/2006/relationships/image" Target="../media/image177.jpeg"/><Relationship Id="rId57" Type="http://schemas.openxmlformats.org/officeDocument/2006/relationships/image" Target="../media/image178.jpeg"/><Relationship Id="rId58" Type="http://schemas.openxmlformats.org/officeDocument/2006/relationships/image" Target="../media/image179.jpeg"/><Relationship Id="rId59" Type="http://schemas.openxmlformats.org/officeDocument/2006/relationships/image" Target="../media/image180.jpeg"/><Relationship Id="rId60" Type="http://schemas.openxmlformats.org/officeDocument/2006/relationships/image" Target="../media/image181.jpeg"/><Relationship Id="rId61" Type="http://schemas.openxmlformats.org/officeDocument/2006/relationships/image" Target="../media/image182.jpeg"/><Relationship Id="rId62" Type="http://schemas.openxmlformats.org/officeDocument/2006/relationships/image" Target="../media/image183.jpeg"/><Relationship Id="rId63" Type="http://schemas.openxmlformats.org/officeDocument/2006/relationships/image" Target="../media/image184.jpeg"/><Relationship Id="rId64" Type="http://schemas.openxmlformats.org/officeDocument/2006/relationships/image" Target="../media/image185.jpeg"/><Relationship Id="rId65" Type="http://schemas.openxmlformats.org/officeDocument/2006/relationships/image" Target="../media/image186.jpeg"/><Relationship Id="rId66" Type="http://schemas.openxmlformats.org/officeDocument/2006/relationships/image" Target="../media/image187.jpeg"/><Relationship Id="rId67" Type="http://schemas.openxmlformats.org/officeDocument/2006/relationships/image" Target="../media/image188.jpeg"/><Relationship Id="rId68" Type="http://schemas.openxmlformats.org/officeDocument/2006/relationships/image" Target="../media/image189.jpeg"/><Relationship Id="rId69" Type="http://schemas.openxmlformats.org/officeDocument/2006/relationships/image" Target="../media/image190.jpeg"/><Relationship Id="rId70" Type="http://schemas.openxmlformats.org/officeDocument/2006/relationships/image" Target="../media/image191.jpeg"/><Relationship Id="rId71" Type="http://schemas.openxmlformats.org/officeDocument/2006/relationships/image" Target="../media/image192.jpeg"/><Relationship Id="rId72" Type="http://schemas.openxmlformats.org/officeDocument/2006/relationships/image" Target="../media/image193.jpeg"/><Relationship Id="rId7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l-SI" sz="6000" spc="-1" strike="noStrike">
                <a:solidFill>
                  <a:srgbClr val="000000"/>
                </a:solidFill>
                <a:latin typeface="Calibri Light"/>
              </a:rPr>
              <a:t>FORTNITE za otroke</a:t>
            </a:r>
            <a:endParaRPr b="0" lang="sl-SI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Dimitar Stoilkov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3.Nivo</a:t>
            </a:r>
            <a:endParaRPr b="0" lang="sl-SI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838080" y="1567440"/>
          <a:ext cx="10515240" cy="4926240"/>
        </p:xfrm>
        <a:graphic>
          <a:graphicData uri="http://schemas.openxmlformats.org/drawingml/2006/table">
            <a:tbl>
              <a:tblPr/>
              <a:tblGrid>
                <a:gridCol w="1168200"/>
                <a:gridCol w="1168200"/>
                <a:gridCol w="1168200"/>
                <a:gridCol w="1152000"/>
                <a:gridCol w="1184400"/>
                <a:gridCol w="1168200"/>
                <a:gridCol w="1168200"/>
                <a:gridCol w="1168200"/>
                <a:gridCol w="1169640"/>
              </a:tblGrid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9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8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7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6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5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4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3"/>
                      <a:tile/>
                    </a:blipFill>
                  </a:tcPr>
                </a:tc>
              </a:tr>
              <a:tr h="6170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2"/>
                      <a:tile/>
                    </a:blipFill>
                  </a:tcPr>
                </a:tc>
              </a:tr>
            </a:tbl>
          </a:graphicData>
        </a:graphic>
      </p:graphicFrame>
      <p:sp>
        <p:nvSpPr>
          <p:cNvPr id="117" name="CustomShape 3"/>
          <p:cNvSpPr/>
          <p:nvPr/>
        </p:nvSpPr>
        <p:spPr>
          <a:xfrm>
            <a:off x="6541920" y="5933520"/>
            <a:ext cx="1407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Začetek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9943200" y="1567440"/>
            <a:ext cx="16311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Konec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5717520" y="4105440"/>
            <a:ext cx="756720" cy="466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3350520" y="2892960"/>
            <a:ext cx="756720" cy="466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6926400" y="2870640"/>
            <a:ext cx="761760" cy="48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10378080" y="4083120"/>
            <a:ext cx="761760" cy="48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4550400" y="5299920"/>
            <a:ext cx="761760" cy="48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l-SI" sz="6000" spc="-1" strike="noStrike">
                <a:solidFill>
                  <a:srgbClr val="000000"/>
                </a:solidFill>
                <a:latin typeface="Calibri Light"/>
              </a:rPr>
              <a:t>Uganke</a:t>
            </a:r>
            <a:r>
              <a:rPr b="0" lang="sl-SI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sl-SI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Zasnova</a:t>
            </a: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sl-SI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690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Naključno se določita dve števili in operacija med njima (+, -)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Za vsak pravilen odgovor dobi nagrado, za napačen kazen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Za prehod na nov nivo je potrebno zbrati X nagrad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Z vsakim nivojem se povečuje število števil in število operacij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Zasnova</a:t>
            </a: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sl-SI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Več nivojev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Vsak nivo za malenkost težji od drugega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Vojak mora priti skozi ovire do cilja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V pomoč mu bodo blokci za premikanje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Vsak nivo se doda blokec, ki nekaj naredi (skoči, uniči oviro)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1.Nivo</a:t>
            </a:r>
            <a:endParaRPr b="0" lang="sl-SI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838080" y="1825560"/>
          <a:ext cx="10515240" cy="4716000"/>
        </p:xfrm>
        <a:graphic>
          <a:graphicData uri="http://schemas.openxmlformats.org/drawingml/2006/table">
            <a:tbl>
              <a:tblPr/>
              <a:tblGrid>
                <a:gridCol w="1314360"/>
                <a:gridCol w="1314360"/>
                <a:gridCol w="1314360"/>
                <a:gridCol w="1314360"/>
                <a:gridCol w="1314360"/>
                <a:gridCol w="1314360"/>
                <a:gridCol w="1314360"/>
                <a:gridCol w="1314720"/>
              </a:tblGrid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6"/>
                      <a:tile/>
                    </a:blipFill>
                  </a:tcPr>
                </a:tc>
              </a:tr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9"/>
                      <a:tile/>
                    </a:blipFill>
                  </a:tcPr>
                </a:tc>
              </a:tr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1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1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13"/>
                      <a:tile/>
                    </a:blipFill>
                  </a:tcPr>
                </a:tc>
              </a:tr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6"/>
                      <a:tile/>
                    </a:blipFill>
                  </a:tcPr>
                </a:tc>
              </a:tr>
            </a:tbl>
          </a:graphicData>
        </a:graphic>
      </p:graphicFrame>
      <p:sp>
        <p:nvSpPr>
          <p:cNvPr id="88" name="CustomShape 3"/>
          <p:cNvSpPr/>
          <p:nvPr/>
        </p:nvSpPr>
        <p:spPr>
          <a:xfrm>
            <a:off x="700920" y="5766480"/>
            <a:ext cx="163116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Začetek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9906120" y="1971720"/>
            <a:ext cx="163116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Konec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2.Nivo</a:t>
            </a:r>
            <a:endParaRPr b="0" lang="sl-SI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838080" y="1825560"/>
          <a:ext cx="10515240" cy="4716000"/>
        </p:xfrm>
        <a:graphic>
          <a:graphicData uri="http://schemas.openxmlformats.org/drawingml/2006/table">
            <a:tbl>
              <a:tblPr/>
              <a:tblGrid>
                <a:gridCol w="1314360"/>
                <a:gridCol w="1314360"/>
                <a:gridCol w="1314360"/>
                <a:gridCol w="1314360"/>
                <a:gridCol w="1314360"/>
                <a:gridCol w="1314360"/>
                <a:gridCol w="1314360"/>
                <a:gridCol w="1314720"/>
              </a:tblGrid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6"/>
                      <a:tile/>
                    </a:blipFill>
                  </a:tcPr>
                </a:tc>
              </a:tr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9"/>
                      <a:tile/>
                    </a:blipFill>
                  </a:tcPr>
                </a:tc>
              </a:tr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1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1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13"/>
                      <a:tile/>
                    </a:blipFill>
                  </a:tcPr>
                </a:tc>
              </a:tr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6"/>
                      <a:tile/>
                    </a:blipFill>
                  </a:tcPr>
                </a:tc>
              </a:tr>
            </a:tbl>
          </a:graphicData>
        </a:graphic>
      </p:graphicFrame>
      <p:sp>
        <p:nvSpPr>
          <p:cNvPr id="92" name="CustomShape 3"/>
          <p:cNvSpPr/>
          <p:nvPr/>
        </p:nvSpPr>
        <p:spPr>
          <a:xfrm>
            <a:off x="700920" y="5766480"/>
            <a:ext cx="163116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Začetek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9906120" y="1971720"/>
            <a:ext cx="163116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Konec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482640" y="1690560"/>
            <a:ext cx="1259280" cy="108828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4742280" y="3639600"/>
            <a:ext cx="1259280" cy="108828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7432560" y="5483520"/>
            <a:ext cx="1259280" cy="108828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3.Nivo</a:t>
            </a:r>
            <a:endParaRPr b="0" lang="sl-SI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838080" y="1825560"/>
          <a:ext cx="10515240" cy="4716000"/>
        </p:xfrm>
        <a:graphic>
          <a:graphicData uri="http://schemas.openxmlformats.org/drawingml/2006/table">
            <a:tbl>
              <a:tblPr/>
              <a:tblGrid>
                <a:gridCol w="1314360"/>
                <a:gridCol w="1314360"/>
                <a:gridCol w="1314360"/>
                <a:gridCol w="1314360"/>
                <a:gridCol w="1314360"/>
                <a:gridCol w="1314360"/>
                <a:gridCol w="1314360"/>
                <a:gridCol w="1314720"/>
              </a:tblGrid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blipFill rotWithShape="0">
                      <a:blip r:embed="rId6"/>
                      <a:tile/>
                    </a:blipFill>
                  </a:tcPr>
                </a:tc>
              </a:tr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10"/>
                      <a:tile/>
                    </a:blipFill>
                  </a:tcPr>
                </a:tc>
              </a:tr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1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1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blipFill rotWithShape="0">
                      <a:blip r:embed="rId14"/>
                      <a:tile/>
                    </a:blipFill>
                  </a:tcPr>
                </a:tc>
              </a:tr>
              <a:tr h="9432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7"/>
                      <a:tile/>
                    </a:blipFill>
                  </a:tcPr>
                </a:tc>
              </a:tr>
            </a:tbl>
          </a:graphicData>
        </a:graphic>
      </p:graphicFrame>
      <p:sp>
        <p:nvSpPr>
          <p:cNvPr id="99" name="CustomShape 3"/>
          <p:cNvSpPr/>
          <p:nvPr/>
        </p:nvSpPr>
        <p:spPr>
          <a:xfrm>
            <a:off x="700920" y="5766480"/>
            <a:ext cx="163116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Začetek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9906120" y="1971720"/>
            <a:ext cx="163116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Konec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3482640" y="1690560"/>
            <a:ext cx="1259280" cy="108828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"/>
          <p:cNvSpPr/>
          <p:nvPr/>
        </p:nvSpPr>
        <p:spPr>
          <a:xfrm>
            <a:off x="7432560" y="5483520"/>
            <a:ext cx="1259280" cy="108828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l-SI" sz="6000" spc="-1" strike="noStrike">
                <a:solidFill>
                  <a:srgbClr val="000000"/>
                </a:solidFill>
                <a:latin typeface="Calibri Light"/>
              </a:rPr>
              <a:t>Žabica</a:t>
            </a:r>
            <a:endParaRPr b="0" lang="sl-SI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Zasnova</a:t>
            </a: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sl-SI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Klasična igra žabica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Žabica se lahko premika v vse smeri, lahko še skače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l-SI" sz="2800" spc="-1" strike="noStrike">
                <a:solidFill>
                  <a:srgbClr val="000000"/>
                </a:solidFill>
                <a:latin typeface="Calibri"/>
              </a:rPr>
              <a:t>Na zadnjem nivoju se kosi lesa premikajo po reki</a:t>
            </a:r>
            <a:endParaRPr b="0" lang="sl-S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1.Nivo</a:t>
            </a:r>
            <a:endParaRPr b="0" lang="sl-SI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838080" y="1567440"/>
          <a:ext cx="10515240" cy="4926240"/>
        </p:xfrm>
        <a:graphic>
          <a:graphicData uri="http://schemas.openxmlformats.org/drawingml/2006/table">
            <a:tbl>
              <a:tblPr/>
              <a:tblGrid>
                <a:gridCol w="1168200"/>
                <a:gridCol w="1168200"/>
                <a:gridCol w="1168200"/>
                <a:gridCol w="1168200"/>
                <a:gridCol w="1168200"/>
                <a:gridCol w="1168200"/>
                <a:gridCol w="1168200"/>
                <a:gridCol w="1168200"/>
                <a:gridCol w="1169640"/>
              </a:tblGrid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9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8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7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6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5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4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3"/>
                      <a:tile/>
                    </a:blipFill>
                  </a:tcPr>
                </a:tc>
              </a:tr>
              <a:tr h="6170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2"/>
                      <a:tile/>
                    </a:blipFill>
                  </a:tcPr>
                </a:tc>
              </a:tr>
            </a:tbl>
          </a:graphicData>
        </a:graphic>
      </p:graphicFrame>
      <p:sp>
        <p:nvSpPr>
          <p:cNvPr id="109" name="CustomShape 3"/>
          <p:cNvSpPr/>
          <p:nvPr/>
        </p:nvSpPr>
        <p:spPr>
          <a:xfrm>
            <a:off x="6541920" y="5933520"/>
            <a:ext cx="1407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Začetek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9943200" y="1567440"/>
            <a:ext cx="16311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Konec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l-SI" sz="4400" spc="-1" strike="noStrike">
                <a:solidFill>
                  <a:srgbClr val="000000"/>
                </a:solidFill>
                <a:latin typeface="Calibri Light"/>
              </a:rPr>
              <a:t>2.Nivo</a:t>
            </a:r>
            <a:endParaRPr b="0" lang="sl-SI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838080" y="1567440"/>
          <a:ext cx="10515240" cy="4926240"/>
        </p:xfrm>
        <a:graphic>
          <a:graphicData uri="http://schemas.openxmlformats.org/drawingml/2006/table">
            <a:tbl>
              <a:tblPr/>
              <a:tblGrid>
                <a:gridCol w="1168200"/>
                <a:gridCol w="1168200"/>
                <a:gridCol w="1168200"/>
                <a:gridCol w="1152000"/>
                <a:gridCol w="1184400"/>
                <a:gridCol w="1168200"/>
                <a:gridCol w="1168200"/>
                <a:gridCol w="1168200"/>
                <a:gridCol w="1169640"/>
              </a:tblGrid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9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8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7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6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5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3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4"/>
                      <a:tile/>
                    </a:blipFill>
                  </a:tcPr>
                </a:tc>
              </a:tr>
              <a:tr h="615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2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3"/>
                      <a:tile/>
                    </a:blipFill>
                  </a:tcPr>
                </a:tc>
              </a:tr>
              <a:tr h="6170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4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5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6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7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8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9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0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1"/>
                      <a:tile/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2"/>
                      <a:tile/>
                    </a:blipFill>
                  </a:tcPr>
                </a:tc>
              </a:tr>
            </a:tbl>
          </a:graphicData>
        </a:graphic>
      </p:graphicFrame>
      <p:sp>
        <p:nvSpPr>
          <p:cNvPr id="113" name="CustomShape 3"/>
          <p:cNvSpPr/>
          <p:nvPr/>
        </p:nvSpPr>
        <p:spPr>
          <a:xfrm>
            <a:off x="6541920" y="5933520"/>
            <a:ext cx="1407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Začetek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9943200" y="1567440"/>
            <a:ext cx="16311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Konec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LibreOffice/6.2.0.3$Windows_X86_64 LibreOffice_project/98c6a8a1c6c7b144ce3cc729e34964b47ce25d62</Application>
  <Words>80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2019-03-12T11:21:35Z</dcterms:created>
  <dc:creator>Dimitar Stoilkov</dc:creator>
  <dc:description/>
  <dc:language>en-US</dc:language>
  <cp:lastModifiedBy/>
  <dcterms:modified xsi:type="dcterms:W3CDTF">2019-03-12T14:39:38Z</dcterms:modified>
  <cp:revision>19</cp:revision>
  <dc:subject/>
  <dc:title>FORTNITE za otroke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