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D93FFF-A78C-4A6C-8D5B-67C42B045F36}" type="datetimeFigureOut">
              <a:rPr lang="sl-SI" smtClean="0"/>
              <a:t>12. 03. 2019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l-SI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59F339A-6001-4629-A0D0-DF3A0DDADC1B}" type="slidenum">
              <a:rPr lang="sl-SI" smtClean="0"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ly-games.appspot.com/?lang=en" TargetMode="External"/><Relationship Id="rId2" Type="http://schemas.openxmlformats.org/officeDocument/2006/relationships/hyperlink" Target="https://codelabs.developers.google.com/codelabs/blockly-web/index.html?index=../..index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066" y="3356992"/>
            <a:ext cx="7753618" cy="1008112"/>
          </a:xfrm>
        </p:spPr>
        <p:txBody>
          <a:bodyPr/>
          <a:lstStyle/>
          <a:p>
            <a:r>
              <a:rPr lang="sl-SI" sz="2400" b="0" dirty="0">
                <a:solidFill>
                  <a:schemeClr val="accent1"/>
                </a:solidFill>
                <a:effectLst/>
              </a:rPr>
              <a:t>Naloge za poučevanje in </a:t>
            </a:r>
            <a:r>
              <a:rPr lang="sl-SI" sz="2400" b="0" dirty="0" smtClean="0">
                <a:solidFill>
                  <a:schemeClr val="accent1"/>
                </a:solidFill>
                <a:effectLst/>
              </a:rPr>
              <a:t>učenje računalniškega mišljenja</a:t>
            </a:r>
            <a:endParaRPr lang="sl-SI" sz="2400" b="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810" y="2564904"/>
            <a:ext cx="7772400" cy="788680"/>
          </a:xfrm>
        </p:spPr>
        <p:txBody>
          <a:bodyPr>
            <a:normAutofit/>
          </a:bodyPr>
          <a:lstStyle/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Portal Pišek (NPUR)</a:t>
            </a:r>
            <a:endParaRPr lang="sl-SI" sz="44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73" y="1340768"/>
            <a:ext cx="7772400" cy="1008112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l-SI" sz="4400" dirty="0" smtClean="0">
                <a:effectLst/>
                <a:latin typeface="Arial Black" pitchFamily="34" charset="0"/>
              </a:rPr>
              <a:t>IDEJE ZA NALOGE</a:t>
            </a:r>
            <a:endParaRPr lang="sl-SI" sz="4400" dirty="0">
              <a:latin typeface="Arial Black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4509120"/>
            <a:ext cx="7772400" cy="1008112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l-SI" sz="2000" b="0" dirty="0" smtClean="0">
                <a:latin typeface="+mn-lt"/>
              </a:rPr>
              <a:t>Krištof Špenko</a:t>
            </a:r>
            <a:endParaRPr lang="sl-SI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37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PUZLI</a:t>
            </a:r>
            <a:endParaRPr lang="sl-SI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3" t="16340" r="16380" b="37408"/>
          <a:stretch/>
        </p:blipFill>
        <p:spPr bwMode="auto">
          <a:xfrm>
            <a:off x="683568" y="1268760"/>
            <a:ext cx="7992888" cy="304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793812" y="4437112"/>
            <a:ext cx="7772400" cy="1296144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</a:t>
            </a:r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ak tip naloge bi pomagal učence navaditi, kaj sploh potrebujejo delati v Blocklyjevem okolju</a:t>
            </a:r>
          </a:p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omembno je da imamo več različnih tipov kock z različnim barvami</a:t>
            </a:r>
          </a:p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otenciala za variacije je ogromno</a:t>
            </a:r>
            <a:endParaRPr lang="sl-SI" sz="44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13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3369568" cy="914400"/>
          </a:xfrm>
        </p:spPr>
        <p:txBody>
          <a:bodyPr/>
          <a:lstStyle/>
          <a:p>
            <a:r>
              <a:rPr lang="sl-SI" dirty="0" smtClean="0"/>
              <a:t>GLASBA</a:t>
            </a:r>
            <a:endParaRPr lang="sl-SI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666656" y="332656"/>
            <a:ext cx="4081808" cy="288032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</a:t>
            </a:r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edpredmetno povezovanje z glasbo</a:t>
            </a:r>
          </a:p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osebne kocke (kategorija Music)</a:t>
            </a:r>
          </a:p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</a:t>
            </a:r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aveden primer: kanon Mojster Miha</a:t>
            </a:r>
          </a:p>
          <a:p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možno tudi večglasno z različnimi inštrumenti</a:t>
            </a:r>
            <a:endParaRPr lang="sl-SI" sz="4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0" r="32141" b="33710"/>
          <a:stretch/>
        </p:blipFill>
        <p:spPr bwMode="auto">
          <a:xfrm>
            <a:off x="493531" y="1484784"/>
            <a:ext cx="398481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2" r="9231" b="19507"/>
          <a:stretch/>
        </p:blipFill>
        <p:spPr bwMode="auto">
          <a:xfrm>
            <a:off x="493531" y="3442801"/>
            <a:ext cx="8059325" cy="330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04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3369568" cy="914400"/>
          </a:xfrm>
        </p:spPr>
        <p:txBody>
          <a:bodyPr/>
          <a:lstStyle/>
          <a:p>
            <a:r>
              <a:rPr lang="sl-SI" dirty="0" smtClean="0"/>
              <a:t>FILMI</a:t>
            </a:r>
            <a:endParaRPr lang="sl-SI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666656" y="332655"/>
            <a:ext cx="4081808" cy="3345621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</a:t>
            </a:r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edpredmetno povezovanje z likovno vzgojo</a:t>
            </a:r>
          </a:p>
          <a:p>
            <a:r>
              <a:rPr lang="sl-SI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osebne kocke (kategorija Movie, Colour)</a:t>
            </a:r>
          </a:p>
          <a:p>
            <a:r>
              <a:rPr lang="sl-SI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možno tudi samostojno oz. prosto ustvarjanje</a:t>
            </a:r>
            <a:endParaRPr lang="sl-SI" sz="4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6" r="41961" b="42892"/>
          <a:stretch/>
        </p:blipFill>
        <p:spPr bwMode="auto">
          <a:xfrm>
            <a:off x="587133" y="2060848"/>
            <a:ext cx="3890890" cy="161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4" r="5004" b="31273"/>
          <a:stretch/>
        </p:blipFill>
        <p:spPr bwMode="auto">
          <a:xfrm>
            <a:off x="587133" y="4005064"/>
            <a:ext cx="801171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80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PA Z REALIZACIJO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/>
          <a:lstStyle/>
          <a:p>
            <a:r>
              <a:rPr lang="sl-SI" dirty="0" smtClean="0"/>
              <a:t>naloge </a:t>
            </a:r>
            <a:r>
              <a:rPr lang="sl-SI" dirty="0"/>
              <a:t>znamo ustvariti v Blocklyjevem okolju (primer</a:t>
            </a:r>
            <a:r>
              <a:rPr lang="sl-SI" dirty="0" smtClean="0"/>
              <a:t>: </a:t>
            </a:r>
            <a:r>
              <a:rPr lang="sl-SI" dirty="0" smtClean="0">
                <a:hlinkClick r:id="rId2"/>
              </a:rPr>
              <a:t>Music Maker</a:t>
            </a:r>
            <a:r>
              <a:rPr lang="sl-SI" dirty="0" smtClean="0"/>
              <a:t>, </a:t>
            </a:r>
            <a:r>
              <a:rPr lang="sl-SI" dirty="0" smtClean="0">
                <a:hlinkClick r:id="rId3"/>
              </a:rPr>
              <a:t>Blockly Games</a:t>
            </a:r>
            <a:r>
              <a:rPr lang="sl-SI" dirty="0" smtClean="0"/>
              <a:t>)</a:t>
            </a:r>
          </a:p>
          <a:p>
            <a:r>
              <a:rPr lang="sl-SI" dirty="0"/>
              <a:t>n</a:t>
            </a:r>
            <a:r>
              <a:rPr lang="sl-SI" dirty="0" smtClean="0"/>
              <a:t>aloge delujejo lokalno (lahko jih poženemo na našem osebnem računalniku)</a:t>
            </a:r>
          </a:p>
          <a:p>
            <a:r>
              <a:rPr lang="sl-SI" dirty="0"/>
              <a:t>n</a:t>
            </a:r>
            <a:r>
              <a:rPr lang="sl-SI" dirty="0" smtClean="0"/>
              <a:t>e znamo takih nalog implentirati na Portal Pišek (še)?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9447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50</TotalTime>
  <Words>135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Consolas</vt:lpstr>
      <vt:lpstr>Corbel</vt:lpstr>
      <vt:lpstr>Wingdings</vt:lpstr>
      <vt:lpstr>Wingdings 2</vt:lpstr>
      <vt:lpstr>Wingdings 3</vt:lpstr>
      <vt:lpstr>Metro</vt:lpstr>
      <vt:lpstr>Naloge za poučevanje in učenje računalniškega mišljenja</vt:lpstr>
      <vt:lpstr>PUZLI</vt:lpstr>
      <vt:lpstr>GLASBA</vt:lpstr>
      <vt:lpstr>FILMI</vt:lpstr>
      <vt:lpstr>KAKO PA Z REALIZACIJO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Krištof</dc:creator>
  <cp:lastModifiedBy>Matija Lokar</cp:lastModifiedBy>
  <cp:revision>5</cp:revision>
  <dcterms:created xsi:type="dcterms:W3CDTF">2019-03-11T14:03:34Z</dcterms:created>
  <dcterms:modified xsi:type="dcterms:W3CDTF">2019-03-12T06:23:27Z</dcterms:modified>
</cp:coreProperties>
</file>