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6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C37E02F-E148-429B-878F-AD615C621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6A8104E-6B4F-46CB-B29F-BD2A51624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F7DB6185-680A-48AA-9E6F-030A7853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0A7D2234-7967-46EF-801F-C9EFE024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3F83E3D6-FB68-4BEE-A16D-7884D0F6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6BC82C5-63C5-41A1-9DCE-B68E7883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64680F0E-8E74-4FC8-8564-4905DAD8E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62F25CD8-E443-424E-B78F-47BFBC13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D2462939-DDB1-4B85-BF15-DD0D523C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2D69AF33-E0DF-46C9-9F76-2897A96C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1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87F7F776-9904-4668-82E5-5993EF51E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14ADF56A-8D44-4DA5-BC33-F7B1E58A9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B57AA267-CB9B-42B5-AD50-5CC4BA80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F3D07CF5-E49A-44AE-BCD2-A641E5A2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2CE0A792-B111-4E61-97FD-C815D36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6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FC227D1-3FEE-408D-A216-0777FD7F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87A3117-ED6B-4216-A30D-42BF17E47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2DCCD516-608C-4786-AD99-5EC3287D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E2F66700-6B0A-4D2C-A9AE-2BE3569E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E371435F-76F3-4B98-B329-F98FDE50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3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22C89F4-E9A2-402A-A491-7F04EEEF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F5EBD49A-6911-4C2E-965E-8D222D1C9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E3D8569C-12EF-4EAE-B088-0A12F5D0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5193CFB5-0103-4292-903D-7CBBCADF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468C1076-0915-4B36-9619-58E6498B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1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3A437A0-5FDF-4269-B850-833C634A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BDB706A-EE64-4A39-AAB0-C1AEB5A3D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6261E161-D8EC-49F5-8300-A8B0A95B5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D92F4F25-FD7A-49BC-85BB-40341B41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D2C91598-3E95-4A94-B4C1-788121DE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1ECDC21C-F7A8-4601-9E00-BB4CDE48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9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6CF124A-9074-42F8-B87A-9428CB72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458596B9-14AB-4855-9FD8-8F55F9D3C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FC035556-FD5F-4349-9B2C-2209C41F3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DC0166EB-8156-4629-922E-53CD28BFC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2B039C9B-918A-444E-8342-9E8C9900E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7A49D67B-976C-4B6E-A938-255C3F79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2B40DF2F-3E34-4F01-B74E-27F012A2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00E131AD-6D34-4633-9C12-282A1A7F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9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9EA2D2C-C6D1-4EA7-835A-A5D243FFB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01F29E8F-20AD-4B98-B8AD-329AD9AB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7D0C609C-97F5-49A8-9D26-74A6ECA5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20FD3BB1-14D0-493D-B70B-BB33C16F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2BAAC805-A1F3-479A-A12E-16962E38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7A7F0B13-1402-41F5-BFEA-57ED629F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4D124C86-7034-4438-B016-30865220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9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E1418CE-2F21-46D0-8BF9-9E578871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0C3CB5B-A2A4-4FC9-A147-E046C688E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0DFDC3E1-A20F-4527-B435-4D26E6B6C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DEB69F5F-FA3E-4A77-AF32-153DCA65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1A48-F18A-45B3-BC05-1E27DA3F88AF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5A85934B-0B77-4448-8035-93079ECD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37981BE8-F357-4939-A87C-5D23085A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5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980E921-39BA-413F-9875-BAE3C446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661AD06C-A88F-40A7-BCAB-B284345FC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6444900D-90BA-4F61-8F25-C47366976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AA63F429-E0A3-4B23-816A-9F93811E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5760D826-615B-4E4F-B953-FB69F618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7EB441D8-7C34-4CB0-AF5F-5FAE723D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5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301FC4F0-42CA-4764-9762-6B35D3C2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88BB7FE4-B89E-4755-8E01-AC8368128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61165565-3807-4600-BD24-C3ECCFF05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64A3AF3A-9A18-4F4C-A560-AD5EF74AF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4C3ECD84-94A9-4398-B08C-251C3468E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9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B57321DB-24EC-40DC-967A-284B1F63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63" y="-134266"/>
            <a:ext cx="10058400" cy="1450757"/>
          </a:xfrm>
        </p:spPr>
        <p:txBody>
          <a:bodyPr/>
          <a:lstStyle/>
          <a:p>
            <a:r>
              <a:rPr lang="sl-SI" dirty="0"/>
              <a:t>Teden mode v Ljubljani</a:t>
            </a:r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6D4B76CB-B931-44DC-9C09-D083BE9AD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823" y="1845735"/>
            <a:ext cx="4937760" cy="4023360"/>
          </a:xfrm>
        </p:spPr>
        <p:txBody>
          <a:bodyPr>
            <a:normAutofit fontScale="92500" lnSpcReduction="20000"/>
          </a:bodyPr>
          <a:lstStyle/>
          <a:p>
            <a:r>
              <a:rPr lang="sl-SI" dirty="0"/>
              <a:t>Na vrsti si, še prej pa par napotkov. Ne pozabi, odlično izgledaš, zato hodi vzravnano, odločno in samozavestno kot le ti znaš. </a:t>
            </a:r>
          </a:p>
          <a:p>
            <a:r>
              <a:rPr lang="sl-SI" dirty="0"/>
              <a:t>Pa še nekaj, pista je nekoliko dvignjena, reflektorji pa so zelo močni, zato le glej, da se držiš steze. Ne bi bilo dobro, da kakšne sporne fotografije zaokrožijo po </a:t>
            </a:r>
            <a:r>
              <a:rPr lang="sl-SI" dirty="0" err="1"/>
              <a:t>Instagramu</a:t>
            </a:r>
            <a:r>
              <a:rPr lang="sl-SI" dirty="0"/>
              <a:t>.</a:t>
            </a:r>
          </a:p>
          <a:p>
            <a:r>
              <a:rPr lang="sl-SI" dirty="0"/>
              <a:t>Čestitam, bila si odlična!</a:t>
            </a:r>
          </a:p>
        </p:txBody>
      </p:sp>
      <p:sp>
        <p:nvSpPr>
          <p:cNvPr id="9" name="Označba mesta vsebine 8">
            <a:extLst>
              <a:ext uri="{FF2B5EF4-FFF2-40B4-BE49-F238E27FC236}">
                <a16:creationId xmlns:a16="http://schemas.microsoft.com/office/drawing/2014/main" id="{BD1123CA-0A24-44BB-A3BE-F78F5CEFC3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sl-SI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47523B8C-D170-4A80-B1C6-D1C6A3A16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970" y="1518458"/>
            <a:ext cx="6506689" cy="412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9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D0FBF5A-D1AF-40D7-B7D2-E60F2AEE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29" y="-145659"/>
            <a:ext cx="10058400" cy="1450757"/>
          </a:xfrm>
        </p:spPr>
        <p:txBody>
          <a:bodyPr/>
          <a:lstStyle/>
          <a:p>
            <a:r>
              <a:rPr lang="sl-SI" dirty="0"/>
              <a:t>Bitka v vesolju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3BBED5B-4206-4EFA-A910-ED3518053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1069" y="1779232"/>
            <a:ext cx="4937760" cy="4023360"/>
          </a:xfrm>
        </p:spPr>
        <p:txBody>
          <a:bodyPr/>
          <a:lstStyle/>
          <a:p>
            <a:r>
              <a:rPr lang="sl-SI" dirty="0"/>
              <a:t>Le še malo morava zdržati. Energetski generator je sicer že skoraj pošel, zato nimava izbire kot v okolici poiskati nove baterije. Ladja prijateljev je že skoraj tu, a brez baterije bova podlegla nabojem robotov. </a:t>
            </a:r>
          </a:p>
          <a:p>
            <a:r>
              <a:rPr lang="sl-SI" dirty="0"/>
              <a:t>Pohiti!</a:t>
            </a:r>
          </a:p>
          <a:p>
            <a:r>
              <a:rPr lang="sl-SI" dirty="0"/>
              <a:t>Poglej, tu so! </a:t>
            </a:r>
          </a:p>
        </p:txBody>
      </p:sp>
      <p:pic>
        <p:nvPicPr>
          <p:cNvPr id="6" name="Označba mesta vsebine 5" descr="Slika, ki vsebuje besede besedilo, preslikava&#10;&#10;Opis, ustvarjen z zelo visoko stopnjo zanesljivosti.">
            <a:extLst>
              <a:ext uri="{FF2B5EF4-FFF2-40B4-BE49-F238E27FC236}">
                <a16:creationId xmlns:a16="http://schemas.microsoft.com/office/drawing/2014/main" id="{5CECBA68-EB77-4D55-A815-18BE0FA62F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86166" y="2272494"/>
            <a:ext cx="7164765" cy="3840905"/>
          </a:xfrm>
        </p:spPr>
      </p:pic>
    </p:spTree>
    <p:extLst>
      <p:ext uri="{BB962C8B-B14F-4D97-AF65-F5344CB8AC3E}">
        <p14:creationId xmlns:p14="http://schemas.microsoft.com/office/powerpoint/2010/main" val="321429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F80F399-D15C-4969-BAEB-A2859722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71" y="-178910"/>
            <a:ext cx="10058400" cy="1450757"/>
          </a:xfrm>
        </p:spPr>
        <p:txBody>
          <a:bodyPr/>
          <a:lstStyle/>
          <a:p>
            <a:r>
              <a:rPr lang="sl-SI" dirty="0"/>
              <a:t>Beg pred </a:t>
            </a:r>
            <a:r>
              <a:rPr lang="sl-SI" dirty="0" err="1"/>
              <a:t>zombiji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6134C6F-86D4-4E39-9A17-A1D1905E8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1423" y="1784774"/>
            <a:ext cx="493776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l-SI" dirty="0"/>
              <a:t>Virus je zajel že skoraj celotno poslopje, zato imava na voljo le še eno možnost. Izbirava lahko med tunelom y in tunelom x. Prvi smrdi po gnilobi in vseh ogabnih stvareh, iz drugega pa vidim nekaj podobnega žarkom svetlobe. Predlagam, da izbereva x. </a:t>
            </a:r>
          </a:p>
          <a:p>
            <a:pPr marL="0" indent="0">
              <a:buNone/>
            </a:pPr>
            <a:r>
              <a:rPr lang="sl-SI" dirty="0"/>
              <a:t>Rešila sva se, a svetu še vedno preti neizmerna nevarnost.</a:t>
            </a:r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6" name="Označba mesta vsebine 5" descr="Slika, ki vsebuje besede besedilo&#10;&#10;Opis, ustvarjen z visoko stopnjo zanesljivosti.">
            <a:extLst>
              <a:ext uri="{FF2B5EF4-FFF2-40B4-BE49-F238E27FC236}">
                <a16:creationId xmlns:a16="http://schemas.microsoft.com/office/drawing/2014/main" id="{E469E065-8AFD-40DE-B04E-7CBB516551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69691" y="2074985"/>
            <a:ext cx="6963761" cy="3733149"/>
          </a:xfrm>
        </p:spPr>
      </p:pic>
    </p:spTree>
    <p:extLst>
      <p:ext uri="{BB962C8B-B14F-4D97-AF65-F5344CB8AC3E}">
        <p14:creationId xmlns:p14="http://schemas.microsoft.com/office/powerpoint/2010/main" val="157036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189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Officeova tema</vt:lpstr>
      <vt:lpstr>Teden mode v Ljubljani</vt:lpstr>
      <vt:lpstr>Bitka v vesolju</vt:lpstr>
      <vt:lpstr>Beg pred zombiji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Enea Kavcic</dc:creator>
  <cp:lastModifiedBy>pristop predstavitve</cp:lastModifiedBy>
  <cp:revision>4</cp:revision>
  <dcterms:created xsi:type="dcterms:W3CDTF">2019-03-11T20:40:00Z</dcterms:created>
  <dcterms:modified xsi:type="dcterms:W3CDTF">2019-03-12T15:37:12Z</dcterms:modified>
</cp:coreProperties>
</file>