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4D47-3992-41B9-B420-4665CA375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Portal </a:t>
            </a:r>
            <a:r>
              <a:rPr lang="sl-SI" dirty="0" err="1"/>
              <a:t>pišek</a:t>
            </a:r>
            <a:endParaRPr lang="sl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E6AD2-D38F-49DA-971F-165ABEA86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PREDSTAVITEV NALOG</a:t>
            </a:r>
          </a:p>
        </p:txBody>
      </p:sp>
    </p:spTree>
    <p:extLst>
      <p:ext uri="{BB962C8B-B14F-4D97-AF65-F5344CB8AC3E}">
        <p14:creationId xmlns:p14="http://schemas.microsoft.com/office/powerpoint/2010/main" val="158582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5520-63FE-4E5C-9708-5FF8C5F7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NALOGA Vhod/izhod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9414-8839-4FD4-B638-AD3E8EF61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V prvi vrstici vhoda je zapisano besedilo, v drugi vrstici je zapisan znak X</a:t>
            </a:r>
          </a:p>
          <a:p>
            <a:r>
              <a:rPr lang="sl-SI" dirty="0"/>
              <a:t>Naloga: iz besedila izbrisati vse znake, ki so enaki znaku X</a:t>
            </a:r>
          </a:p>
          <a:p>
            <a:r>
              <a:rPr lang="sl-SI" dirty="0"/>
              <a:t>Za tri težavnostne stopnje:</a:t>
            </a:r>
          </a:p>
          <a:p>
            <a:pPr marL="571500" lvl="1" indent="-342900">
              <a:buFont typeface="+mj-lt"/>
              <a:buAutoNum type="arabicPeriod"/>
            </a:pPr>
            <a:r>
              <a:rPr lang="sl-SI" dirty="0"/>
              <a:t>Izbriši samo prvi znak</a:t>
            </a:r>
          </a:p>
          <a:p>
            <a:pPr marL="571500" lvl="1" indent="-342900">
              <a:buFont typeface="+mj-lt"/>
              <a:buAutoNum type="arabicPeriod"/>
            </a:pPr>
            <a:r>
              <a:rPr lang="sl-SI" dirty="0"/>
              <a:t>Izbriši vse znake in jih preštej</a:t>
            </a:r>
          </a:p>
          <a:p>
            <a:pPr marL="571500" lvl="1" indent="-342900">
              <a:buFont typeface="+mj-lt"/>
              <a:buAutoNum type="arabicPeriod"/>
            </a:pPr>
            <a:r>
              <a:rPr lang="sl-SI" dirty="0"/>
              <a:t>Izbriši znak, če se pojavi na začetku ali na koncu besede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7532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C420-1356-463F-AD15-A9E34823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Naloga vhod/izhod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B669-1128-4A58-89F0-38276D7A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 prvi vrstici vhoda je niz črk iz A, G, C, T (predstavlja DNA)</a:t>
            </a:r>
          </a:p>
          <a:p>
            <a:r>
              <a:rPr lang="sl-SI" dirty="0"/>
              <a:t>Naloge:</a:t>
            </a:r>
          </a:p>
          <a:p>
            <a:pPr lvl="1"/>
            <a:r>
              <a:rPr lang="sl-SI" dirty="0"/>
              <a:t>Preštej kolikokrat se pojavi vsaka črka in izpiši pojavitve</a:t>
            </a:r>
          </a:p>
          <a:p>
            <a:pPr lvl="1"/>
            <a:r>
              <a:rPr lang="sl-SI" dirty="0"/>
              <a:t>Preštej kolikokrat se pojavi podniz (gen) podan v drugi vrstici (in izpiši kje se pojavi)</a:t>
            </a:r>
          </a:p>
          <a:p>
            <a:pPr lvl="1"/>
            <a:r>
              <a:rPr lang="sl-SI" dirty="0"/>
              <a:t>Izpiši komplement DNA:  A zamenjaj s T ter G zamenjaj s C in obratno</a:t>
            </a:r>
          </a:p>
          <a:p>
            <a:r>
              <a:rPr lang="sl-SI" dirty="0"/>
              <a:t>Vir: http://rosalind.info/problems/topics/string-algorithms/</a:t>
            </a:r>
          </a:p>
        </p:txBody>
      </p:sp>
    </p:spTree>
    <p:extLst>
      <p:ext uri="{BB962C8B-B14F-4D97-AF65-F5344CB8AC3E}">
        <p14:creationId xmlns:p14="http://schemas.microsoft.com/office/powerpoint/2010/main" val="7921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1ECB-0955-4ADF-9170-366A6B70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Naloga z želvo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B6E7-4ADF-4BAF-84E1-88D7979F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Uporabljanje funkcij pri risanju vzorcev</a:t>
            </a:r>
          </a:p>
          <a:p>
            <a:r>
              <a:rPr lang="sl-SI" dirty="0"/>
              <a:t>Možnost za učenje rekurzije</a:t>
            </a:r>
          </a:p>
          <a:p>
            <a:r>
              <a:rPr lang="sl-SI" dirty="0"/>
              <a:t>Naloga: </a:t>
            </a:r>
          </a:p>
          <a:p>
            <a:pPr lvl="1"/>
            <a:r>
              <a:rPr lang="sl-SI" dirty="0"/>
              <a:t>Nariši drevo z rekurzivno funkcijo.</a:t>
            </a:r>
          </a:p>
          <a:p>
            <a:pPr lvl="1"/>
            <a:r>
              <a:rPr lang="sl-SI" dirty="0"/>
              <a:t>Na vsaki dodatni globini naj se dolžina veje deli s </a:t>
            </a:r>
            <a:r>
              <a:rPr lang="sl-SI"/>
              <a:t>3 in prenehaj </a:t>
            </a:r>
            <a:r>
              <a:rPr lang="sl-SI" dirty="0"/>
              <a:t>z risanjem, ko bo dolžina veje manjša od 0.5.</a:t>
            </a:r>
          </a:p>
          <a:p>
            <a:r>
              <a:rPr lang="sl-SI" dirty="0"/>
              <a:t>Nalogo lahko dodatno zapletemo z dodajanjem barv : na vsaki globini drevesa, ki je soda uporabi barvo 1, na lihi globini uporabi barvo 2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6332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366C-A0BD-455A-8585-09C16F53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NALoga</a:t>
            </a:r>
            <a:r>
              <a:rPr lang="sl-SI" dirty="0"/>
              <a:t> s seznami (tabelami)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0793-2514-4DA3-828F-0708AA7E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Učenje osnovnih postopkov na podatkovni strukturi seznam</a:t>
            </a:r>
          </a:p>
          <a:p>
            <a:r>
              <a:rPr lang="sl-SI" dirty="0"/>
              <a:t>Številke iz vhoda preberi in shrani v seznam, nato:</a:t>
            </a:r>
          </a:p>
          <a:p>
            <a:pPr lvl="1"/>
            <a:r>
              <a:rPr lang="sl-SI" dirty="0"/>
              <a:t>Preštej kolikokrat se število, ki ga podamo pojavi</a:t>
            </a:r>
          </a:p>
          <a:p>
            <a:pPr lvl="1"/>
            <a:r>
              <a:rPr lang="sl-SI" dirty="0"/>
              <a:t>Poišči k-to (največje) najmanjše število v urejenem seznamu</a:t>
            </a:r>
          </a:p>
          <a:p>
            <a:pPr lvl="1"/>
            <a:r>
              <a:rPr lang="sl-SI" dirty="0"/>
              <a:t>Preveri ali je seznam urejen</a:t>
            </a:r>
          </a:p>
          <a:p>
            <a:pPr lvl="1"/>
            <a:r>
              <a:rPr lang="sl-SI" dirty="0"/>
              <a:t>Uredi seznam in ga urejenega izpiši</a:t>
            </a:r>
          </a:p>
        </p:txBody>
      </p:sp>
    </p:spTree>
    <p:extLst>
      <p:ext uri="{BB962C8B-B14F-4D97-AF65-F5344CB8AC3E}">
        <p14:creationId xmlns:p14="http://schemas.microsoft.com/office/powerpoint/2010/main" val="28728939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269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Portal pišek</vt:lpstr>
      <vt:lpstr>NALOGA Vhod/izhod</vt:lpstr>
      <vt:lpstr>Naloga vhod/izhod</vt:lpstr>
      <vt:lpstr>Naloga z želvo</vt:lpstr>
      <vt:lpstr>NALoga s seznami (tabelami)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pišek</dc:title>
  <dc:creator>Flajs, Žiga</dc:creator>
  <cp:lastModifiedBy>Flajs, Žiga</cp:lastModifiedBy>
  <cp:revision>10</cp:revision>
  <dcterms:created xsi:type="dcterms:W3CDTF">2019-03-11T21:46:53Z</dcterms:created>
  <dcterms:modified xsi:type="dcterms:W3CDTF">2019-03-12T14:23:03Z</dcterms:modified>
</cp:coreProperties>
</file>