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5" r:id="rId10"/>
    <p:sldId id="268" r:id="rId11"/>
    <p:sldId id="270" r:id="rId12"/>
    <p:sldId id="276" r:id="rId13"/>
    <p:sldId id="271" r:id="rId14"/>
    <p:sldId id="272" r:id="rId15"/>
    <p:sldId id="277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9"/>
    <p:restoredTop sz="73225"/>
  </p:normalViewPr>
  <p:slideViewPr>
    <p:cSldViewPr snapToGrid="0" snapToObjects="1">
      <p:cViewPr varScale="1">
        <p:scale>
          <a:sx n="80" d="100"/>
          <a:sy n="8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1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1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996CD-EFAB-42D1-81A2-77233A4905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906C0E-2D70-47F3-A5A1-6F4EC3D87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Agility</a:t>
          </a:r>
        </a:p>
      </dgm:t>
    </dgm:pt>
    <dgm:pt modelId="{ABE95792-E187-4C66-9E31-78CEB06D1833}" type="parTrans" cxnId="{9BBDBA0F-CA6B-49C8-B11F-52796406BB96}">
      <dgm:prSet/>
      <dgm:spPr/>
      <dgm:t>
        <a:bodyPr/>
        <a:lstStyle/>
        <a:p>
          <a:endParaRPr lang="en-US"/>
        </a:p>
      </dgm:t>
    </dgm:pt>
    <dgm:pt modelId="{4E656CCD-DD9B-4513-A667-85302277BBFE}" type="sibTrans" cxnId="{9BBDBA0F-CA6B-49C8-B11F-52796406BB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BB93B-D349-40ED-8261-94F5DB769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Innovation</a:t>
          </a:r>
        </a:p>
      </dgm:t>
    </dgm:pt>
    <dgm:pt modelId="{1E0A77A7-4134-41B1-99E2-03CA4A1EDBA4}" type="parTrans" cxnId="{4571F8AB-E26C-407D-9216-9E58BFEDA9F6}">
      <dgm:prSet/>
      <dgm:spPr/>
      <dgm:t>
        <a:bodyPr/>
        <a:lstStyle/>
        <a:p>
          <a:endParaRPr lang="en-US"/>
        </a:p>
      </dgm:t>
    </dgm:pt>
    <dgm:pt modelId="{505ECC83-8E72-419C-BF15-80AF68D5B024}" type="sibTrans" cxnId="{4571F8AB-E26C-407D-9216-9E58BFEDA9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084812-0371-4EC4-BC98-0286AFD43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</a:t>
          </a:r>
        </a:p>
      </dgm:t>
    </dgm:pt>
    <dgm:pt modelId="{B22E796E-E3BC-45F6-A4AB-F5F0D37469DF}" type="parTrans" cxnId="{C811FD2F-930C-4FDE-AF1B-864FD345C137}">
      <dgm:prSet/>
      <dgm:spPr/>
      <dgm:t>
        <a:bodyPr/>
        <a:lstStyle/>
        <a:p>
          <a:endParaRPr lang="en-US"/>
        </a:p>
      </dgm:t>
    </dgm:pt>
    <dgm:pt modelId="{43C1CA1F-E38E-4864-B1A7-C74AFC3F2D7D}" type="sibTrans" cxnId="{C811FD2F-930C-4FDE-AF1B-864FD345C1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4F4E03-F55F-40DC-9101-B89C1608A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</a:t>
          </a:r>
        </a:p>
      </dgm:t>
    </dgm:pt>
    <dgm:pt modelId="{9EF8EC63-8F5F-4E1B-A9AC-67204995B052}" type="parTrans" cxnId="{B7D95F43-EB4F-495E-88D0-8302AF0C7545}">
      <dgm:prSet/>
      <dgm:spPr/>
      <dgm:t>
        <a:bodyPr/>
        <a:lstStyle/>
        <a:p>
          <a:endParaRPr lang="en-US"/>
        </a:p>
      </dgm:t>
    </dgm:pt>
    <dgm:pt modelId="{A7F7F7FF-ACB9-4E66-90B1-9248C14056CD}" type="sibTrans" cxnId="{B7D95F43-EB4F-495E-88D0-8302AF0C75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FF619E-A80A-4AA6-992C-5E63E8AE0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Availability</a:t>
          </a:r>
        </a:p>
      </dgm:t>
    </dgm:pt>
    <dgm:pt modelId="{4F01B3D3-70BB-4B83-B356-804DBC362804}" type="parTrans" cxnId="{D1DCF78A-503E-469E-900F-3A2F18CC8564}">
      <dgm:prSet/>
      <dgm:spPr/>
      <dgm:t>
        <a:bodyPr/>
        <a:lstStyle/>
        <a:p>
          <a:endParaRPr lang="en-US"/>
        </a:p>
      </dgm:t>
    </dgm:pt>
    <dgm:pt modelId="{D04128A7-6505-4D19-AF67-91F17E135AF6}" type="sibTrans" cxnId="{D1DCF78A-503E-469E-900F-3A2F18CC8564}">
      <dgm:prSet/>
      <dgm:spPr/>
      <dgm:t>
        <a:bodyPr/>
        <a:lstStyle/>
        <a:p>
          <a:endParaRPr lang="en-US"/>
        </a:p>
      </dgm:t>
    </dgm:pt>
    <dgm:pt modelId="{53920001-B003-42A6-9F0E-E4EAA08B3BD4}" type="pres">
      <dgm:prSet presAssocID="{E6B996CD-EFAB-42D1-81A2-77233A490507}" presName="root" presStyleCnt="0">
        <dgm:presLayoutVars>
          <dgm:dir/>
          <dgm:resizeHandles val="exact"/>
        </dgm:presLayoutVars>
      </dgm:prSet>
      <dgm:spPr/>
    </dgm:pt>
    <dgm:pt modelId="{44161DDE-AFA1-438C-A9F8-459F3D59735E}" type="pres">
      <dgm:prSet presAssocID="{3F906C0E-2D70-47F3-A5A1-6F4EC3D87AA6}" presName="compNode" presStyleCnt="0"/>
      <dgm:spPr/>
    </dgm:pt>
    <dgm:pt modelId="{854E2C2D-6BC4-42B9-B6ED-8DF122B30C6B}" type="pres">
      <dgm:prSet presAssocID="{3F906C0E-2D70-47F3-A5A1-6F4EC3D87A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59FDA48-01B3-48DB-B427-928DB374E9EB}" type="pres">
      <dgm:prSet presAssocID="{3F906C0E-2D70-47F3-A5A1-6F4EC3D87AA6}" presName="spaceRect" presStyleCnt="0"/>
      <dgm:spPr/>
    </dgm:pt>
    <dgm:pt modelId="{80D1E1E7-25CC-4DDE-9E63-AE9810191F0B}" type="pres">
      <dgm:prSet presAssocID="{3F906C0E-2D70-47F3-A5A1-6F4EC3D87AA6}" presName="textRect" presStyleLbl="revTx" presStyleIdx="0" presStyleCnt="5">
        <dgm:presLayoutVars>
          <dgm:chMax val="1"/>
          <dgm:chPref val="1"/>
        </dgm:presLayoutVars>
      </dgm:prSet>
      <dgm:spPr/>
    </dgm:pt>
    <dgm:pt modelId="{DABFF55C-2364-45A8-8D46-CDF0EF71127A}" type="pres">
      <dgm:prSet presAssocID="{4E656CCD-DD9B-4513-A667-85302277BBFE}" presName="sibTrans" presStyleCnt="0"/>
      <dgm:spPr/>
    </dgm:pt>
    <dgm:pt modelId="{EB3334DA-D2A0-43B9-AF9D-9C618222623A}" type="pres">
      <dgm:prSet presAssocID="{924BB93B-D349-40ED-8261-94F5DB76976B}" presName="compNode" presStyleCnt="0"/>
      <dgm:spPr/>
    </dgm:pt>
    <dgm:pt modelId="{03E83CFE-E6BC-4782-9B54-95D8361D81FA}" type="pres">
      <dgm:prSet presAssocID="{924BB93B-D349-40ED-8261-94F5DB7697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806B19D-9896-4F44-B554-E414458DD3B5}" type="pres">
      <dgm:prSet presAssocID="{924BB93B-D349-40ED-8261-94F5DB76976B}" presName="spaceRect" presStyleCnt="0"/>
      <dgm:spPr/>
    </dgm:pt>
    <dgm:pt modelId="{500FC869-0A8A-4F81-B1E0-6EB5A8575B6A}" type="pres">
      <dgm:prSet presAssocID="{924BB93B-D349-40ED-8261-94F5DB76976B}" presName="textRect" presStyleLbl="revTx" presStyleIdx="1" presStyleCnt="5">
        <dgm:presLayoutVars>
          <dgm:chMax val="1"/>
          <dgm:chPref val="1"/>
        </dgm:presLayoutVars>
      </dgm:prSet>
      <dgm:spPr/>
    </dgm:pt>
    <dgm:pt modelId="{E3A32508-4CD7-4DA6-8871-E3EB072D9875}" type="pres">
      <dgm:prSet presAssocID="{505ECC83-8E72-419C-BF15-80AF68D5B024}" presName="sibTrans" presStyleCnt="0"/>
      <dgm:spPr/>
    </dgm:pt>
    <dgm:pt modelId="{FDCFEEE8-A09A-4594-B8EC-5B3F503B80CB}" type="pres">
      <dgm:prSet presAssocID="{6E084812-0371-4EC4-BC98-0286AFD43C33}" presName="compNode" presStyleCnt="0"/>
      <dgm:spPr/>
    </dgm:pt>
    <dgm:pt modelId="{7A0A5EA9-1219-4BB7-A135-1C3823C0073B}" type="pres">
      <dgm:prSet presAssocID="{6E084812-0371-4EC4-BC98-0286AFD43C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C905EED1-EA87-4102-A661-23D245996E51}" type="pres">
      <dgm:prSet presAssocID="{6E084812-0371-4EC4-BC98-0286AFD43C33}" presName="spaceRect" presStyleCnt="0"/>
      <dgm:spPr/>
    </dgm:pt>
    <dgm:pt modelId="{9DA2D302-A4A1-4ACD-9B7E-20B5665028C7}" type="pres">
      <dgm:prSet presAssocID="{6E084812-0371-4EC4-BC98-0286AFD43C33}" presName="textRect" presStyleLbl="revTx" presStyleIdx="2" presStyleCnt="5">
        <dgm:presLayoutVars>
          <dgm:chMax val="1"/>
          <dgm:chPref val="1"/>
        </dgm:presLayoutVars>
      </dgm:prSet>
      <dgm:spPr/>
    </dgm:pt>
    <dgm:pt modelId="{0C5F3B7E-BB10-4D27-8517-3AABFC1F1439}" type="pres">
      <dgm:prSet presAssocID="{43C1CA1F-E38E-4864-B1A7-C74AFC3F2D7D}" presName="sibTrans" presStyleCnt="0"/>
      <dgm:spPr/>
    </dgm:pt>
    <dgm:pt modelId="{2D62BED9-F141-4383-BD46-94DB3939C0ED}" type="pres">
      <dgm:prSet presAssocID="{D94F4E03-F55F-40DC-9101-B89C1608A562}" presName="compNode" presStyleCnt="0"/>
      <dgm:spPr/>
    </dgm:pt>
    <dgm:pt modelId="{481D0306-C769-4C84-BE39-BFB105180E57}" type="pres">
      <dgm:prSet presAssocID="{D94F4E03-F55F-40DC-9101-B89C1608A5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744665-2B16-4CB5-9ADB-F61E9AE1F813}" type="pres">
      <dgm:prSet presAssocID="{D94F4E03-F55F-40DC-9101-B89C1608A562}" presName="spaceRect" presStyleCnt="0"/>
      <dgm:spPr/>
    </dgm:pt>
    <dgm:pt modelId="{9B16A87E-565B-4617-86B7-EF35544DFD0D}" type="pres">
      <dgm:prSet presAssocID="{D94F4E03-F55F-40DC-9101-B89C1608A562}" presName="textRect" presStyleLbl="revTx" presStyleIdx="3" presStyleCnt="5">
        <dgm:presLayoutVars>
          <dgm:chMax val="1"/>
          <dgm:chPref val="1"/>
        </dgm:presLayoutVars>
      </dgm:prSet>
      <dgm:spPr/>
    </dgm:pt>
    <dgm:pt modelId="{0AD0B38C-D044-451F-A4F9-EB5841F5E915}" type="pres">
      <dgm:prSet presAssocID="{A7F7F7FF-ACB9-4E66-90B1-9248C14056CD}" presName="sibTrans" presStyleCnt="0"/>
      <dgm:spPr/>
    </dgm:pt>
    <dgm:pt modelId="{4FA78F1A-6402-4EE6-AD90-97BDF7F641B8}" type="pres">
      <dgm:prSet presAssocID="{C6FF619E-A80A-4AA6-992C-5E63E8AE010A}" presName="compNode" presStyleCnt="0"/>
      <dgm:spPr/>
    </dgm:pt>
    <dgm:pt modelId="{54FAF284-8725-4B7F-9942-CBDC36BD8D01}" type="pres">
      <dgm:prSet presAssocID="{C6FF619E-A80A-4AA6-992C-5E63E8AE01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167A0768-90D6-4B54-A333-554B57F2DB24}" type="pres">
      <dgm:prSet presAssocID="{C6FF619E-A80A-4AA6-992C-5E63E8AE010A}" presName="spaceRect" presStyleCnt="0"/>
      <dgm:spPr/>
    </dgm:pt>
    <dgm:pt modelId="{28D48D0C-B5C2-4287-AFDB-F1886D663240}" type="pres">
      <dgm:prSet presAssocID="{C6FF619E-A80A-4AA6-992C-5E63E8AE010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BDBA0F-CA6B-49C8-B11F-52796406BB96}" srcId="{E6B996CD-EFAB-42D1-81A2-77233A490507}" destId="{3F906C0E-2D70-47F3-A5A1-6F4EC3D87AA6}" srcOrd="0" destOrd="0" parTransId="{ABE95792-E187-4C66-9E31-78CEB06D1833}" sibTransId="{4E656CCD-DD9B-4513-A667-85302277BBFE}"/>
    <dgm:cxn modelId="{D99BC71E-BA50-A04C-A006-383457683DEE}" type="presOf" srcId="{6E084812-0371-4EC4-BC98-0286AFD43C33}" destId="{9DA2D302-A4A1-4ACD-9B7E-20B5665028C7}" srcOrd="0" destOrd="0" presId="urn:microsoft.com/office/officeart/2018/2/layout/IconLabelList"/>
    <dgm:cxn modelId="{C811FD2F-930C-4FDE-AF1B-864FD345C137}" srcId="{E6B996CD-EFAB-42D1-81A2-77233A490507}" destId="{6E084812-0371-4EC4-BC98-0286AFD43C33}" srcOrd="2" destOrd="0" parTransId="{B22E796E-E3BC-45F6-A4AB-F5F0D37469DF}" sibTransId="{43C1CA1F-E38E-4864-B1A7-C74AFC3F2D7D}"/>
    <dgm:cxn modelId="{B7D95F43-EB4F-495E-88D0-8302AF0C7545}" srcId="{E6B996CD-EFAB-42D1-81A2-77233A490507}" destId="{D94F4E03-F55F-40DC-9101-B89C1608A562}" srcOrd="3" destOrd="0" parTransId="{9EF8EC63-8F5F-4E1B-A9AC-67204995B052}" sibTransId="{A7F7F7FF-ACB9-4E66-90B1-9248C14056CD}"/>
    <dgm:cxn modelId="{2F43897B-845F-0847-9EA6-2A7BE33F77D2}" type="presOf" srcId="{3F906C0E-2D70-47F3-A5A1-6F4EC3D87AA6}" destId="{80D1E1E7-25CC-4DDE-9E63-AE9810191F0B}" srcOrd="0" destOrd="0" presId="urn:microsoft.com/office/officeart/2018/2/layout/IconLabelList"/>
    <dgm:cxn modelId="{9D426489-81B5-FC49-A836-86274AE75494}" type="presOf" srcId="{C6FF619E-A80A-4AA6-992C-5E63E8AE010A}" destId="{28D48D0C-B5C2-4287-AFDB-F1886D663240}" srcOrd="0" destOrd="0" presId="urn:microsoft.com/office/officeart/2018/2/layout/IconLabelList"/>
    <dgm:cxn modelId="{D1DCF78A-503E-469E-900F-3A2F18CC8564}" srcId="{E6B996CD-EFAB-42D1-81A2-77233A490507}" destId="{C6FF619E-A80A-4AA6-992C-5E63E8AE010A}" srcOrd="4" destOrd="0" parTransId="{4F01B3D3-70BB-4B83-B356-804DBC362804}" sibTransId="{D04128A7-6505-4D19-AF67-91F17E135AF6}"/>
    <dgm:cxn modelId="{F02909A8-D30F-A94C-A972-FD8FE3F8261E}" type="presOf" srcId="{924BB93B-D349-40ED-8261-94F5DB76976B}" destId="{500FC869-0A8A-4F81-B1E0-6EB5A8575B6A}" srcOrd="0" destOrd="0" presId="urn:microsoft.com/office/officeart/2018/2/layout/IconLabelList"/>
    <dgm:cxn modelId="{4571F8AB-E26C-407D-9216-9E58BFEDA9F6}" srcId="{E6B996CD-EFAB-42D1-81A2-77233A490507}" destId="{924BB93B-D349-40ED-8261-94F5DB76976B}" srcOrd="1" destOrd="0" parTransId="{1E0A77A7-4134-41B1-99E2-03CA4A1EDBA4}" sibTransId="{505ECC83-8E72-419C-BF15-80AF68D5B024}"/>
    <dgm:cxn modelId="{170BDDCF-4A40-3440-B2AB-5228745453BD}" type="presOf" srcId="{E6B996CD-EFAB-42D1-81A2-77233A490507}" destId="{53920001-B003-42A6-9F0E-E4EAA08B3BD4}" srcOrd="0" destOrd="0" presId="urn:microsoft.com/office/officeart/2018/2/layout/IconLabelList"/>
    <dgm:cxn modelId="{1D4F79EE-DDC4-464E-9D9A-B03104FF4BEC}" type="presOf" srcId="{D94F4E03-F55F-40DC-9101-B89C1608A562}" destId="{9B16A87E-565B-4617-86B7-EF35544DFD0D}" srcOrd="0" destOrd="0" presId="urn:microsoft.com/office/officeart/2018/2/layout/IconLabelList"/>
    <dgm:cxn modelId="{F48EA98A-60E1-2A46-BD1F-37D81C90ADBE}" type="presParOf" srcId="{53920001-B003-42A6-9F0E-E4EAA08B3BD4}" destId="{44161DDE-AFA1-438C-A9F8-459F3D59735E}" srcOrd="0" destOrd="0" presId="urn:microsoft.com/office/officeart/2018/2/layout/IconLabelList"/>
    <dgm:cxn modelId="{435EAA3F-E37C-FD47-9348-C4D752BB7FE7}" type="presParOf" srcId="{44161DDE-AFA1-438C-A9F8-459F3D59735E}" destId="{854E2C2D-6BC4-42B9-B6ED-8DF122B30C6B}" srcOrd="0" destOrd="0" presId="urn:microsoft.com/office/officeart/2018/2/layout/IconLabelList"/>
    <dgm:cxn modelId="{F630B184-E29C-964C-97B0-517493DA7897}" type="presParOf" srcId="{44161DDE-AFA1-438C-A9F8-459F3D59735E}" destId="{759FDA48-01B3-48DB-B427-928DB374E9EB}" srcOrd="1" destOrd="0" presId="urn:microsoft.com/office/officeart/2018/2/layout/IconLabelList"/>
    <dgm:cxn modelId="{191904D3-9684-D84A-A4E2-AE1ADFEB283A}" type="presParOf" srcId="{44161DDE-AFA1-438C-A9F8-459F3D59735E}" destId="{80D1E1E7-25CC-4DDE-9E63-AE9810191F0B}" srcOrd="2" destOrd="0" presId="urn:microsoft.com/office/officeart/2018/2/layout/IconLabelList"/>
    <dgm:cxn modelId="{3347CEB3-B821-6C43-BD7E-1827634D77AC}" type="presParOf" srcId="{53920001-B003-42A6-9F0E-E4EAA08B3BD4}" destId="{DABFF55C-2364-45A8-8D46-CDF0EF71127A}" srcOrd="1" destOrd="0" presId="urn:microsoft.com/office/officeart/2018/2/layout/IconLabelList"/>
    <dgm:cxn modelId="{28268556-837F-A742-A13E-1FC123FFD55C}" type="presParOf" srcId="{53920001-B003-42A6-9F0E-E4EAA08B3BD4}" destId="{EB3334DA-D2A0-43B9-AF9D-9C618222623A}" srcOrd="2" destOrd="0" presId="urn:microsoft.com/office/officeart/2018/2/layout/IconLabelList"/>
    <dgm:cxn modelId="{70001C58-B705-8149-A3D2-1538E870C4C4}" type="presParOf" srcId="{EB3334DA-D2A0-43B9-AF9D-9C618222623A}" destId="{03E83CFE-E6BC-4782-9B54-95D8361D81FA}" srcOrd="0" destOrd="0" presId="urn:microsoft.com/office/officeart/2018/2/layout/IconLabelList"/>
    <dgm:cxn modelId="{CE2B2B48-AC34-344D-ADAA-793B11AB437A}" type="presParOf" srcId="{EB3334DA-D2A0-43B9-AF9D-9C618222623A}" destId="{0806B19D-9896-4F44-B554-E414458DD3B5}" srcOrd="1" destOrd="0" presId="urn:microsoft.com/office/officeart/2018/2/layout/IconLabelList"/>
    <dgm:cxn modelId="{2C93022B-C287-E742-B0E3-1C01956273B9}" type="presParOf" srcId="{EB3334DA-D2A0-43B9-AF9D-9C618222623A}" destId="{500FC869-0A8A-4F81-B1E0-6EB5A8575B6A}" srcOrd="2" destOrd="0" presId="urn:microsoft.com/office/officeart/2018/2/layout/IconLabelList"/>
    <dgm:cxn modelId="{189AE5A6-42C4-3D42-973F-8F5005F62DA9}" type="presParOf" srcId="{53920001-B003-42A6-9F0E-E4EAA08B3BD4}" destId="{E3A32508-4CD7-4DA6-8871-E3EB072D9875}" srcOrd="3" destOrd="0" presId="urn:microsoft.com/office/officeart/2018/2/layout/IconLabelList"/>
    <dgm:cxn modelId="{82721DB8-E23B-214A-86AB-06A238303F99}" type="presParOf" srcId="{53920001-B003-42A6-9F0E-E4EAA08B3BD4}" destId="{FDCFEEE8-A09A-4594-B8EC-5B3F503B80CB}" srcOrd="4" destOrd="0" presId="urn:microsoft.com/office/officeart/2018/2/layout/IconLabelList"/>
    <dgm:cxn modelId="{B06CB211-111A-564E-BC3D-1BA2BC666183}" type="presParOf" srcId="{FDCFEEE8-A09A-4594-B8EC-5B3F503B80CB}" destId="{7A0A5EA9-1219-4BB7-A135-1C3823C0073B}" srcOrd="0" destOrd="0" presId="urn:microsoft.com/office/officeart/2018/2/layout/IconLabelList"/>
    <dgm:cxn modelId="{9A9FA6D4-FCF2-D44B-9B81-3BD0137E98CE}" type="presParOf" srcId="{FDCFEEE8-A09A-4594-B8EC-5B3F503B80CB}" destId="{C905EED1-EA87-4102-A661-23D245996E51}" srcOrd="1" destOrd="0" presId="urn:microsoft.com/office/officeart/2018/2/layout/IconLabelList"/>
    <dgm:cxn modelId="{C3217EBD-2191-914D-A0E2-CE236D6478F4}" type="presParOf" srcId="{FDCFEEE8-A09A-4594-B8EC-5B3F503B80CB}" destId="{9DA2D302-A4A1-4ACD-9B7E-20B5665028C7}" srcOrd="2" destOrd="0" presId="urn:microsoft.com/office/officeart/2018/2/layout/IconLabelList"/>
    <dgm:cxn modelId="{ACCBC6F2-9D1B-C04B-ABB9-F50C5FA21292}" type="presParOf" srcId="{53920001-B003-42A6-9F0E-E4EAA08B3BD4}" destId="{0C5F3B7E-BB10-4D27-8517-3AABFC1F1439}" srcOrd="5" destOrd="0" presId="urn:microsoft.com/office/officeart/2018/2/layout/IconLabelList"/>
    <dgm:cxn modelId="{397F8927-BFBD-2C42-B8D7-21ACB5D6F44F}" type="presParOf" srcId="{53920001-B003-42A6-9F0E-E4EAA08B3BD4}" destId="{2D62BED9-F141-4383-BD46-94DB3939C0ED}" srcOrd="6" destOrd="0" presId="urn:microsoft.com/office/officeart/2018/2/layout/IconLabelList"/>
    <dgm:cxn modelId="{49043203-0262-554B-B5AC-E77C45592B1D}" type="presParOf" srcId="{2D62BED9-F141-4383-BD46-94DB3939C0ED}" destId="{481D0306-C769-4C84-BE39-BFB105180E57}" srcOrd="0" destOrd="0" presId="urn:microsoft.com/office/officeart/2018/2/layout/IconLabelList"/>
    <dgm:cxn modelId="{50EA91B8-52C7-5041-9D54-841FDB07C860}" type="presParOf" srcId="{2D62BED9-F141-4383-BD46-94DB3939C0ED}" destId="{B1744665-2B16-4CB5-9ADB-F61E9AE1F813}" srcOrd="1" destOrd="0" presId="urn:microsoft.com/office/officeart/2018/2/layout/IconLabelList"/>
    <dgm:cxn modelId="{965E1243-70B6-C14E-9D6F-8077FBA2FE60}" type="presParOf" srcId="{2D62BED9-F141-4383-BD46-94DB3939C0ED}" destId="{9B16A87E-565B-4617-86B7-EF35544DFD0D}" srcOrd="2" destOrd="0" presId="urn:microsoft.com/office/officeart/2018/2/layout/IconLabelList"/>
    <dgm:cxn modelId="{6FCEA000-55D6-534E-9C21-BB2078A54342}" type="presParOf" srcId="{53920001-B003-42A6-9F0E-E4EAA08B3BD4}" destId="{0AD0B38C-D044-451F-A4F9-EB5841F5E915}" srcOrd="7" destOrd="0" presId="urn:microsoft.com/office/officeart/2018/2/layout/IconLabelList"/>
    <dgm:cxn modelId="{3AC1438B-F2D7-EA45-A858-67954046FF38}" type="presParOf" srcId="{53920001-B003-42A6-9F0E-E4EAA08B3BD4}" destId="{4FA78F1A-6402-4EE6-AD90-97BDF7F641B8}" srcOrd="8" destOrd="0" presId="urn:microsoft.com/office/officeart/2018/2/layout/IconLabelList"/>
    <dgm:cxn modelId="{AB3731BD-9DD5-EF41-88B4-5EE52DFFE8B4}" type="presParOf" srcId="{4FA78F1A-6402-4EE6-AD90-97BDF7F641B8}" destId="{54FAF284-8725-4B7F-9942-CBDC36BD8D01}" srcOrd="0" destOrd="0" presId="urn:microsoft.com/office/officeart/2018/2/layout/IconLabelList"/>
    <dgm:cxn modelId="{B981860A-B68F-4F4F-AC92-4C943EF424B4}" type="presParOf" srcId="{4FA78F1A-6402-4EE6-AD90-97BDF7F641B8}" destId="{167A0768-90D6-4B54-A333-554B57F2DB24}" srcOrd="1" destOrd="0" presId="urn:microsoft.com/office/officeart/2018/2/layout/IconLabelList"/>
    <dgm:cxn modelId="{5A2A2FBD-BFD3-F643-8F9B-0DAAF7DFFC4D}" type="presParOf" srcId="{4FA78F1A-6402-4EE6-AD90-97BDF7F641B8}" destId="{28D48D0C-B5C2-4287-AFDB-F1886D6632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59CCB-3B9C-4BA1-946F-B8AF53E761B6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B82F5F6-760B-43B0-9CA4-4F5E18973389}">
      <dgm:prSet/>
      <dgm:spPr/>
      <dgm:t>
        <a:bodyPr/>
        <a:lstStyle/>
        <a:p>
          <a:r>
            <a:rPr lang="en-US"/>
            <a:t>Deployment</a:t>
          </a:r>
        </a:p>
      </dgm:t>
    </dgm:pt>
    <dgm:pt modelId="{5177D374-1D4D-4A81-8322-C5D0796BE7BA}" type="parTrans" cxnId="{9C933FD7-A0D2-476D-AFD6-A3750D3C75AA}">
      <dgm:prSet/>
      <dgm:spPr/>
      <dgm:t>
        <a:bodyPr/>
        <a:lstStyle/>
        <a:p>
          <a:endParaRPr lang="en-US"/>
        </a:p>
      </dgm:t>
    </dgm:pt>
    <dgm:pt modelId="{F27E15C7-EFD4-4286-A817-93F5F2277A02}" type="sibTrans" cxnId="{9C933FD7-A0D2-476D-AFD6-A3750D3C75AA}">
      <dgm:prSet/>
      <dgm:spPr/>
      <dgm:t>
        <a:bodyPr/>
        <a:lstStyle/>
        <a:p>
          <a:endParaRPr lang="en-US"/>
        </a:p>
      </dgm:t>
    </dgm:pt>
    <dgm:pt modelId="{EAD2B845-EE4D-4807-9104-170C4DB5B5D1}">
      <dgm:prSet/>
      <dgm:spPr/>
      <dgm:t>
        <a:bodyPr/>
        <a:lstStyle/>
        <a:p>
          <a:r>
            <a:rPr lang="en-US"/>
            <a:t>Testing</a:t>
          </a:r>
        </a:p>
      </dgm:t>
    </dgm:pt>
    <dgm:pt modelId="{F2925128-633C-47EB-AF05-FF69CDD59E9D}" type="parTrans" cxnId="{6E8398BF-592B-41D3-9901-0397F4407EE9}">
      <dgm:prSet/>
      <dgm:spPr/>
      <dgm:t>
        <a:bodyPr/>
        <a:lstStyle/>
        <a:p>
          <a:endParaRPr lang="en-US"/>
        </a:p>
      </dgm:t>
    </dgm:pt>
    <dgm:pt modelId="{143EADC2-2A1D-4FED-8950-3BF1A6FA6F2C}" type="sibTrans" cxnId="{6E8398BF-592B-41D3-9901-0397F4407EE9}">
      <dgm:prSet/>
      <dgm:spPr/>
      <dgm:t>
        <a:bodyPr/>
        <a:lstStyle/>
        <a:p>
          <a:endParaRPr lang="en-US"/>
        </a:p>
      </dgm:t>
    </dgm:pt>
    <dgm:pt modelId="{253454FF-0439-4C57-80B8-9723C78A0DFE}">
      <dgm:prSet/>
      <dgm:spPr/>
      <dgm:t>
        <a:bodyPr/>
        <a:lstStyle/>
        <a:p>
          <a:r>
            <a:rPr lang="en-US"/>
            <a:t>Monitoring</a:t>
          </a:r>
        </a:p>
      </dgm:t>
    </dgm:pt>
    <dgm:pt modelId="{9D799D38-0180-4698-808A-EC18D5220FA8}" type="parTrans" cxnId="{15BFB7D5-3DB8-45A2-87C6-96CB6EE34531}">
      <dgm:prSet/>
      <dgm:spPr/>
      <dgm:t>
        <a:bodyPr/>
        <a:lstStyle/>
        <a:p>
          <a:endParaRPr lang="en-US"/>
        </a:p>
      </dgm:t>
    </dgm:pt>
    <dgm:pt modelId="{B7FF4933-5B6D-4C95-A400-6E89368EAC95}" type="sibTrans" cxnId="{15BFB7D5-3DB8-45A2-87C6-96CB6EE34531}">
      <dgm:prSet/>
      <dgm:spPr/>
      <dgm:t>
        <a:bodyPr/>
        <a:lstStyle/>
        <a:p>
          <a:endParaRPr lang="en-US"/>
        </a:p>
      </dgm:t>
    </dgm:pt>
    <dgm:pt modelId="{181C7A36-40E1-4914-997B-F65468C3DAD0}">
      <dgm:prSet/>
      <dgm:spPr/>
      <dgm:t>
        <a:bodyPr/>
        <a:lstStyle/>
        <a:p>
          <a:r>
            <a:rPr lang="en-US"/>
            <a:t>Network Communication</a:t>
          </a:r>
        </a:p>
      </dgm:t>
    </dgm:pt>
    <dgm:pt modelId="{8B27F20B-830C-45E8-A3D3-9AC2F3BDADA2}" type="parTrans" cxnId="{5637B8AE-9EAC-4677-9662-96E686657F32}">
      <dgm:prSet/>
      <dgm:spPr/>
      <dgm:t>
        <a:bodyPr/>
        <a:lstStyle/>
        <a:p>
          <a:endParaRPr lang="en-US"/>
        </a:p>
      </dgm:t>
    </dgm:pt>
    <dgm:pt modelId="{C06CAD6E-0F02-474B-8B67-4457CB99E443}" type="sibTrans" cxnId="{5637B8AE-9EAC-4677-9662-96E686657F32}">
      <dgm:prSet/>
      <dgm:spPr/>
      <dgm:t>
        <a:bodyPr/>
        <a:lstStyle/>
        <a:p>
          <a:endParaRPr lang="en-US"/>
        </a:p>
      </dgm:t>
    </dgm:pt>
    <dgm:pt modelId="{67F9759D-9044-4969-855B-6A91401760C2}">
      <dgm:prSet/>
      <dgm:spPr/>
      <dgm:t>
        <a:bodyPr/>
        <a:lstStyle/>
        <a:p>
          <a:r>
            <a:rPr lang="en-US"/>
            <a:t>Management</a:t>
          </a:r>
        </a:p>
      </dgm:t>
    </dgm:pt>
    <dgm:pt modelId="{FDF22087-B58B-49DA-BD76-5B1FFF5550EC}" type="parTrans" cxnId="{06B13EC2-7C84-43AC-A6D6-F81F830E2229}">
      <dgm:prSet/>
      <dgm:spPr/>
      <dgm:t>
        <a:bodyPr/>
        <a:lstStyle/>
        <a:p>
          <a:endParaRPr lang="en-US"/>
        </a:p>
      </dgm:t>
    </dgm:pt>
    <dgm:pt modelId="{E7B8829E-FDCA-4387-931B-A22BFEFC5E16}" type="sibTrans" cxnId="{06B13EC2-7C84-43AC-A6D6-F81F830E2229}">
      <dgm:prSet/>
      <dgm:spPr/>
      <dgm:t>
        <a:bodyPr/>
        <a:lstStyle/>
        <a:p>
          <a:endParaRPr lang="en-US"/>
        </a:p>
      </dgm:t>
    </dgm:pt>
    <dgm:pt modelId="{695E6F04-D422-4582-8483-48C7FE768A50}">
      <dgm:prSet/>
      <dgm:spPr/>
      <dgm:t>
        <a:bodyPr/>
        <a:lstStyle/>
        <a:p>
          <a:r>
            <a:rPr lang="en-US"/>
            <a:t>Security</a:t>
          </a:r>
        </a:p>
      </dgm:t>
    </dgm:pt>
    <dgm:pt modelId="{E3F4C840-3B07-4FF8-AB3F-8963A094A543}" type="parTrans" cxnId="{89C923EC-6BF9-4C03-9CF9-D3E797960059}">
      <dgm:prSet/>
      <dgm:spPr/>
      <dgm:t>
        <a:bodyPr/>
        <a:lstStyle/>
        <a:p>
          <a:endParaRPr lang="en-US"/>
        </a:p>
      </dgm:t>
    </dgm:pt>
    <dgm:pt modelId="{92A6A16D-FE62-4602-807A-1C58EBD1EAD9}" type="sibTrans" cxnId="{89C923EC-6BF9-4C03-9CF9-D3E797960059}">
      <dgm:prSet/>
      <dgm:spPr/>
      <dgm:t>
        <a:bodyPr/>
        <a:lstStyle/>
        <a:p>
          <a:endParaRPr lang="en-US"/>
        </a:p>
      </dgm:t>
    </dgm:pt>
    <dgm:pt modelId="{C8DD6D6C-7496-4F79-A84B-C7030929C98C}" type="pres">
      <dgm:prSet presAssocID="{A8959CCB-3B9C-4BA1-946F-B8AF53E761B6}" presName="root" presStyleCnt="0">
        <dgm:presLayoutVars>
          <dgm:dir/>
          <dgm:resizeHandles val="exact"/>
        </dgm:presLayoutVars>
      </dgm:prSet>
      <dgm:spPr/>
    </dgm:pt>
    <dgm:pt modelId="{4F43C7FA-F5D9-40EE-8011-39484E317B8B}" type="pres">
      <dgm:prSet presAssocID="{6B82F5F6-760B-43B0-9CA4-4F5E18973389}" presName="compNode" presStyleCnt="0"/>
      <dgm:spPr/>
    </dgm:pt>
    <dgm:pt modelId="{6DE41C7B-FB31-40DC-A56B-997BC395CE49}" type="pres">
      <dgm:prSet presAssocID="{6B82F5F6-760B-43B0-9CA4-4F5E189733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E23F6F2-0E2D-437E-9F1E-1BC14B106612}" type="pres">
      <dgm:prSet presAssocID="{6B82F5F6-760B-43B0-9CA4-4F5E18973389}" presName="spaceRect" presStyleCnt="0"/>
      <dgm:spPr/>
    </dgm:pt>
    <dgm:pt modelId="{88EB43B4-6E9D-4662-BE60-C77BB4AC7B1D}" type="pres">
      <dgm:prSet presAssocID="{6B82F5F6-760B-43B0-9CA4-4F5E18973389}" presName="textRect" presStyleLbl="revTx" presStyleIdx="0" presStyleCnt="6">
        <dgm:presLayoutVars>
          <dgm:chMax val="1"/>
          <dgm:chPref val="1"/>
        </dgm:presLayoutVars>
      </dgm:prSet>
      <dgm:spPr/>
    </dgm:pt>
    <dgm:pt modelId="{F02A40A5-4519-4C7F-8180-24A322DF4566}" type="pres">
      <dgm:prSet presAssocID="{F27E15C7-EFD4-4286-A817-93F5F2277A02}" presName="sibTrans" presStyleCnt="0"/>
      <dgm:spPr/>
    </dgm:pt>
    <dgm:pt modelId="{C55A3CFD-CFCE-45E6-9503-0799FC070C84}" type="pres">
      <dgm:prSet presAssocID="{EAD2B845-EE4D-4807-9104-170C4DB5B5D1}" presName="compNode" presStyleCnt="0"/>
      <dgm:spPr/>
    </dgm:pt>
    <dgm:pt modelId="{BF755578-E224-4204-9692-61C52FA245BA}" type="pres">
      <dgm:prSet presAssocID="{EAD2B845-EE4D-4807-9104-170C4DB5B5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7860064-7839-4B68-80A9-32D62B0A5BC8}" type="pres">
      <dgm:prSet presAssocID="{EAD2B845-EE4D-4807-9104-170C4DB5B5D1}" presName="spaceRect" presStyleCnt="0"/>
      <dgm:spPr/>
    </dgm:pt>
    <dgm:pt modelId="{A901CCAD-2D2F-4623-A03F-A050F92DBD36}" type="pres">
      <dgm:prSet presAssocID="{EAD2B845-EE4D-4807-9104-170C4DB5B5D1}" presName="textRect" presStyleLbl="revTx" presStyleIdx="1" presStyleCnt="6">
        <dgm:presLayoutVars>
          <dgm:chMax val="1"/>
          <dgm:chPref val="1"/>
        </dgm:presLayoutVars>
      </dgm:prSet>
      <dgm:spPr/>
    </dgm:pt>
    <dgm:pt modelId="{5B78C2F9-00F8-46BE-AD9B-0678DF0379E5}" type="pres">
      <dgm:prSet presAssocID="{143EADC2-2A1D-4FED-8950-3BF1A6FA6F2C}" presName="sibTrans" presStyleCnt="0"/>
      <dgm:spPr/>
    </dgm:pt>
    <dgm:pt modelId="{98EDC477-6313-422A-A684-D9CE8FB21442}" type="pres">
      <dgm:prSet presAssocID="{253454FF-0439-4C57-80B8-9723C78A0DFE}" presName="compNode" presStyleCnt="0"/>
      <dgm:spPr/>
    </dgm:pt>
    <dgm:pt modelId="{438A22E4-0D16-4D00-886E-3E77A9746164}" type="pres">
      <dgm:prSet presAssocID="{253454FF-0439-4C57-80B8-9723C78A0D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08FF8E5-AF3D-40D4-A728-776C42E87732}" type="pres">
      <dgm:prSet presAssocID="{253454FF-0439-4C57-80B8-9723C78A0DFE}" presName="spaceRect" presStyleCnt="0"/>
      <dgm:spPr/>
    </dgm:pt>
    <dgm:pt modelId="{C4F442ED-5776-44C3-95EE-780150CA9408}" type="pres">
      <dgm:prSet presAssocID="{253454FF-0439-4C57-80B8-9723C78A0DFE}" presName="textRect" presStyleLbl="revTx" presStyleIdx="2" presStyleCnt="6">
        <dgm:presLayoutVars>
          <dgm:chMax val="1"/>
          <dgm:chPref val="1"/>
        </dgm:presLayoutVars>
      </dgm:prSet>
      <dgm:spPr/>
    </dgm:pt>
    <dgm:pt modelId="{678DA2A2-D49B-4B9D-A2CB-9957AE147782}" type="pres">
      <dgm:prSet presAssocID="{B7FF4933-5B6D-4C95-A400-6E89368EAC95}" presName="sibTrans" presStyleCnt="0"/>
      <dgm:spPr/>
    </dgm:pt>
    <dgm:pt modelId="{68A28DD1-1A3E-4D68-A890-A240F87563C2}" type="pres">
      <dgm:prSet presAssocID="{181C7A36-40E1-4914-997B-F65468C3DAD0}" presName="compNode" presStyleCnt="0"/>
      <dgm:spPr/>
    </dgm:pt>
    <dgm:pt modelId="{B22D4E00-049C-4FAD-AE53-1CE36A6D1FBA}" type="pres">
      <dgm:prSet presAssocID="{181C7A36-40E1-4914-997B-F65468C3DA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9617C3A-58A5-454C-A382-441CCDBF2AAB}" type="pres">
      <dgm:prSet presAssocID="{181C7A36-40E1-4914-997B-F65468C3DAD0}" presName="spaceRect" presStyleCnt="0"/>
      <dgm:spPr/>
    </dgm:pt>
    <dgm:pt modelId="{07A01735-C46D-4D85-A7A3-6CBA74947060}" type="pres">
      <dgm:prSet presAssocID="{181C7A36-40E1-4914-997B-F65468C3DAD0}" presName="textRect" presStyleLbl="revTx" presStyleIdx="3" presStyleCnt="6">
        <dgm:presLayoutVars>
          <dgm:chMax val="1"/>
          <dgm:chPref val="1"/>
        </dgm:presLayoutVars>
      </dgm:prSet>
      <dgm:spPr/>
    </dgm:pt>
    <dgm:pt modelId="{9CBBF232-04E9-4166-89BF-6213B9277806}" type="pres">
      <dgm:prSet presAssocID="{C06CAD6E-0F02-474B-8B67-4457CB99E443}" presName="sibTrans" presStyleCnt="0"/>
      <dgm:spPr/>
    </dgm:pt>
    <dgm:pt modelId="{FBDECE26-2458-41E7-80C3-15D71C3BB74E}" type="pres">
      <dgm:prSet presAssocID="{67F9759D-9044-4969-855B-6A91401760C2}" presName="compNode" presStyleCnt="0"/>
      <dgm:spPr/>
    </dgm:pt>
    <dgm:pt modelId="{EECC013C-EC05-4EAF-8C3E-7D2E70750277}" type="pres">
      <dgm:prSet presAssocID="{67F9759D-9044-4969-855B-6A91401760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8953175F-D52F-4561-A801-692C0CCB0B1B}" type="pres">
      <dgm:prSet presAssocID="{67F9759D-9044-4969-855B-6A91401760C2}" presName="spaceRect" presStyleCnt="0"/>
      <dgm:spPr/>
    </dgm:pt>
    <dgm:pt modelId="{3EF5CB43-7AA1-4792-BF07-5DA56A504065}" type="pres">
      <dgm:prSet presAssocID="{67F9759D-9044-4969-855B-6A91401760C2}" presName="textRect" presStyleLbl="revTx" presStyleIdx="4" presStyleCnt="6">
        <dgm:presLayoutVars>
          <dgm:chMax val="1"/>
          <dgm:chPref val="1"/>
        </dgm:presLayoutVars>
      </dgm:prSet>
      <dgm:spPr/>
    </dgm:pt>
    <dgm:pt modelId="{2815372F-CD5C-4318-AAC7-9007D1AC10B0}" type="pres">
      <dgm:prSet presAssocID="{E7B8829E-FDCA-4387-931B-A22BFEFC5E16}" presName="sibTrans" presStyleCnt="0"/>
      <dgm:spPr/>
    </dgm:pt>
    <dgm:pt modelId="{ED8EB4AE-7521-4D8A-AF24-63AB643EC8C0}" type="pres">
      <dgm:prSet presAssocID="{695E6F04-D422-4582-8483-48C7FE768A50}" presName="compNode" presStyleCnt="0"/>
      <dgm:spPr/>
    </dgm:pt>
    <dgm:pt modelId="{8EE91A25-610B-4BBE-BD54-1628226B5644}" type="pres">
      <dgm:prSet presAssocID="{695E6F04-D422-4582-8483-48C7FE768A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EC39AB-270E-4D6D-BC5A-525B465E388D}" type="pres">
      <dgm:prSet presAssocID="{695E6F04-D422-4582-8483-48C7FE768A50}" presName="spaceRect" presStyleCnt="0"/>
      <dgm:spPr/>
    </dgm:pt>
    <dgm:pt modelId="{214074F7-C2A8-446A-A846-824B6D9C2657}" type="pres">
      <dgm:prSet presAssocID="{695E6F04-D422-4582-8483-48C7FE768A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B51D323-6A0E-4970-AF30-89998D89482D}" type="presOf" srcId="{EAD2B845-EE4D-4807-9104-170C4DB5B5D1}" destId="{A901CCAD-2D2F-4623-A03F-A050F92DBD36}" srcOrd="0" destOrd="0" presId="urn:microsoft.com/office/officeart/2018/2/layout/IconLabelList"/>
    <dgm:cxn modelId="{E06EBB52-2D41-42B7-86D0-F07B819ABF53}" type="presOf" srcId="{A8959CCB-3B9C-4BA1-946F-B8AF53E761B6}" destId="{C8DD6D6C-7496-4F79-A84B-C7030929C98C}" srcOrd="0" destOrd="0" presId="urn:microsoft.com/office/officeart/2018/2/layout/IconLabelList"/>
    <dgm:cxn modelId="{063C3256-1D0B-4954-918C-35C98BFA6624}" type="presOf" srcId="{6B82F5F6-760B-43B0-9CA4-4F5E18973389}" destId="{88EB43B4-6E9D-4662-BE60-C77BB4AC7B1D}" srcOrd="0" destOrd="0" presId="urn:microsoft.com/office/officeart/2018/2/layout/IconLabelList"/>
    <dgm:cxn modelId="{61D396A6-F763-4709-9238-5622B047EBB2}" type="presOf" srcId="{67F9759D-9044-4969-855B-6A91401760C2}" destId="{3EF5CB43-7AA1-4792-BF07-5DA56A504065}" srcOrd="0" destOrd="0" presId="urn:microsoft.com/office/officeart/2018/2/layout/IconLabelList"/>
    <dgm:cxn modelId="{5637B8AE-9EAC-4677-9662-96E686657F32}" srcId="{A8959CCB-3B9C-4BA1-946F-B8AF53E761B6}" destId="{181C7A36-40E1-4914-997B-F65468C3DAD0}" srcOrd="3" destOrd="0" parTransId="{8B27F20B-830C-45E8-A3D3-9AC2F3BDADA2}" sibTransId="{C06CAD6E-0F02-474B-8B67-4457CB99E443}"/>
    <dgm:cxn modelId="{AF4E8CB1-4CCB-4377-9EEB-F256A8280A99}" type="presOf" srcId="{253454FF-0439-4C57-80B8-9723C78A0DFE}" destId="{C4F442ED-5776-44C3-95EE-780150CA9408}" srcOrd="0" destOrd="0" presId="urn:microsoft.com/office/officeart/2018/2/layout/IconLabelList"/>
    <dgm:cxn modelId="{6E8398BF-592B-41D3-9901-0397F4407EE9}" srcId="{A8959CCB-3B9C-4BA1-946F-B8AF53E761B6}" destId="{EAD2B845-EE4D-4807-9104-170C4DB5B5D1}" srcOrd="1" destOrd="0" parTransId="{F2925128-633C-47EB-AF05-FF69CDD59E9D}" sibTransId="{143EADC2-2A1D-4FED-8950-3BF1A6FA6F2C}"/>
    <dgm:cxn modelId="{06B13EC2-7C84-43AC-A6D6-F81F830E2229}" srcId="{A8959CCB-3B9C-4BA1-946F-B8AF53E761B6}" destId="{67F9759D-9044-4969-855B-6A91401760C2}" srcOrd="4" destOrd="0" parTransId="{FDF22087-B58B-49DA-BD76-5B1FFF5550EC}" sibTransId="{E7B8829E-FDCA-4387-931B-A22BFEFC5E16}"/>
    <dgm:cxn modelId="{15BFB7D5-3DB8-45A2-87C6-96CB6EE34531}" srcId="{A8959CCB-3B9C-4BA1-946F-B8AF53E761B6}" destId="{253454FF-0439-4C57-80B8-9723C78A0DFE}" srcOrd="2" destOrd="0" parTransId="{9D799D38-0180-4698-808A-EC18D5220FA8}" sibTransId="{B7FF4933-5B6D-4C95-A400-6E89368EAC95}"/>
    <dgm:cxn modelId="{9C933FD7-A0D2-476D-AFD6-A3750D3C75AA}" srcId="{A8959CCB-3B9C-4BA1-946F-B8AF53E761B6}" destId="{6B82F5F6-760B-43B0-9CA4-4F5E18973389}" srcOrd="0" destOrd="0" parTransId="{5177D374-1D4D-4A81-8322-C5D0796BE7BA}" sibTransId="{F27E15C7-EFD4-4286-A817-93F5F2277A02}"/>
    <dgm:cxn modelId="{66783DE3-C057-40D5-A0A0-87DC58741BEE}" type="presOf" srcId="{181C7A36-40E1-4914-997B-F65468C3DAD0}" destId="{07A01735-C46D-4D85-A7A3-6CBA74947060}" srcOrd="0" destOrd="0" presId="urn:microsoft.com/office/officeart/2018/2/layout/IconLabelList"/>
    <dgm:cxn modelId="{89C923EC-6BF9-4C03-9CF9-D3E797960059}" srcId="{A8959CCB-3B9C-4BA1-946F-B8AF53E761B6}" destId="{695E6F04-D422-4582-8483-48C7FE768A50}" srcOrd="5" destOrd="0" parTransId="{E3F4C840-3B07-4FF8-AB3F-8963A094A543}" sibTransId="{92A6A16D-FE62-4602-807A-1C58EBD1EAD9}"/>
    <dgm:cxn modelId="{BA6C67FC-1424-42AC-8932-319E9E81A49E}" type="presOf" srcId="{695E6F04-D422-4582-8483-48C7FE768A50}" destId="{214074F7-C2A8-446A-A846-824B6D9C2657}" srcOrd="0" destOrd="0" presId="urn:microsoft.com/office/officeart/2018/2/layout/IconLabelList"/>
    <dgm:cxn modelId="{D1D428A0-5FD3-44E9-9E33-472DC0468C1D}" type="presParOf" srcId="{C8DD6D6C-7496-4F79-A84B-C7030929C98C}" destId="{4F43C7FA-F5D9-40EE-8011-39484E317B8B}" srcOrd="0" destOrd="0" presId="urn:microsoft.com/office/officeart/2018/2/layout/IconLabelList"/>
    <dgm:cxn modelId="{9B5E5C43-72D1-4BBD-AE76-78A9708769CD}" type="presParOf" srcId="{4F43C7FA-F5D9-40EE-8011-39484E317B8B}" destId="{6DE41C7B-FB31-40DC-A56B-997BC395CE49}" srcOrd="0" destOrd="0" presId="urn:microsoft.com/office/officeart/2018/2/layout/IconLabelList"/>
    <dgm:cxn modelId="{36851E45-B7F7-4481-BE7B-F1A314DBEE51}" type="presParOf" srcId="{4F43C7FA-F5D9-40EE-8011-39484E317B8B}" destId="{0E23F6F2-0E2D-437E-9F1E-1BC14B106612}" srcOrd="1" destOrd="0" presId="urn:microsoft.com/office/officeart/2018/2/layout/IconLabelList"/>
    <dgm:cxn modelId="{3166CE8F-90DA-46DA-9D39-AF065A3CFC13}" type="presParOf" srcId="{4F43C7FA-F5D9-40EE-8011-39484E317B8B}" destId="{88EB43B4-6E9D-4662-BE60-C77BB4AC7B1D}" srcOrd="2" destOrd="0" presId="urn:microsoft.com/office/officeart/2018/2/layout/IconLabelList"/>
    <dgm:cxn modelId="{3FCD8D4B-64A1-4D38-8E53-4708089A9904}" type="presParOf" srcId="{C8DD6D6C-7496-4F79-A84B-C7030929C98C}" destId="{F02A40A5-4519-4C7F-8180-24A322DF4566}" srcOrd="1" destOrd="0" presId="urn:microsoft.com/office/officeart/2018/2/layout/IconLabelList"/>
    <dgm:cxn modelId="{84C19E70-9D1F-4B8C-913E-983D7EF99A05}" type="presParOf" srcId="{C8DD6D6C-7496-4F79-A84B-C7030929C98C}" destId="{C55A3CFD-CFCE-45E6-9503-0799FC070C84}" srcOrd="2" destOrd="0" presId="urn:microsoft.com/office/officeart/2018/2/layout/IconLabelList"/>
    <dgm:cxn modelId="{C0C75989-5408-46E5-94C2-D99CA1BE6063}" type="presParOf" srcId="{C55A3CFD-CFCE-45E6-9503-0799FC070C84}" destId="{BF755578-E224-4204-9692-61C52FA245BA}" srcOrd="0" destOrd="0" presId="urn:microsoft.com/office/officeart/2018/2/layout/IconLabelList"/>
    <dgm:cxn modelId="{BF4AFC6D-CF30-47EA-BB0E-8B9ACD5AD020}" type="presParOf" srcId="{C55A3CFD-CFCE-45E6-9503-0799FC070C84}" destId="{F7860064-7839-4B68-80A9-32D62B0A5BC8}" srcOrd="1" destOrd="0" presId="urn:microsoft.com/office/officeart/2018/2/layout/IconLabelList"/>
    <dgm:cxn modelId="{3C9A6BDB-0C7F-4B47-94AB-40267AF3BEDD}" type="presParOf" srcId="{C55A3CFD-CFCE-45E6-9503-0799FC070C84}" destId="{A901CCAD-2D2F-4623-A03F-A050F92DBD36}" srcOrd="2" destOrd="0" presId="urn:microsoft.com/office/officeart/2018/2/layout/IconLabelList"/>
    <dgm:cxn modelId="{2CE79B3B-F350-4A4D-9C43-643159060683}" type="presParOf" srcId="{C8DD6D6C-7496-4F79-A84B-C7030929C98C}" destId="{5B78C2F9-00F8-46BE-AD9B-0678DF0379E5}" srcOrd="3" destOrd="0" presId="urn:microsoft.com/office/officeart/2018/2/layout/IconLabelList"/>
    <dgm:cxn modelId="{39DD55D0-5CE8-4885-A3ED-9816D4CDC191}" type="presParOf" srcId="{C8DD6D6C-7496-4F79-A84B-C7030929C98C}" destId="{98EDC477-6313-422A-A684-D9CE8FB21442}" srcOrd="4" destOrd="0" presId="urn:microsoft.com/office/officeart/2018/2/layout/IconLabelList"/>
    <dgm:cxn modelId="{F102C0F3-E8BF-40FE-B69E-C23D5D1FD472}" type="presParOf" srcId="{98EDC477-6313-422A-A684-D9CE8FB21442}" destId="{438A22E4-0D16-4D00-886E-3E77A9746164}" srcOrd="0" destOrd="0" presId="urn:microsoft.com/office/officeart/2018/2/layout/IconLabelList"/>
    <dgm:cxn modelId="{0CC2C3A7-23FB-402B-9B0A-14A81F83DFF8}" type="presParOf" srcId="{98EDC477-6313-422A-A684-D9CE8FB21442}" destId="{508FF8E5-AF3D-40D4-A728-776C42E87732}" srcOrd="1" destOrd="0" presId="urn:microsoft.com/office/officeart/2018/2/layout/IconLabelList"/>
    <dgm:cxn modelId="{EC0E022A-4499-42AE-A9A6-91403CCC6AAB}" type="presParOf" srcId="{98EDC477-6313-422A-A684-D9CE8FB21442}" destId="{C4F442ED-5776-44C3-95EE-780150CA9408}" srcOrd="2" destOrd="0" presId="urn:microsoft.com/office/officeart/2018/2/layout/IconLabelList"/>
    <dgm:cxn modelId="{D753835C-CD06-4C76-992E-3342A6B7DC28}" type="presParOf" srcId="{C8DD6D6C-7496-4F79-A84B-C7030929C98C}" destId="{678DA2A2-D49B-4B9D-A2CB-9957AE147782}" srcOrd="5" destOrd="0" presId="urn:microsoft.com/office/officeart/2018/2/layout/IconLabelList"/>
    <dgm:cxn modelId="{D2FD5DD8-9C34-4509-ACB2-297C8B88B8A5}" type="presParOf" srcId="{C8DD6D6C-7496-4F79-A84B-C7030929C98C}" destId="{68A28DD1-1A3E-4D68-A890-A240F87563C2}" srcOrd="6" destOrd="0" presId="urn:microsoft.com/office/officeart/2018/2/layout/IconLabelList"/>
    <dgm:cxn modelId="{05F6970B-3082-493B-BCAB-81A8927DC56E}" type="presParOf" srcId="{68A28DD1-1A3E-4D68-A890-A240F87563C2}" destId="{B22D4E00-049C-4FAD-AE53-1CE36A6D1FBA}" srcOrd="0" destOrd="0" presId="urn:microsoft.com/office/officeart/2018/2/layout/IconLabelList"/>
    <dgm:cxn modelId="{03A07F98-490E-436A-ABE5-AC37D7DB29AC}" type="presParOf" srcId="{68A28DD1-1A3E-4D68-A890-A240F87563C2}" destId="{19617C3A-58A5-454C-A382-441CCDBF2AAB}" srcOrd="1" destOrd="0" presId="urn:microsoft.com/office/officeart/2018/2/layout/IconLabelList"/>
    <dgm:cxn modelId="{CE2744AC-027B-4503-B031-87363C7C0F14}" type="presParOf" srcId="{68A28DD1-1A3E-4D68-A890-A240F87563C2}" destId="{07A01735-C46D-4D85-A7A3-6CBA74947060}" srcOrd="2" destOrd="0" presId="urn:microsoft.com/office/officeart/2018/2/layout/IconLabelList"/>
    <dgm:cxn modelId="{6E2246C4-BF99-4CD7-B429-78C79A874DA8}" type="presParOf" srcId="{C8DD6D6C-7496-4F79-A84B-C7030929C98C}" destId="{9CBBF232-04E9-4166-89BF-6213B9277806}" srcOrd="7" destOrd="0" presId="urn:microsoft.com/office/officeart/2018/2/layout/IconLabelList"/>
    <dgm:cxn modelId="{9A0D916A-3B78-413E-91CD-937AB3732770}" type="presParOf" srcId="{C8DD6D6C-7496-4F79-A84B-C7030929C98C}" destId="{FBDECE26-2458-41E7-80C3-15D71C3BB74E}" srcOrd="8" destOrd="0" presId="urn:microsoft.com/office/officeart/2018/2/layout/IconLabelList"/>
    <dgm:cxn modelId="{0EDD9014-3C07-4D6A-AA42-833173EB22EE}" type="presParOf" srcId="{FBDECE26-2458-41E7-80C3-15D71C3BB74E}" destId="{EECC013C-EC05-4EAF-8C3E-7D2E70750277}" srcOrd="0" destOrd="0" presId="urn:microsoft.com/office/officeart/2018/2/layout/IconLabelList"/>
    <dgm:cxn modelId="{F0986EDB-AD59-4C3B-A857-CFA600F710BD}" type="presParOf" srcId="{FBDECE26-2458-41E7-80C3-15D71C3BB74E}" destId="{8953175F-D52F-4561-A801-692C0CCB0B1B}" srcOrd="1" destOrd="0" presId="urn:microsoft.com/office/officeart/2018/2/layout/IconLabelList"/>
    <dgm:cxn modelId="{C5C37037-9CCA-4144-A7AE-FE827EE485E0}" type="presParOf" srcId="{FBDECE26-2458-41E7-80C3-15D71C3BB74E}" destId="{3EF5CB43-7AA1-4792-BF07-5DA56A504065}" srcOrd="2" destOrd="0" presId="urn:microsoft.com/office/officeart/2018/2/layout/IconLabelList"/>
    <dgm:cxn modelId="{71D03D6D-91B6-4546-B04E-67BC2CD5E3BD}" type="presParOf" srcId="{C8DD6D6C-7496-4F79-A84B-C7030929C98C}" destId="{2815372F-CD5C-4318-AAC7-9007D1AC10B0}" srcOrd="9" destOrd="0" presId="urn:microsoft.com/office/officeart/2018/2/layout/IconLabelList"/>
    <dgm:cxn modelId="{967B2281-43C9-4627-8C0B-3623CDC8EBCF}" type="presParOf" srcId="{C8DD6D6C-7496-4F79-A84B-C7030929C98C}" destId="{ED8EB4AE-7521-4D8A-AF24-63AB643EC8C0}" srcOrd="10" destOrd="0" presId="urn:microsoft.com/office/officeart/2018/2/layout/IconLabelList"/>
    <dgm:cxn modelId="{0C891911-96CA-44F4-A778-7F55F23230BC}" type="presParOf" srcId="{ED8EB4AE-7521-4D8A-AF24-63AB643EC8C0}" destId="{8EE91A25-610B-4BBE-BD54-1628226B5644}" srcOrd="0" destOrd="0" presId="urn:microsoft.com/office/officeart/2018/2/layout/IconLabelList"/>
    <dgm:cxn modelId="{8621E072-9B7C-4CD9-BC04-983D876ABA06}" type="presParOf" srcId="{ED8EB4AE-7521-4D8A-AF24-63AB643EC8C0}" destId="{D3EC39AB-270E-4D6D-BC5A-525B465E388D}" srcOrd="1" destOrd="0" presId="urn:microsoft.com/office/officeart/2018/2/layout/IconLabelList"/>
    <dgm:cxn modelId="{AACD3ED6-3BD4-4832-B297-9DAE1D85E25C}" type="presParOf" srcId="{ED8EB4AE-7521-4D8A-AF24-63AB643EC8C0}" destId="{214074F7-C2A8-446A-A846-824B6D9C26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76F121-D79A-46AF-BE55-F77B7A7504D9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A7D5FE-FBD6-4F06-90C6-8D627B4DFC36}">
      <dgm:prSet/>
      <dgm:spPr/>
      <dgm:t>
        <a:bodyPr/>
        <a:lstStyle/>
        <a:p>
          <a:r>
            <a:rPr lang="en-US"/>
            <a:t>Nomad</a:t>
          </a:r>
        </a:p>
      </dgm:t>
    </dgm:pt>
    <dgm:pt modelId="{87B1FE98-8441-4DEB-B843-0DD404878198}" type="parTrans" cxnId="{3B598E3F-08AE-436A-8317-83423853B0A1}">
      <dgm:prSet/>
      <dgm:spPr/>
      <dgm:t>
        <a:bodyPr/>
        <a:lstStyle/>
        <a:p>
          <a:endParaRPr lang="en-US"/>
        </a:p>
      </dgm:t>
    </dgm:pt>
    <dgm:pt modelId="{07F6AEB2-3EA7-43F1-8AF1-1F2FE812B191}" type="sibTrans" cxnId="{3B598E3F-08AE-436A-8317-83423853B0A1}">
      <dgm:prSet/>
      <dgm:spPr/>
      <dgm:t>
        <a:bodyPr/>
        <a:lstStyle/>
        <a:p>
          <a:endParaRPr lang="en-US"/>
        </a:p>
      </dgm:t>
    </dgm:pt>
    <dgm:pt modelId="{4FBB9075-2A6F-4F3D-8D9B-287CDDDDAE8C}">
      <dgm:prSet/>
      <dgm:spPr/>
      <dgm:t>
        <a:bodyPr/>
        <a:lstStyle/>
        <a:p>
          <a:r>
            <a:rPr lang="en-US" dirty="0"/>
            <a:t>Orchestration</a:t>
          </a:r>
        </a:p>
      </dgm:t>
    </dgm:pt>
    <dgm:pt modelId="{0D0BA198-9CCE-4939-AF99-F1190277768A}" type="parTrans" cxnId="{3D237443-89F0-459F-A313-FC2D47D6B6AC}">
      <dgm:prSet/>
      <dgm:spPr/>
      <dgm:t>
        <a:bodyPr/>
        <a:lstStyle/>
        <a:p>
          <a:endParaRPr lang="en-US"/>
        </a:p>
      </dgm:t>
    </dgm:pt>
    <dgm:pt modelId="{16780E49-BA02-4F04-9002-623BBE6A3A37}" type="sibTrans" cxnId="{3D237443-89F0-459F-A313-FC2D47D6B6AC}">
      <dgm:prSet/>
      <dgm:spPr/>
      <dgm:t>
        <a:bodyPr/>
        <a:lstStyle/>
        <a:p>
          <a:endParaRPr lang="en-US"/>
        </a:p>
      </dgm:t>
    </dgm:pt>
    <dgm:pt modelId="{00BBF7A5-ABEF-4220-93F9-4C4534513E9E}">
      <dgm:prSet/>
      <dgm:spPr/>
      <dgm:t>
        <a:bodyPr/>
        <a:lstStyle/>
        <a:p>
          <a:r>
            <a:rPr lang="en-US"/>
            <a:t>Vault</a:t>
          </a:r>
        </a:p>
      </dgm:t>
    </dgm:pt>
    <dgm:pt modelId="{16984993-9A72-457D-8132-C79D62E223FA}" type="parTrans" cxnId="{F026F1F0-5C08-4EC9-8162-64DC27C83210}">
      <dgm:prSet/>
      <dgm:spPr/>
      <dgm:t>
        <a:bodyPr/>
        <a:lstStyle/>
        <a:p>
          <a:endParaRPr lang="en-US"/>
        </a:p>
      </dgm:t>
    </dgm:pt>
    <dgm:pt modelId="{0730C05A-EB50-4967-BDF2-053A70EDAD0F}" type="sibTrans" cxnId="{F026F1F0-5C08-4EC9-8162-64DC27C83210}">
      <dgm:prSet/>
      <dgm:spPr/>
      <dgm:t>
        <a:bodyPr/>
        <a:lstStyle/>
        <a:p>
          <a:endParaRPr lang="en-US"/>
        </a:p>
      </dgm:t>
    </dgm:pt>
    <dgm:pt modelId="{A5184FCC-F7ED-48FB-9AE2-0DEB09760BE3}">
      <dgm:prSet/>
      <dgm:spPr/>
      <dgm:t>
        <a:bodyPr/>
        <a:lstStyle/>
        <a:p>
          <a:r>
            <a:rPr lang="en-US"/>
            <a:t>DB Credentials</a:t>
          </a:r>
        </a:p>
      </dgm:t>
    </dgm:pt>
    <dgm:pt modelId="{354955B9-77A8-4AC8-828E-5FC261F3F40A}" type="parTrans" cxnId="{D4268E42-E3AD-4985-A734-3652BA132ACB}">
      <dgm:prSet/>
      <dgm:spPr/>
      <dgm:t>
        <a:bodyPr/>
        <a:lstStyle/>
        <a:p>
          <a:endParaRPr lang="en-US"/>
        </a:p>
      </dgm:t>
    </dgm:pt>
    <dgm:pt modelId="{C186F1B4-BD1A-4BE4-9BC8-C2F44BD5320D}" type="sibTrans" cxnId="{D4268E42-E3AD-4985-A734-3652BA132ACB}">
      <dgm:prSet/>
      <dgm:spPr/>
      <dgm:t>
        <a:bodyPr/>
        <a:lstStyle/>
        <a:p>
          <a:endParaRPr lang="en-US"/>
        </a:p>
      </dgm:t>
    </dgm:pt>
    <dgm:pt modelId="{A4936F95-EFF9-4573-8B9B-2D1BBC62A1B3}">
      <dgm:prSet/>
      <dgm:spPr/>
      <dgm:t>
        <a:bodyPr/>
        <a:lstStyle/>
        <a:p>
          <a:r>
            <a:rPr lang="en-US" dirty="0"/>
            <a:t>Secrets</a:t>
          </a:r>
        </a:p>
      </dgm:t>
    </dgm:pt>
    <dgm:pt modelId="{B0D173D3-F6D3-412B-8F35-EBCB40ED03F9}" type="parTrans" cxnId="{7AA43E05-A832-47E9-8196-6EBD0D3B4DAA}">
      <dgm:prSet/>
      <dgm:spPr/>
      <dgm:t>
        <a:bodyPr/>
        <a:lstStyle/>
        <a:p>
          <a:endParaRPr lang="en-US"/>
        </a:p>
      </dgm:t>
    </dgm:pt>
    <dgm:pt modelId="{5DE1E272-8058-4A83-A27A-65076DA75662}" type="sibTrans" cxnId="{7AA43E05-A832-47E9-8196-6EBD0D3B4DAA}">
      <dgm:prSet/>
      <dgm:spPr/>
      <dgm:t>
        <a:bodyPr/>
        <a:lstStyle/>
        <a:p>
          <a:endParaRPr lang="en-US"/>
        </a:p>
      </dgm:t>
    </dgm:pt>
    <dgm:pt modelId="{086CB94F-28AC-4B4A-8F5C-BA59E69B6EA5}">
      <dgm:prSet/>
      <dgm:spPr/>
      <dgm:t>
        <a:bodyPr/>
        <a:lstStyle/>
        <a:p>
          <a:r>
            <a:rPr lang="en-US" dirty="0"/>
            <a:t>Password Rotation</a:t>
          </a:r>
        </a:p>
      </dgm:t>
    </dgm:pt>
    <dgm:pt modelId="{EDFE487F-E675-4FF6-8B82-D7264C891F25}" type="parTrans" cxnId="{450FDFC4-59A7-4EAC-A33A-6ABFD175CC49}">
      <dgm:prSet/>
      <dgm:spPr/>
      <dgm:t>
        <a:bodyPr/>
        <a:lstStyle/>
        <a:p>
          <a:endParaRPr lang="en-US"/>
        </a:p>
      </dgm:t>
    </dgm:pt>
    <dgm:pt modelId="{53917BAA-798B-406B-A2A1-BB916E693B5E}" type="sibTrans" cxnId="{450FDFC4-59A7-4EAC-A33A-6ABFD175CC49}">
      <dgm:prSet/>
      <dgm:spPr/>
      <dgm:t>
        <a:bodyPr/>
        <a:lstStyle/>
        <a:p>
          <a:endParaRPr lang="en-US"/>
        </a:p>
      </dgm:t>
    </dgm:pt>
    <dgm:pt modelId="{0E046D32-88F3-4CBF-8327-782ED0D6BF11}">
      <dgm:prSet/>
      <dgm:spPr/>
      <dgm:t>
        <a:bodyPr/>
        <a:lstStyle/>
        <a:p>
          <a:r>
            <a:rPr lang="en-US" dirty="0"/>
            <a:t>Consul</a:t>
          </a:r>
        </a:p>
      </dgm:t>
    </dgm:pt>
    <dgm:pt modelId="{3C3B4572-B591-43F8-AB26-ED1F6E5D9085}" type="parTrans" cxnId="{156C9B19-A101-4821-BB67-8A35CD02553A}">
      <dgm:prSet/>
      <dgm:spPr/>
      <dgm:t>
        <a:bodyPr/>
        <a:lstStyle/>
        <a:p>
          <a:endParaRPr lang="en-US"/>
        </a:p>
      </dgm:t>
    </dgm:pt>
    <dgm:pt modelId="{8F98B2DE-C4E7-4A49-A7D5-3ED6D2F7196D}" type="sibTrans" cxnId="{156C9B19-A101-4821-BB67-8A35CD02553A}">
      <dgm:prSet/>
      <dgm:spPr/>
      <dgm:t>
        <a:bodyPr/>
        <a:lstStyle/>
        <a:p>
          <a:endParaRPr lang="en-US"/>
        </a:p>
      </dgm:t>
    </dgm:pt>
    <dgm:pt modelId="{25E174AB-88A1-4B62-AFF7-0A87618204AB}">
      <dgm:prSet/>
      <dgm:spPr/>
      <dgm:t>
        <a:bodyPr/>
        <a:lstStyle/>
        <a:p>
          <a:r>
            <a:rPr lang="en-US" dirty="0"/>
            <a:t>Encryption at rest</a:t>
          </a:r>
        </a:p>
      </dgm:t>
    </dgm:pt>
    <dgm:pt modelId="{B6330F79-BDE9-4BB7-81D2-483B1817311F}" type="parTrans" cxnId="{CB8F6A48-5F37-4F3E-AC01-7A29266F682B}">
      <dgm:prSet/>
      <dgm:spPr/>
      <dgm:t>
        <a:bodyPr/>
        <a:lstStyle/>
        <a:p>
          <a:endParaRPr lang="en-US"/>
        </a:p>
      </dgm:t>
    </dgm:pt>
    <dgm:pt modelId="{8FF8876D-81A6-4203-8A1E-2511F826AAAB}" type="sibTrans" cxnId="{CB8F6A48-5F37-4F3E-AC01-7A29266F682B}">
      <dgm:prSet/>
      <dgm:spPr/>
      <dgm:t>
        <a:bodyPr/>
        <a:lstStyle/>
        <a:p>
          <a:endParaRPr lang="en-US"/>
        </a:p>
      </dgm:t>
    </dgm:pt>
    <dgm:pt modelId="{F8AC31B3-EF1F-43E4-9AE8-00B08B28C5CD}">
      <dgm:prSet/>
      <dgm:spPr/>
      <dgm:t>
        <a:bodyPr/>
        <a:lstStyle/>
        <a:p>
          <a:r>
            <a:rPr lang="en-US" dirty="0"/>
            <a:t>Encryption in transit</a:t>
          </a:r>
        </a:p>
      </dgm:t>
    </dgm:pt>
    <dgm:pt modelId="{DA6DFB4A-EC96-4BBB-BB06-45092564D485}" type="parTrans" cxnId="{3CEBC14E-12BE-42D5-BE94-CDA7170B8FC5}">
      <dgm:prSet/>
      <dgm:spPr/>
      <dgm:t>
        <a:bodyPr/>
        <a:lstStyle/>
        <a:p>
          <a:endParaRPr lang="en-US"/>
        </a:p>
      </dgm:t>
    </dgm:pt>
    <dgm:pt modelId="{FA644AAA-C624-44EB-BD43-DDBFF32E0541}" type="sibTrans" cxnId="{3CEBC14E-12BE-42D5-BE94-CDA7170B8FC5}">
      <dgm:prSet/>
      <dgm:spPr/>
      <dgm:t>
        <a:bodyPr/>
        <a:lstStyle/>
        <a:p>
          <a:endParaRPr lang="en-US"/>
        </a:p>
      </dgm:t>
    </dgm:pt>
    <dgm:pt modelId="{B9E53B73-54B3-48AE-B8AB-23205C675992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22B51F6C-80D9-4515-92C3-AD259B155151}" type="parTrans" cxnId="{2177F3CE-906D-4504-9100-D4E86AE00B92}">
      <dgm:prSet/>
      <dgm:spPr/>
      <dgm:t>
        <a:bodyPr/>
        <a:lstStyle/>
        <a:p>
          <a:endParaRPr lang="en-US"/>
        </a:p>
      </dgm:t>
    </dgm:pt>
    <dgm:pt modelId="{57453737-3376-4D1B-A9BD-A93CCCD8C0EE}" type="sibTrans" cxnId="{2177F3CE-906D-4504-9100-D4E86AE00B92}">
      <dgm:prSet/>
      <dgm:spPr/>
      <dgm:t>
        <a:bodyPr/>
        <a:lstStyle/>
        <a:p>
          <a:endParaRPr lang="en-US"/>
        </a:p>
      </dgm:t>
    </dgm:pt>
    <dgm:pt modelId="{EDA813DB-EDE9-449A-B639-017755BDC7B6}">
      <dgm:prSet/>
      <dgm:spPr/>
      <dgm:t>
        <a:bodyPr/>
        <a:lstStyle/>
        <a:p>
          <a:r>
            <a:rPr lang="en-US" dirty="0"/>
            <a:t>Authorization</a:t>
          </a:r>
        </a:p>
      </dgm:t>
    </dgm:pt>
    <dgm:pt modelId="{0C891E77-D551-4D77-9E42-9E643070DD06}" type="parTrans" cxnId="{7E44F34F-5CD4-443D-86D5-7ACD1F69E118}">
      <dgm:prSet/>
      <dgm:spPr/>
      <dgm:t>
        <a:bodyPr/>
        <a:lstStyle/>
        <a:p>
          <a:endParaRPr lang="en-US"/>
        </a:p>
      </dgm:t>
    </dgm:pt>
    <dgm:pt modelId="{734A387B-11F5-48B1-8CC2-D548464AB8CA}" type="sibTrans" cxnId="{7E44F34F-5CD4-443D-86D5-7ACD1F69E118}">
      <dgm:prSet/>
      <dgm:spPr/>
      <dgm:t>
        <a:bodyPr/>
        <a:lstStyle/>
        <a:p>
          <a:endParaRPr lang="en-US"/>
        </a:p>
      </dgm:t>
    </dgm:pt>
    <dgm:pt modelId="{4918A949-C69A-4B9F-ADD9-116A229BE818}">
      <dgm:prSet/>
      <dgm:spPr/>
      <dgm:t>
        <a:bodyPr/>
        <a:lstStyle/>
        <a:p>
          <a:r>
            <a:rPr lang="en-US" dirty="0"/>
            <a:t>Terraform</a:t>
          </a:r>
        </a:p>
      </dgm:t>
    </dgm:pt>
    <dgm:pt modelId="{1A23FA46-F67F-443A-9FED-21A9BCE5CE1B}" type="parTrans" cxnId="{0818F039-A245-46DF-B2E5-E89A986114EA}">
      <dgm:prSet/>
      <dgm:spPr/>
      <dgm:t>
        <a:bodyPr/>
        <a:lstStyle/>
        <a:p>
          <a:endParaRPr lang="en-US"/>
        </a:p>
      </dgm:t>
    </dgm:pt>
    <dgm:pt modelId="{70F62D04-31A9-461A-8150-09C6D7A3FBDF}" type="sibTrans" cxnId="{0818F039-A245-46DF-B2E5-E89A986114EA}">
      <dgm:prSet/>
      <dgm:spPr/>
      <dgm:t>
        <a:bodyPr/>
        <a:lstStyle/>
        <a:p>
          <a:endParaRPr lang="en-US"/>
        </a:p>
      </dgm:t>
    </dgm:pt>
    <dgm:pt modelId="{69B5098A-9B30-47EE-B4EB-73C93E1185A4}">
      <dgm:prSet/>
      <dgm:spPr/>
      <dgm:t>
        <a:bodyPr/>
        <a:lstStyle/>
        <a:p>
          <a:r>
            <a:rPr lang="en-US" dirty="0"/>
            <a:t>Provision Infrastructure</a:t>
          </a:r>
        </a:p>
      </dgm:t>
    </dgm:pt>
    <dgm:pt modelId="{48445EC8-BD4E-476F-8B90-FC2DE3D89E11}" type="parTrans" cxnId="{96D96FB4-BBFD-4165-81E1-3613DCBBB58E}">
      <dgm:prSet/>
      <dgm:spPr/>
      <dgm:t>
        <a:bodyPr/>
        <a:lstStyle/>
        <a:p>
          <a:endParaRPr lang="en-US"/>
        </a:p>
      </dgm:t>
    </dgm:pt>
    <dgm:pt modelId="{6A601091-7708-4162-966A-5E1878C3E91A}" type="sibTrans" cxnId="{96D96FB4-BBFD-4165-81E1-3613DCBBB58E}">
      <dgm:prSet/>
      <dgm:spPr/>
      <dgm:t>
        <a:bodyPr/>
        <a:lstStyle/>
        <a:p>
          <a:endParaRPr lang="en-US"/>
        </a:p>
      </dgm:t>
    </dgm:pt>
    <dgm:pt modelId="{4CD1D150-1553-2B46-A7C5-44BC5386CB1F}">
      <dgm:prSet phldrT="[Text]"/>
      <dgm:spPr/>
      <dgm:t>
        <a:bodyPr/>
        <a:lstStyle/>
        <a:p>
          <a:r>
            <a:rPr lang="en-US" dirty="0"/>
            <a:t>Encryption at rest</a:t>
          </a:r>
        </a:p>
      </dgm:t>
    </dgm:pt>
    <dgm:pt modelId="{A0D5F430-8E55-6A4A-9975-5B82CA81FF2D}" type="parTrans" cxnId="{397C04CE-736C-C842-B636-50BACF295856}">
      <dgm:prSet/>
      <dgm:spPr/>
      <dgm:t>
        <a:bodyPr/>
        <a:lstStyle/>
        <a:p>
          <a:endParaRPr lang="en-US"/>
        </a:p>
      </dgm:t>
    </dgm:pt>
    <dgm:pt modelId="{9FE0879B-3BCF-514E-B23E-EAEC6859BA03}" type="sibTrans" cxnId="{397C04CE-736C-C842-B636-50BACF295856}">
      <dgm:prSet/>
      <dgm:spPr/>
      <dgm:t>
        <a:bodyPr/>
        <a:lstStyle/>
        <a:p>
          <a:endParaRPr lang="en-US"/>
        </a:p>
      </dgm:t>
    </dgm:pt>
    <dgm:pt modelId="{6AD1883D-8A32-C04C-A4C7-444445CB9B65}">
      <dgm:prSet phldrT="[Text]"/>
      <dgm:spPr/>
      <dgm:t>
        <a:bodyPr/>
        <a:lstStyle/>
        <a:p>
          <a:r>
            <a:rPr lang="en-US" dirty="0"/>
            <a:t>Run Services</a:t>
          </a:r>
        </a:p>
      </dgm:t>
    </dgm:pt>
    <dgm:pt modelId="{92E06932-00F0-3148-9233-1F61EDD4C0D5}" type="parTrans" cxnId="{BD9F4B01-D8A8-6D45-8930-0E84C5162862}">
      <dgm:prSet/>
      <dgm:spPr/>
      <dgm:t>
        <a:bodyPr/>
        <a:lstStyle/>
        <a:p>
          <a:endParaRPr lang="en-US"/>
        </a:p>
      </dgm:t>
    </dgm:pt>
    <dgm:pt modelId="{D85ADE4D-6BB6-D743-B41B-6DE2D4EC416D}" type="sibTrans" cxnId="{BD9F4B01-D8A8-6D45-8930-0E84C5162862}">
      <dgm:prSet/>
      <dgm:spPr/>
      <dgm:t>
        <a:bodyPr/>
        <a:lstStyle/>
        <a:p>
          <a:endParaRPr lang="en-US"/>
        </a:p>
      </dgm:t>
    </dgm:pt>
    <dgm:pt modelId="{2193E70D-D469-C246-8CBA-CA2C2D3B6813}">
      <dgm:prSet phldrT="[Text]"/>
      <dgm:spPr/>
      <dgm:t>
        <a:bodyPr/>
        <a:lstStyle/>
        <a:p>
          <a:r>
            <a:rPr lang="en-US" dirty="0"/>
            <a:t>Integration with Vault and Consul</a:t>
          </a:r>
        </a:p>
      </dgm:t>
    </dgm:pt>
    <dgm:pt modelId="{B9B7C2D6-A409-EA41-9548-CDDCBA0C56D2}" type="parTrans" cxnId="{90733013-C877-334F-99AE-42AA7D65920D}">
      <dgm:prSet/>
      <dgm:spPr/>
      <dgm:t>
        <a:bodyPr/>
        <a:lstStyle/>
        <a:p>
          <a:endParaRPr lang="en-US"/>
        </a:p>
      </dgm:t>
    </dgm:pt>
    <dgm:pt modelId="{31CE980E-A6CA-194F-9D79-B07E9FA49B5F}" type="sibTrans" cxnId="{90733013-C877-334F-99AE-42AA7D65920D}">
      <dgm:prSet/>
      <dgm:spPr/>
      <dgm:t>
        <a:bodyPr/>
        <a:lstStyle/>
        <a:p>
          <a:endParaRPr lang="en-US"/>
        </a:p>
      </dgm:t>
    </dgm:pt>
    <dgm:pt modelId="{09698E30-7F7C-5C4A-BE61-87984F5713A6}">
      <dgm:prSet phldrT="[Text]"/>
      <dgm:spPr/>
      <dgm:t>
        <a:bodyPr/>
        <a:lstStyle/>
        <a:p>
          <a:r>
            <a:rPr lang="en-US" dirty="0"/>
            <a:t>Service Discovery</a:t>
          </a:r>
        </a:p>
      </dgm:t>
    </dgm:pt>
    <dgm:pt modelId="{8C120796-1A9F-E949-9E1B-60A22D2EE8B2}" type="parTrans" cxnId="{13CB5336-699E-C647-84E5-E8154E9F52A5}">
      <dgm:prSet/>
      <dgm:spPr/>
      <dgm:t>
        <a:bodyPr/>
        <a:lstStyle/>
        <a:p>
          <a:endParaRPr lang="en-US"/>
        </a:p>
      </dgm:t>
    </dgm:pt>
    <dgm:pt modelId="{82CCCC40-656C-C54F-A5EF-5F114D763665}" type="sibTrans" cxnId="{13CB5336-699E-C647-84E5-E8154E9F52A5}">
      <dgm:prSet/>
      <dgm:spPr/>
      <dgm:t>
        <a:bodyPr/>
        <a:lstStyle/>
        <a:p>
          <a:endParaRPr lang="en-US"/>
        </a:p>
      </dgm:t>
    </dgm:pt>
    <dgm:pt modelId="{888CAFF2-0457-464E-8391-3B4461E14EDB}" type="pres">
      <dgm:prSet presAssocID="{5476F121-D79A-46AF-BE55-F77B7A7504D9}" presName="Name0" presStyleCnt="0">
        <dgm:presLayoutVars>
          <dgm:dir/>
          <dgm:animLvl val="lvl"/>
          <dgm:resizeHandles val="exact"/>
        </dgm:presLayoutVars>
      </dgm:prSet>
      <dgm:spPr/>
    </dgm:pt>
    <dgm:pt modelId="{E11ED612-76C6-2149-A8A6-7E0120ADAD6B}" type="pres">
      <dgm:prSet presAssocID="{4918A949-C69A-4B9F-ADD9-116A229BE818}" presName="composite" presStyleCnt="0"/>
      <dgm:spPr/>
    </dgm:pt>
    <dgm:pt modelId="{CDF8C183-7919-FE4B-9A6F-81C8C53E1EE4}" type="pres">
      <dgm:prSet presAssocID="{4918A949-C69A-4B9F-ADD9-116A229BE81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2316A9-E7EF-E24D-A0A0-862269822439}" type="pres">
      <dgm:prSet presAssocID="{4918A949-C69A-4B9F-ADD9-116A229BE818}" presName="desTx" presStyleLbl="revTx" presStyleIdx="0" presStyleCnt="4">
        <dgm:presLayoutVars>
          <dgm:bulletEnabled val="1"/>
        </dgm:presLayoutVars>
      </dgm:prSet>
      <dgm:spPr/>
    </dgm:pt>
    <dgm:pt modelId="{496345E4-0B29-EF46-8C59-3ADA110EC818}" type="pres">
      <dgm:prSet presAssocID="{70F62D04-31A9-461A-8150-09C6D7A3FBDF}" presName="space" presStyleCnt="0"/>
      <dgm:spPr/>
    </dgm:pt>
    <dgm:pt modelId="{367782AD-FCC1-C147-A3E5-81CAB2FCF7C3}" type="pres">
      <dgm:prSet presAssocID="{ABA7D5FE-FBD6-4F06-90C6-8D627B4DFC36}" presName="composite" presStyleCnt="0"/>
      <dgm:spPr/>
    </dgm:pt>
    <dgm:pt modelId="{D8363EC1-4C4D-6040-A9AA-7920F1A60B40}" type="pres">
      <dgm:prSet presAssocID="{ABA7D5FE-FBD6-4F06-90C6-8D627B4DFC3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42976C9-5DD9-484C-BF84-81CF4710B15F}" type="pres">
      <dgm:prSet presAssocID="{ABA7D5FE-FBD6-4F06-90C6-8D627B4DFC36}" presName="desTx" presStyleLbl="revTx" presStyleIdx="1" presStyleCnt="4">
        <dgm:presLayoutVars>
          <dgm:bulletEnabled val="1"/>
        </dgm:presLayoutVars>
      </dgm:prSet>
      <dgm:spPr/>
    </dgm:pt>
    <dgm:pt modelId="{7F91D18F-EABF-0E49-A48D-27589AB08DCA}" type="pres">
      <dgm:prSet presAssocID="{07F6AEB2-3EA7-43F1-8AF1-1F2FE812B191}" presName="space" presStyleCnt="0"/>
      <dgm:spPr/>
    </dgm:pt>
    <dgm:pt modelId="{39334E4E-6D17-4849-B5EC-C4BF58A3B5E7}" type="pres">
      <dgm:prSet presAssocID="{00BBF7A5-ABEF-4220-93F9-4C4534513E9E}" presName="composite" presStyleCnt="0"/>
      <dgm:spPr/>
    </dgm:pt>
    <dgm:pt modelId="{357B0AA6-F97D-1A44-A068-BD95EECD7367}" type="pres">
      <dgm:prSet presAssocID="{00BBF7A5-ABEF-4220-93F9-4C4534513E9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39A011D-706A-9C4D-9333-844378BD250E}" type="pres">
      <dgm:prSet presAssocID="{00BBF7A5-ABEF-4220-93F9-4C4534513E9E}" presName="desTx" presStyleLbl="revTx" presStyleIdx="2" presStyleCnt="4">
        <dgm:presLayoutVars>
          <dgm:bulletEnabled val="1"/>
        </dgm:presLayoutVars>
      </dgm:prSet>
      <dgm:spPr/>
    </dgm:pt>
    <dgm:pt modelId="{72DF6D81-A087-FF4A-A8A2-9BF6C4606BB7}" type="pres">
      <dgm:prSet presAssocID="{0730C05A-EB50-4967-BDF2-053A70EDAD0F}" presName="space" presStyleCnt="0"/>
      <dgm:spPr/>
    </dgm:pt>
    <dgm:pt modelId="{3E6FD0EA-0737-1447-B542-6AE9162D6E08}" type="pres">
      <dgm:prSet presAssocID="{0E046D32-88F3-4CBF-8327-782ED0D6BF11}" presName="composite" presStyleCnt="0"/>
      <dgm:spPr/>
    </dgm:pt>
    <dgm:pt modelId="{D5501B17-ECC7-8E49-B854-362A99C366E3}" type="pres">
      <dgm:prSet presAssocID="{0E046D32-88F3-4CBF-8327-782ED0D6BF11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ABBB552-EAE3-5F45-90FF-8089297A2708}" type="pres">
      <dgm:prSet presAssocID="{0E046D32-88F3-4CBF-8327-782ED0D6BF11}" presName="desTx" presStyleLbl="revTx" presStyleIdx="3" presStyleCnt="4">
        <dgm:presLayoutVars>
          <dgm:bulletEnabled val="1"/>
        </dgm:presLayoutVars>
      </dgm:prSet>
      <dgm:spPr/>
    </dgm:pt>
  </dgm:ptLst>
  <dgm:cxnLst>
    <dgm:cxn modelId="{435D1700-0432-2843-82B6-CFE4DE6C9851}" type="presOf" srcId="{00BBF7A5-ABEF-4220-93F9-4C4534513E9E}" destId="{357B0AA6-F97D-1A44-A068-BD95EECD7367}" srcOrd="0" destOrd="0" presId="urn:microsoft.com/office/officeart/2005/8/layout/chevron1"/>
    <dgm:cxn modelId="{BD9F4B01-D8A8-6D45-8930-0E84C5162862}" srcId="{ABA7D5FE-FBD6-4F06-90C6-8D627B4DFC36}" destId="{6AD1883D-8A32-C04C-A4C7-444445CB9B65}" srcOrd="1" destOrd="0" parTransId="{92E06932-00F0-3148-9233-1F61EDD4C0D5}" sibTransId="{D85ADE4D-6BB6-D743-B41B-6DE2D4EC416D}"/>
    <dgm:cxn modelId="{7AA43E05-A832-47E9-8196-6EBD0D3B4DAA}" srcId="{00BBF7A5-ABEF-4220-93F9-4C4534513E9E}" destId="{A4936F95-EFF9-4573-8B9B-2D1BBC62A1B3}" srcOrd="1" destOrd="0" parTransId="{B0D173D3-F6D3-412B-8F35-EBCB40ED03F9}" sibTransId="{5DE1E272-8058-4A83-A27A-65076DA75662}"/>
    <dgm:cxn modelId="{90733013-C877-334F-99AE-42AA7D65920D}" srcId="{ABA7D5FE-FBD6-4F06-90C6-8D627B4DFC36}" destId="{2193E70D-D469-C246-8CBA-CA2C2D3B6813}" srcOrd="2" destOrd="0" parTransId="{B9B7C2D6-A409-EA41-9548-CDDCBA0C56D2}" sibTransId="{31CE980E-A6CA-194F-9D79-B07E9FA49B5F}"/>
    <dgm:cxn modelId="{156C9B19-A101-4821-BB67-8A35CD02553A}" srcId="{5476F121-D79A-46AF-BE55-F77B7A7504D9}" destId="{0E046D32-88F3-4CBF-8327-782ED0D6BF11}" srcOrd="3" destOrd="0" parTransId="{3C3B4572-B591-43F8-AB26-ED1F6E5D9085}" sibTransId="{8F98B2DE-C4E7-4A49-A7D5-3ED6D2F7196D}"/>
    <dgm:cxn modelId="{4024A72E-71BD-0E47-8DFE-2C630F60A98E}" type="presOf" srcId="{0E046D32-88F3-4CBF-8327-782ED0D6BF11}" destId="{D5501B17-ECC7-8E49-B854-362A99C366E3}" srcOrd="0" destOrd="0" presId="urn:microsoft.com/office/officeart/2005/8/layout/chevron1"/>
    <dgm:cxn modelId="{13CB5336-699E-C647-84E5-E8154E9F52A5}" srcId="{0E046D32-88F3-4CBF-8327-782ED0D6BF11}" destId="{09698E30-7F7C-5C4A-BE61-87984F5713A6}" srcOrd="4" destOrd="0" parTransId="{8C120796-1A9F-E949-9E1B-60A22D2EE8B2}" sibTransId="{82CCCC40-656C-C54F-A5EF-5F114D763665}"/>
    <dgm:cxn modelId="{80D5DD39-3DA8-1F40-9F1F-7BD320521F8E}" type="presOf" srcId="{ABA7D5FE-FBD6-4F06-90C6-8D627B4DFC36}" destId="{D8363EC1-4C4D-6040-A9AA-7920F1A60B40}" srcOrd="0" destOrd="0" presId="urn:microsoft.com/office/officeart/2005/8/layout/chevron1"/>
    <dgm:cxn modelId="{0818F039-A245-46DF-B2E5-E89A986114EA}" srcId="{5476F121-D79A-46AF-BE55-F77B7A7504D9}" destId="{4918A949-C69A-4B9F-ADD9-116A229BE818}" srcOrd="0" destOrd="0" parTransId="{1A23FA46-F67F-443A-9FED-21A9BCE5CE1B}" sibTransId="{70F62D04-31A9-461A-8150-09C6D7A3FBDF}"/>
    <dgm:cxn modelId="{3B598E3F-08AE-436A-8317-83423853B0A1}" srcId="{5476F121-D79A-46AF-BE55-F77B7A7504D9}" destId="{ABA7D5FE-FBD6-4F06-90C6-8D627B4DFC36}" srcOrd="1" destOrd="0" parTransId="{87B1FE98-8441-4DEB-B843-0DD404878198}" sibTransId="{07F6AEB2-3EA7-43F1-8AF1-1F2FE812B191}"/>
    <dgm:cxn modelId="{D4268E42-E3AD-4985-A734-3652BA132ACB}" srcId="{00BBF7A5-ABEF-4220-93F9-4C4534513E9E}" destId="{A5184FCC-F7ED-48FB-9AE2-0DEB09760BE3}" srcOrd="0" destOrd="0" parTransId="{354955B9-77A8-4AC8-828E-5FC261F3F40A}" sibTransId="{C186F1B4-BD1A-4BE4-9BC8-C2F44BD5320D}"/>
    <dgm:cxn modelId="{3D237443-89F0-459F-A313-FC2D47D6B6AC}" srcId="{ABA7D5FE-FBD6-4F06-90C6-8D627B4DFC36}" destId="{4FBB9075-2A6F-4F3D-8D9B-287CDDDDAE8C}" srcOrd="0" destOrd="0" parTransId="{0D0BA198-9CCE-4939-AF99-F1190277768A}" sibTransId="{16780E49-BA02-4F04-9002-623BBE6A3A37}"/>
    <dgm:cxn modelId="{BC72B147-8837-6C49-AB7A-DA2FBC260CDB}" type="presOf" srcId="{69B5098A-9B30-47EE-B4EB-73C93E1185A4}" destId="{502316A9-E7EF-E24D-A0A0-862269822439}" srcOrd="0" destOrd="0" presId="urn:microsoft.com/office/officeart/2005/8/layout/chevron1"/>
    <dgm:cxn modelId="{CB8F6A48-5F37-4F3E-AC01-7A29266F682B}" srcId="{0E046D32-88F3-4CBF-8327-782ED0D6BF11}" destId="{25E174AB-88A1-4B62-AFF7-0A87618204AB}" srcOrd="0" destOrd="0" parTransId="{B6330F79-BDE9-4BB7-81D2-483B1817311F}" sibTransId="{8FF8876D-81A6-4203-8A1E-2511F826AAAB}"/>
    <dgm:cxn modelId="{C7F1154B-BAB2-6E45-A7A2-3D1D5AA11BFD}" type="presOf" srcId="{4CD1D150-1553-2B46-A7C5-44BC5386CB1F}" destId="{502316A9-E7EF-E24D-A0A0-862269822439}" srcOrd="0" destOrd="1" presId="urn:microsoft.com/office/officeart/2005/8/layout/chevron1"/>
    <dgm:cxn modelId="{3CEBC14E-12BE-42D5-BE94-CDA7170B8FC5}" srcId="{0E046D32-88F3-4CBF-8327-782ED0D6BF11}" destId="{F8AC31B3-EF1F-43E4-9AE8-00B08B28C5CD}" srcOrd="1" destOrd="0" parTransId="{DA6DFB4A-EC96-4BBB-BB06-45092564D485}" sibTransId="{FA644AAA-C624-44EB-BD43-DDBFF32E0541}"/>
    <dgm:cxn modelId="{7E44F34F-5CD4-443D-86D5-7ACD1F69E118}" srcId="{0E046D32-88F3-4CBF-8327-782ED0D6BF11}" destId="{EDA813DB-EDE9-449A-B639-017755BDC7B6}" srcOrd="3" destOrd="0" parTransId="{0C891E77-D551-4D77-9E42-9E643070DD06}" sibTransId="{734A387B-11F5-48B1-8CC2-D548464AB8CA}"/>
    <dgm:cxn modelId="{E3607557-A8E9-EE44-AB4C-863DD9525AA5}" type="presOf" srcId="{09698E30-7F7C-5C4A-BE61-87984F5713A6}" destId="{0ABBB552-EAE3-5F45-90FF-8089297A2708}" srcOrd="0" destOrd="4" presId="urn:microsoft.com/office/officeart/2005/8/layout/chevron1"/>
    <dgm:cxn modelId="{10487859-D52E-5F4A-B829-BA90C9E334A9}" type="presOf" srcId="{6AD1883D-8A32-C04C-A4C7-444445CB9B65}" destId="{D42976C9-5DD9-484C-BF84-81CF4710B15F}" srcOrd="0" destOrd="1" presId="urn:microsoft.com/office/officeart/2005/8/layout/chevron1"/>
    <dgm:cxn modelId="{E09EDA63-1E9A-604B-A815-3B54C336D9D2}" type="presOf" srcId="{5476F121-D79A-46AF-BE55-F77B7A7504D9}" destId="{888CAFF2-0457-464E-8391-3B4461E14EDB}" srcOrd="0" destOrd="0" presId="urn:microsoft.com/office/officeart/2005/8/layout/chevron1"/>
    <dgm:cxn modelId="{E95307A9-FD9C-EE4D-A8F7-8205A1735EF3}" type="presOf" srcId="{A5184FCC-F7ED-48FB-9AE2-0DEB09760BE3}" destId="{B39A011D-706A-9C4D-9333-844378BD250E}" srcOrd="0" destOrd="0" presId="urn:microsoft.com/office/officeart/2005/8/layout/chevron1"/>
    <dgm:cxn modelId="{14A5C0AE-5F28-634C-93ED-50B080B8C0ED}" type="presOf" srcId="{4FBB9075-2A6F-4F3D-8D9B-287CDDDDAE8C}" destId="{D42976C9-5DD9-484C-BF84-81CF4710B15F}" srcOrd="0" destOrd="0" presId="urn:microsoft.com/office/officeart/2005/8/layout/chevron1"/>
    <dgm:cxn modelId="{96D96FB4-BBFD-4165-81E1-3613DCBBB58E}" srcId="{4918A949-C69A-4B9F-ADD9-116A229BE818}" destId="{69B5098A-9B30-47EE-B4EB-73C93E1185A4}" srcOrd="0" destOrd="0" parTransId="{48445EC8-BD4E-476F-8B90-FC2DE3D89E11}" sibTransId="{6A601091-7708-4162-966A-5E1878C3E91A}"/>
    <dgm:cxn modelId="{450FDFC4-59A7-4EAC-A33A-6ABFD175CC49}" srcId="{00BBF7A5-ABEF-4220-93F9-4C4534513E9E}" destId="{086CB94F-28AC-4B4A-8F5C-BA59E69B6EA5}" srcOrd="2" destOrd="0" parTransId="{EDFE487F-E675-4FF6-8B82-D7264C891F25}" sibTransId="{53917BAA-798B-406B-A2A1-BB916E693B5E}"/>
    <dgm:cxn modelId="{397C04CE-736C-C842-B636-50BACF295856}" srcId="{4918A949-C69A-4B9F-ADD9-116A229BE818}" destId="{4CD1D150-1553-2B46-A7C5-44BC5386CB1F}" srcOrd="1" destOrd="0" parTransId="{A0D5F430-8E55-6A4A-9975-5B82CA81FF2D}" sibTransId="{9FE0879B-3BCF-514E-B23E-EAEC6859BA03}"/>
    <dgm:cxn modelId="{2177F3CE-906D-4504-9100-D4E86AE00B92}" srcId="{0E046D32-88F3-4CBF-8327-782ED0D6BF11}" destId="{B9E53B73-54B3-48AE-B8AB-23205C675992}" srcOrd="2" destOrd="0" parTransId="{22B51F6C-80D9-4515-92C3-AD259B155151}" sibTransId="{57453737-3376-4D1B-A9BD-A93CCCD8C0EE}"/>
    <dgm:cxn modelId="{D1DB07CF-CA51-2244-B137-C9C29368E969}" type="presOf" srcId="{B9E53B73-54B3-48AE-B8AB-23205C675992}" destId="{0ABBB552-EAE3-5F45-90FF-8089297A2708}" srcOrd="0" destOrd="2" presId="urn:microsoft.com/office/officeart/2005/8/layout/chevron1"/>
    <dgm:cxn modelId="{EB03E8DC-9BBB-D943-B23D-6E8DDD86F6F8}" type="presOf" srcId="{EDA813DB-EDE9-449A-B639-017755BDC7B6}" destId="{0ABBB552-EAE3-5F45-90FF-8089297A2708}" srcOrd="0" destOrd="3" presId="urn:microsoft.com/office/officeart/2005/8/layout/chevron1"/>
    <dgm:cxn modelId="{827656E1-A56A-0F4F-ACED-AB96FC8103FB}" type="presOf" srcId="{F8AC31B3-EF1F-43E4-9AE8-00B08B28C5CD}" destId="{0ABBB552-EAE3-5F45-90FF-8089297A2708}" srcOrd="0" destOrd="1" presId="urn:microsoft.com/office/officeart/2005/8/layout/chevron1"/>
    <dgm:cxn modelId="{D13D85E2-B67C-F94E-881C-DAA96EB88CC8}" type="presOf" srcId="{2193E70D-D469-C246-8CBA-CA2C2D3B6813}" destId="{D42976C9-5DD9-484C-BF84-81CF4710B15F}" srcOrd="0" destOrd="2" presId="urn:microsoft.com/office/officeart/2005/8/layout/chevron1"/>
    <dgm:cxn modelId="{256E3BE6-2175-F44A-8BC1-59AD7EA80357}" type="presOf" srcId="{A4936F95-EFF9-4573-8B9B-2D1BBC62A1B3}" destId="{B39A011D-706A-9C4D-9333-844378BD250E}" srcOrd="0" destOrd="1" presId="urn:microsoft.com/office/officeart/2005/8/layout/chevron1"/>
    <dgm:cxn modelId="{916684ED-8DAB-F343-8A42-B4A24F5C8025}" type="presOf" srcId="{086CB94F-28AC-4B4A-8F5C-BA59E69B6EA5}" destId="{B39A011D-706A-9C4D-9333-844378BD250E}" srcOrd="0" destOrd="2" presId="urn:microsoft.com/office/officeart/2005/8/layout/chevron1"/>
    <dgm:cxn modelId="{F026F1F0-5C08-4EC9-8162-64DC27C83210}" srcId="{5476F121-D79A-46AF-BE55-F77B7A7504D9}" destId="{00BBF7A5-ABEF-4220-93F9-4C4534513E9E}" srcOrd="2" destOrd="0" parTransId="{16984993-9A72-457D-8132-C79D62E223FA}" sibTransId="{0730C05A-EB50-4967-BDF2-053A70EDAD0F}"/>
    <dgm:cxn modelId="{CB124FF1-0593-D14F-B6F0-0675EA0817D6}" type="presOf" srcId="{4918A949-C69A-4B9F-ADD9-116A229BE818}" destId="{CDF8C183-7919-FE4B-9A6F-81C8C53E1EE4}" srcOrd="0" destOrd="0" presId="urn:microsoft.com/office/officeart/2005/8/layout/chevron1"/>
    <dgm:cxn modelId="{F6398CF1-6369-274C-8477-F2A15C1AE262}" type="presOf" srcId="{25E174AB-88A1-4B62-AFF7-0A87618204AB}" destId="{0ABBB552-EAE3-5F45-90FF-8089297A2708}" srcOrd="0" destOrd="0" presId="urn:microsoft.com/office/officeart/2005/8/layout/chevron1"/>
    <dgm:cxn modelId="{81F6D450-F9F3-4A49-8128-1A159C958A39}" type="presParOf" srcId="{888CAFF2-0457-464E-8391-3B4461E14EDB}" destId="{E11ED612-76C6-2149-A8A6-7E0120ADAD6B}" srcOrd="0" destOrd="0" presId="urn:microsoft.com/office/officeart/2005/8/layout/chevron1"/>
    <dgm:cxn modelId="{52CE7854-8E3B-2645-B4A4-31D6F696B1A5}" type="presParOf" srcId="{E11ED612-76C6-2149-A8A6-7E0120ADAD6B}" destId="{CDF8C183-7919-FE4B-9A6F-81C8C53E1EE4}" srcOrd="0" destOrd="0" presId="urn:microsoft.com/office/officeart/2005/8/layout/chevron1"/>
    <dgm:cxn modelId="{EEBD92D7-E04F-BF42-9FC1-B0535E51E3EB}" type="presParOf" srcId="{E11ED612-76C6-2149-A8A6-7E0120ADAD6B}" destId="{502316A9-E7EF-E24D-A0A0-862269822439}" srcOrd="1" destOrd="0" presId="urn:microsoft.com/office/officeart/2005/8/layout/chevron1"/>
    <dgm:cxn modelId="{B5A20670-C460-A44C-9A41-104CB00F52FA}" type="presParOf" srcId="{888CAFF2-0457-464E-8391-3B4461E14EDB}" destId="{496345E4-0B29-EF46-8C59-3ADA110EC818}" srcOrd="1" destOrd="0" presId="urn:microsoft.com/office/officeart/2005/8/layout/chevron1"/>
    <dgm:cxn modelId="{4CCDCA24-878A-8F44-A528-E9B2A0E7BF2B}" type="presParOf" srcId="{888CAFF2-0457-464E-8391-3B4461E14EDB}" destId="{367782AD-FCC1-C147-A3E5-81CAB2FCF7C3}" srcOrd="2" destOrd="0" presId="urn:microsoft.com/office/officeart/2005/8/layout/chevron1"/>
    <dgm:cxn modelId="{198A516F-74EB-1A43-B7DC-40BC41DE6BD5}" type="presParOf" srcId="{367782AD-FCC1-C147-A3E5-81CAB2FCF7C3}" destId="{D8363EC1-4C4D-6040-A9AA-7920F1A60B40}" srcOrd="0" destOrd="0" presId="urn:microsoft.com/office/officeart/2005/8/layout/chevron1"/>
    <dgm:cxn modelId="{AD8EF256-9BA7-A840-8534-B6CCCA9CD3E2}" type="presParOf" srcId="{367782AD-FCC1-C147-A3E5-81CAB2FCF7C3}" destId="{D42976C9-5DD9-484C-BF84-81CF4710B15F}" srcOrd="1" destOrd="0" presId="urn:microsoft.com/office/officeart/2005/8/layout/chevron1"/>
    <dgm:cxn modelId="{2E033E9C-CF0B-0045-BEBA-2C38F7C401C0}" type="presParOf" srcId="{888CAFF2-0457-464E-8391-3B4461E14EDB}" destId="{7F91D18F-EABF-0E49-A48D-27589AB08DCA}" srcOrd="3" destOrd="0" presId="urn:microsoft.com/office/officeart/2005/8/layout/chevron1"/>
    <dgm:cxn modelId="{6E523A10-AC59-A948-A9ED-AACD8E12F272}" type="presParOf" srcId="{888CAFF2-0457-464E-8391-3B4461E14EDB}" destId="{39334E4E-6D17-4849-B5EC-C4BF58A3B5E7}" srcOrd="4" destOrd="0" presId="urn:microsoft.com/office/officeart/2005/8/layout/chevron1"/>
    <dgm:cxn modelId="{CF577D84-811C-1646-A29E-6461AF4A1172}" type="presParOf" srcId="{39334E4E-6D17-4849-B5EC-C4BF58A3B5E7}" destId="{357B0AA6-F97D-1A44-A068-BD95EECD7367}" srcOrd="0" destOrd="0" presId="urn:microsoft.com/office/officeart/2005/8/layout/chevron1"/>
    <dgm:cxn modelId="{D0DE6D37-32BD-AB49-B94C-57EC25E295A1}" type="presParOf" srcId="{39334E4E-6D17-4849-B5EC-C4BF58A3B5E7}" destId="{B39A011D-706A-9C4D-9333-844378BD250E}" srcOrd="1" destOrd="0" presId="urn:microsoft.com/office/officeart/2005/8/layout/chevron1"/>
    <dgm:cxn modelId="{5276AD8A-C38F-4E4B-B430-1B10D0EFBBF8}" type="presParOf" srcId="{888CAFF2-0457-464E-8391-3B4461E14EDB}" destId="{72DF6D81-A087-FF4A-A8A2-9BF6C4606BB7}" srcOrd="5" destOrd="0" presId="urn:microsoft.com/office/officeart/2005/8/layout/chevron1"/>
    <dgm:cxn modelId="{61F99A64-A6B7-7D4F-8720-F7D95736E75B}" type="presParOf" srcId="{888CAFF2-0457-464E-8391-3B4461E14EDB}" destId="{3E6FD0EA-0737-1447-B542-6AE9162D6E08}" srcOrd="6" destOrd="0" presId="urn:microsoft.com/office/officeart/2005/8/layout/chevron1"/>
    <dgm:cxn modelId="{C1D75EDD-AA04-1443-91C0-C21D3B13FB6B}" type="presParOf" srcId="{3E6FD0EA-0737-1447-B542-6AE9162D6E08}" destId="{D5501B17-ECC7-8E49-B854-362A99C366E3}" srcOrd="0" destOrd="0" presId="urn:microsoft.com/office/officeart/2005/8/layout/chevron1"/>
    <dgm:cxn modelId="{4F4B2E7E-7A3E-3747-9C99-FCDDE7238B2F}" type="presParOf" srcId="{3E6FD0EA-0737-1447-B542-6AE9162D6E08}" destId="{0ABBB552-EAE3-5F45-90FF-8089297A270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E2C2D-6BC4-42B9-B6ED-8DF122B30C6B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E1E7-25CC-4DDE-9E63-AE9810191F0B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Agility</a:t>
          </a:r>
        </a:p>
      </dsp:txBody>
      <dsp:txXfrm>
        <a:off x="280199" y="1945097"/>
        <a:ext cx="1800000" cy="720000"/>
      </dsp:txXfrm>
    </dsp:sp>
    <dsp:sp modelId="{03E83CFE-E6BC-4782-9B54-95D8361D81FA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FC869-0A8A-4F81-B1E0-6EB5A8575B6A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Innovation</a:t>
          </a:r>
        </a:p>
      </dsp:txBody>
      <dsp:txXfrm>
        <a:off x="2395200" y="1945097"/>
        <a:ext cx="1800000" cy="720000"/>
      </dsp:txXfrm>
    </dsp:sp>
    <dsp:sp modelId="{7A0A5EA9-1219-4BB7-A135-1C3823C0073B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2D302-A4A1-4ACD-9B7E-20B5665028C7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Quality</a:t>
          </a:r>
        </a:p>
      </dsp:txBody>
      <dsp:txXfrm>
        <a:off x="4510200" y="1945097"/>
        <a:ext cx="1800000" cy="720000"/>
      </dsp:txXfrm>
    </dsp:sp>
    <dsp:sp modelId="{481D0306-C769-4C84-BE39-BFB105180E57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6A87E-565B-4617-86B7-EF35544DFD0D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Scalability</a:t>
          </a:r>
        </a:p>
      </dsp:txBody>
      <dsp:txXfrm>
        <a:off x="6625200" y="1945097"/>
        <a:ext cx="1800000" cy="720000"/>
      </dsp:txXfrm>
    </dsp:sp>
    <dsp:sp modelId="{54FAF284-8725-4B7F-9942-CBDC36BD8D01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48D0C-B5C2-4287-AFDB-F1886D663240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Availability</a:t>
          </a:r>
        </a:p>
      </dsp:txBody>
      <dsp:txXfrm>
        <a:off x="8740200" y="194509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41C7B-FB31-40DC-A56B-997BC395CE49}">
      <dsp:nvSpPr>
        <dsp:cNvPr id="0" name=""/>
        <dsp:cNvSpPr/>
      </dsp:nvSpPr>
      <dsp:spPr>
        <a:xfrm>
          <a:off x="681996" y="4834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B43B4-6E9D-4662-BE60-C77BB4AC7B1D}">
      <dsp:nvSpPr>
        <dsp:cNvPr id="0" name=""/>
        <dsp:cNvSpPr/>
      </dsp:nvSpPr>
      <dsp:spPr>
        <a:xfrm>
          <a:off x="186996" y="1598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Deployment</a:t>
          </a:r>
        </a:p>
      </dsp:txBody>
      <dsp:txXfrm>
        <a:off x="186996" y="1598704"/>
        <a:ext cx="1800000" cy="720000"/>
      </dsp:txXfrm>
    </dsp:sp>
    <dsp:sp modelId="{BF755578-E224-4204-9692-61C52FA245BA}">
      <dsp:nvSpPr>
        <dsp:cNvPr id="0" name=""/>
        <dsp:cNvSpPr/>
      </dsp:nvSpPr>
      <dsp:spPr>
        <a:xfrm>
          <a:off x="2796997" y="4834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1CCAD-2D2F-4623-A03F-A050F92DBD36}">
      <dsp:nvSpPr>
        <dsp:cNvPr id="0" name=""/>
        <dsp:cNvSpPr/>
      </dsp:nvSpPr>
      <dsp:spPr>
        <a:xfrm>
          <a:off x="2301997" y="1598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</a:t>
          </a:r>
        </a:p>
      </dsp:txBody>
      <dsp:txXfrm>
        <a:off x="2301997" y="1598704"/>
        <a:ext cx="1800000" cy="720000"/>
      </dsp:txXfrm>
    </dsp:sp>
    <dsp:sp modelId="{438A22E4-0D16-4D00-886E-3E77A9746164}">
      <dsp:nvSpPr>
        <dsp:cNvPr id="0" name=""/>
        <dsp:cNvSpPr/>
      </dsp:nvSpPr>
      <dsp:spPr>
        <a:xfrm>
          <a:off x="4911997" y="4834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442ED-5776-44C3-95EE-780150CA9408}">
      <dsp:nvSpPr>
        <dsp:cNvPr id="0" name=""/>
        <dsp:cNvSpPr/>
      </dsp:nvSpPr>
      <dsp:spPr>
        <a:xfrm>
          <a:off x="4416997" y="1598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Monitoring</a:t>
          </a:r>
        </a:p>
      </dsp:txBody>
      <dsp:txXfrm>
        <a:off x="4416997" y="1598704"/>
        <a:ext cx="1800000" cy="720000"/>
      </dsp:txXfrm>
    </dsp:sp>
    <dsp:sp modelId="{B22D4E00-049C-4FAD-AE53-1CE36A6D1FBA}">
      <dsp:nvSpPr>
        <dsp:cNvPr id="0" name=""/>
        <dsp:cNvSpPr/>
      </dsp:nvSpPr>
      <dsp:spPr>
        <a:xfrm>
          <a:off x="681996" y="276870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A01735-C46D-4D85-A7A3-6CBA74947060}">
      <dsp:nvSpPr>
        <dsp:cNvPr id="0" name=""/>
        <dsp:cNvSpPr/>
      </dsp:nvSpPr>
      <dsp:spPr>
        <a:xfrm>
          <a:off x="186996" y="38839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Communication</a:t>
          </a:r>
        </a:p>
      </dsp:txBody>
      <dsp:txXfrm>
        <a:off x="186996" y="3883949"/>
        <a:ext cx="1800000" cy="720000"/>
      </dsp:txXfrm>
    </dsp:sp>
    <dsp:sp modelId="{EECC013C-EC05-4EAF-8C3E-7D2E70750277}">
      <dsp:nvSpPr>
        <dsp:cNvPr id="0" name=""/>
        <dsp:cNvSpPr/>
      </dsp:nvSpPr>
      <dsp:spPr>
        <a:xfrm>
          <a:off x="2796997" y="276870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5CB43-7AA1-4792-BF07-5DA56A504065}">
      <dsp:nvSpPr>
        <dsp:cNvPr id="0" name=""/>
        <dsp:cNvSpPr/>
      </dsp:nvSpPr>
      <dsp:spPr>
        <a:xfrm>
          <a:off x="2301997" y="38839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Management</a:t>
          </a:r>
        </a:p>
      </dsp:txBody>
      <dsp:txXfrm>
        <a:off x="2301997" y="3883949"/>
        <a:ext cx="1800000" cy="720000"/>
      </dsp:txXfrm>
    </dsp:sp>
    <dsp:sp modelId="{8EE91A25-610B-4BBE-BD54-1628226B5644}">
      <dsp:nvSpPr>
        <dsp:cNvPr id="0" name=""/>
        <dsp:cNvSpPr/>
      </dsp:nvSpPr>
      <dsp:spPr>
        <a:xfrm>
          <a:off x="4911997" y="2768704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074F7-C2A8-446A-A846-824B6D9C2657}">
      <dsp:nvSpPr>
        <dsp:cNvPr id="0" name=""/>
        <dsp:cNvSpPr/>
      </dsp:nvSpPr>
      <dsp:spPr>
        <a:xfrm>
          <a:off x="4416997" y="38839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</a:t>
          </a:r>
        </a:p>
      </dsp:txBody>
      <dsp:txXfrm>
        <a:off x="4416997" y="3883949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C183-7919-FE4B-9A6F-81C8C53E1EE4}">
      <dsp:nvSpPr>
        <dsp:cNvPr id="0" name=""/>
        <dsp:cNvSpPr/>
      </dsp:nvSpPr>
      <dsp:spPr>
        <a:xfrm>
          <a:off x="6996" y="287818"/>
          <a:ext cx="2863601" cy="102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Terraform</a:t>
          </a:r>
        </a:p>
      </dsp:txBody>
      <dsp:txXfrm>
        <a:off x="519996" y="287818"/>
        <a:ext cx="1837601" cy="1026000"/>
      </dsp:txXfrm>
    </dsp:sp>
    <dsp:sp modelId="{502316A9-E7EF-E24D-A0A0-862269822439}">
      <dsp:nvSpPr>
        <dsp:cNvPr id="0" name=""/>
        <dsp:cNvSpPr/>
      </dsp:nvSpPr>
      <dsp:spPr>
        <a:xfrm>
          <a:off x="6996" y="1442068"/>
          <a:ext cx="2290881" cy="180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Provision Infrastructure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Encryption at rest</a:t>
          </a:r>
        </a:p>
      </dsp:txBody>
      <dsp:txXfrm>
        <a:off x="6996" y="1442068"/>
        <a:ext cx="2290881" cy="1800175"/>
      </dsp:txXfrm>
    </dsp:sp>
    <dsp:sp modelId="{D8363EC1-4C4D-6040-A9AA-7920F1A60B40}">
      <dsp:nvSpPr>
        <dsp:cNvPr id="0" name=""/>
        <dsp:cNvSpPr/>
      </dsp:nvSpPr>
      <dsp:spPr>
        <a:xfrm>
          <a:off x="2654598" y="287818"/>
          <a:ext cx="2863601" cy="102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Nomad</a:t>
          </a:r>
        </a:p>
      </dsp:txBody>
      <dsp:txXfrm>
        <a:off x="3167598" y="287818"/>
        <a:ext cx="1837601" cy="1026000"/>
      </dsp:txXfrm>
    </dsp:sp>
    <dsp:sp modelId="{D42976C9-5DD9-484C-BF84-81CF4710B15F}">
      <dsp:nvSpPr>
        <dsp:cNvPr id="0" name=""/>
        <dsp:cNvSpPr/>
      </dsp:nvSpPr>
      <dsp:spPr>
        <a:xfrm>
          <a:off x="2654598" y="1442068"/>
          <a:ext cx="2290881" cy="180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Orchestration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Services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Integration with Vault and Consul</a:t>
          </a:r>
        </a:p>
      </dsp:txBody>
      <dsp:txXfrm>
        <a:off x="2654598" y="1442068"/>
        <a:ext cx="2290881" cy="1800175"/>
      </dsp:txXfrm>
    </dsp:sp>
    <dsp:sp modelId="{357B0AA6-F97D-1A44-A068-BD95EECD7367}">
      <dsp:nvSpPr>
        <dsp:cNvPr id="0" name=""/>
        <dsp:cNvSpPr/>
      </dsp:nvSpPr>
      <dsp:spPr>
        <a:xfrm>
          <a:off x="5302200" y="287818"/>
          <a:ext cx="2863601" cy="102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Vault</a:t>
          </a:r>
        </a:p>
      </dsp:txBody>
      <dsp:txXfrm>
        <a:off x="5815200" y="287818"/>
        <a:ext cx="1837601" cy="1026000"/>
      </dsp:txXfrm>
    </dsp:sp>
    <dsp:sp modelId="{B39A011D-706A-9C4D-9333-844378BD250E}">
      <dsp:nvSpPr>
        <dsp:cNvPr id="0" name=""/>
        <dsp:cNvSpPr/>
      </dsp:nvSpPr>
      <dsp:spPr>
        <a:xfrm>
          <a:off x="5302200" y="1442068"/>
          <a:ext cx="2290881" cy="180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DB Credentials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Secrets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Password Rotation</a:t>
          </a:r>
        </a:p>
      </dsp:txBody>
      <dsp:txXfrm>
        <a:off x="5302200" y="1442068"/>
        <a:ext cx="2290881" cy="1800175"/>
      </dsp:txXfrm>
    </dsp:sp>
    <dsp:sp modelId="{D5501B17-ECC7-8E49-B854-362A99C366E3}">
      <dsp:nvSpPr>
        <dsp:cNvPr id="0" name=""/>
        <dsp:cNvSpPr/>
      </dsp:nvSpPr>
      <dsp:spPr>
        <a:xfrm>
          <a:off x="7949801" y="287818"/>
          <a:ext cx="2863601" cy="102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Consul</a:t>
          </a:r>
        </a:p>
      </dsp:txBody>
      <dsp:txXfrm>
        <a:off x="8462801" y="287818"/>
        <a:ext cx="1837601" cy="1026000"/>
      </dsp:txXfrm>
    </dsp:sp>
    <dsp:sp modelId="{0ABBB552-EAE3-5F45-90FF-8089297A2708}">
      <dsp:nvSpPr>
        <dsp:cNvPr id="0" name=""/>
        <dsp:cNvSpPr/>
      </dsp:nvSpPr>
      <dsp:spPr>
        <a:xfrm>
          <a:off x="7949801" y="1442068"/>
          <a:ext cx="2290881" cy="180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Encryption at rest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Encryption in transit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Authentication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Authorization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 Discovery</a:t>
          </a:r>
        </a:p>
      </dsp:txBody>
      <dsp:txXfrm>
        <a:off x="7949801" y="1442068"/>
        <a:ext cx="2290881" cy="1800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241A-7A98-1348-B364-A97C6AE22B19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9515-2C21-294B-A06F-AFD3C2CD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an in-depth but more exploratory on how to use/integrate these tools to solve security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-technical-content/latest/microservices-on-</a:t>
            </a:r>
            <a:r>
              <a:rPr lang="en-US" dirty="0" err="1"/>
              <a:t>aws</a:t>
            </a:r>
            <a:r>
              <a:rPr lang="en-US" dirty="0"/>
              <a:t>/benefits-of-</a:t>
            </a:r>
            <a:r>
              <a:rPr lang="en-US" dirty="0" err="1"/>
              <a:t>microservices.html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Simplify</a:t>
            </a:r>
          </a:p>
          <a:p>
            <a:r>
              <a:rPr lang="en-US" sz="1200" dirty="0"/>
              <a:t>Abstract</a:t>
            </a:r>
          </a:p>
          <a:p>
            <a:r>
              <a:rPr lang="en-US" sz="1200" dirty="0"/>
              <a:t>Secure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I need to do this without bombarding the team with SUPPORT!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terraform code used to create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allow or deny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C9515-2C21-294B-A06F-AFD3C2CD93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49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200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9888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70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89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3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1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62726E-379B-B349-9EED-81ED093FA806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2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A1846-DA80-1C48-A609-854EA85C59AD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3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longevity.com/care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B60046-37F0-4194-8B6E-09D98BCA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36F97-3631-4F72-8A9F-CDAFD3D7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B97F-D5E9-4D47-913D-E0F4C0B6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Securing Microservices with Hashicorp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241A2-4E99-8649-99D8-E2066FF8F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Richard Heath</a:t>
            </a:r>
          </a:p>
          <a:p>
            <a:r>
              <a:rPr lang="en-US" dirty="0"/>
              <a:t>DevOps Lead</a:t>
            </a:r>
          </a:p>
          <a:p>
            <a:r>
              <a:rPr lang="en-US" dirty="0"/>
              <a:t>@</a:t>
            </a:r>
            <a:r>
              <a:rPr lang="en-US" dirty="0" err="1"/>
              <a:t>HumanLongevity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2B97DB-6349-4445-984C-90FE26D6D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4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AB1C-817A-B44D-8532-F443B572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6181-2634-6D4B-8065-2417970A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at Rest</a:t>
            </a:r>
          </a:p>
          <a:p>
            <a:pPr lvl="1"/>
            <a:r>
              <a:rPr lang="en-US" dirty="0"/>
              <a:t>We are using nomad to run the services.</a:t>
            </a:r>
          </a:p>
          <a:p>
            <a:pPr lvl="1"/>
            <a:r>
              <a:rPr lang="en-US" dirty="0"/>
              <a:t>In Terraform worker node drives are encrypted by default.</a:t>
            </a:r>
          </a:p>
          <a:p>
            <a:pPr lvl="1"/>
            <a:r>
              <a:rPr lang="en-US" dirty="0"/>
              <a:t>Jobs running on nomad worker nodes are always encrypted at rest.</a:t>
            </a:r>
          </a:p>
        </p:txBody>
      </p:sp>
    </p:spTree>
    <p:extLst>
      <p:ext uri="{BB962C8B-B14F-4D97-AF65-F5344CB8AC3E}">
        <p14:creationId xmlns:p14="http://schemas.microsoft.com/office/powerpoint/2010/main" val="212861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92C1-493F-F24E-A194-9FD6D3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64373"/>
            <a:ext cx="8077200" cy="1293028"/>
          </a:xfrm>
        </p:spPr>
        <p:txBody>
          <a:bodyPr/>
          <a:lstStyle/>
          <a:p>
            <a:r>
              <a:rPr lang="en-US" dirty="0"/>
              <a:t>Demo: Consul connect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0F9D-F13E-C844-96DC-8FF6FCB6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secure communication between web and backend services due to compliance reasons.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Anyone can hit backend service. We need to restrict access only to web service.</a:t>
            </a:r>
          </a:p>
          <a:p>
            <a:r>
              <a:rPr lang="en-US" dirty="0"/>
              <a:t>We need to encrypt network traffic to backend service.</a:t>
            </a:r>
          </a:p>
          <a:p>
            <a:r>
              <a:rPr lang="en-US" dirty="0"/>
              <a:t>We need to do this without changing code!</a:t>
            </a:r>
          </a:p>
        </p:txBody>
      </p:sp>
    </p:spTree>
    <p:extLst>
      <p:ext uri="{BB962C8B-B14F-4D97-AF65-F5344CB8AC3E}">
        <p14:creationId xmlns:p14="http://schemas.microsoft.com/office/powerpoint/2010/main" val="12673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359-8A80-EA4D-A0B9-CDAE6D8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2BFD-80ED-5F47-A50E-13AA442E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already registered in Consul.</a:t>
            </a:r>
          </a:p>
          <a:p>
            <a:r>
              <a:rPr lang="en-US" dirty="0"/>
              <a:t>We can use Consul Connect proxy to encrypt service to service communication.</a:t>
            </a:r>
          </a:p>
          <a:p>
            <a:r>
              <a:rPr lang="en-US" dirty="0"/>
              <a:t>Also using Consul Connect intentions we can control what services can access the backend service.</a:t>
            </a:r>
          </a:p>
        </p:txBody>
      </p:sp>
    </p:spTree>
    <p:extLst>
      <p:ext uri="{BB962C8B-B14F-4D97-AF65-F5344CB8AC3E}">
        <p14:creationId xmlns:p14="http://schemas.microsoft.com/office/powerpoint/2010/main" val="176773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A534-5A32-844C-ADCE-9D07AAD1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5144-C08B-DB41-B26F-A71B9764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in transit</a:t>
            </a:r>
          </a:p>
          <a:p>
            <a:pPr lvl="1"/>
            <a:r>
              <a:rPr lang="en-US" dirty="0"/>
              <a:t>All traffic going through Consul Connect proxy is automatically encrypted using TLS.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Services authenticates and registered to consul.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Communication is authorized using Consul Connect Intentions.</a:t>
            </a:r>
          </a:p>
          <a:p>
            <a:pPr lvl="1"/>
            <a:r>
              <a:rPr lang="en-US" dirty="0"/>
              <a:t>With intentions you can easily allow/deny service to service communication.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CCD2-0BC5-3440-98FF-D4B7C0D0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temporary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DBA1-A4AA-FC47-A2C2-8DF5B260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new requirement to keep track of submitted image </a:t>
            </a:r>
            <a:r>
              <a:rPr lang="en-US" dirty="0" err="1"/>
              <a:t>urls</a:t>
            </a:r>
            <a:r>
              <a:rPr lang="en-US" dirty="0"/>
              <a:t> and resulting ascii version to a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Need to provide application DB credentials to store image URL and resulting ascii.</a:t>
            </a:r>
          </a:p>
          <a:p>
            <a:r>
              <a:rPr lang="en-US" dirty="0" err="1"/>
              <a:t>Ohh</a:t>
            </a:r>
            <a:r>
              <a:rPr lang="en-US" dirty="0"/>
              <a:t> by the way InfoSec wants DB credentials to be rotated monthly.</a:t>
            </a:r>
          </a:p>
        </p:txBody>
      </p:sp>
    </p:spTree>
    <p:extLst>
      <p:ext uri="{BB962C8B-B14F-4D97-AF65-F5344CB8AC3E}">
        <p14:creationId xmlns:p14="http://schemas.microsoft.com/office/powerpoint/2010/main" val="322524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1DF1-25F6-6046-B9A9-2AB72A36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29C8-F3A3-954C-A613-134901A3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RDS database using Terraform.</a:t>
            </a:r>
          </a:p>
          <a:p>
            <a:r>
              <a:rPr lang="en-US" dirty="0"/>
              <a:t>Give DB control to Vault so it can dynamically create temp credentials.</a:t>
            </a:r>
          </a:p>
          <a:p>
            <a:r>
              <a:rPr lang="en-US" dirty="0"/>
              <a:t>Create Vault database backend roles for admin and backend service.</a:t>
            </a:r>
          </a:p>
          <a:p>
            <a:r>
              <a:rPr lang="en-US" dirty="0"/>
              <a:t>Update nomad job to use updated docker container and use database credentials created by Vault.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0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B0E4-5BB8-F64B-9F0C-A15C423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641-C3EB-1C4F-A34C-9C18EE77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Credentials</a:t>
            </a:r>
          </a:p>
          <a:p>
            <a:pPr lvl="1"/>
            <a:r>
              <a:rPr lang="en-US" dirty="0"/>
              <a:t>We give Vault credentials so it can dynamically generate temporary credentials for the application.</a:t>
            </a:r>
          </a:p>
          <a:p>
            <a:r>
              <a:rPr lang="en-US" dirty="0"/>
              <a:t>Password Rotation</a:t>
            </a:r>
          </a:p>
          <a:p>
            <a:pPr lvl="1"/>
            <a:r>
              <a:rPr lang="en-US" dirty="0"/>
              <a:t>Since credentials are temporary it automatically creates new credentials when it expires.</a:t>
            </a:r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You can also use Vault to encrypt secrets like API keys.</a:t>
            </a:r>
          </a:p>
          <a:p>
            <a:pPr lvl="1"/>
            <a:r>
              <a:rPr lang="en-US" dirty="0"/>
              <a:t>Using ACL you can control which services have access to these secrets.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0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CA82-F9C0-1047-8ECA-7EADBA80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E1EA48-600D-470A-8F5F-30F91D657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7312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7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AACA-2126-3341-A9E5-D7C9120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3D1ACC-6A17-49B8-995D-75CE853A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1500" dirty="0"/>
              <a:t>Background</a:t>
            </a:r>
          </a:p>
          <a:p>
            <a:pPr lvl="1"/>
            <a:r>
              <a:rPr lang="en-US" sz="1500" dirty="0"/>
              <a:t>Lead DevOps Engineer</a:t>
            </a:r>
          </a:p>
          <a:p>
            <a:r>
              <a:rPr lang="en-US" sz="1500" dirty="0"/>
              <a:t>Human Longevity Inc</a:t>
            </a:r>
          </a:p>
          <a:p>
            <a:pPr lvl="1"/>
            <a:r>
              <a:rPr lang="en-US" sz="1500" dirty="0"/>
              <a:t>Health intelligence company using advanced genomics and imaging information to provide proactive, personalized, and preventative health recommendations.</a:t>
            </a:r>
          </a:p>
          <a:p>
            <a:pPr lvl="1"/>
            <a:r>
              <a:rPr lang="en-US" sz="1500" dirty="0"/>
              <a:t>We are hiring!</a:t>
            </a:r>
          </a:p>
          <a:p>
            <a:pPr lvl="2"/>
            <a:r>
              <a:rPr lang="en-US" sz="1500" dirty="0">
                <a:hlinkClick r:id="rId3"/>
              </a:rPr>
              <a:t>https://www.humanlongevity.com/careers/</a:t>
            </a:r>
            <a:endParaRPr lang="en-US" sz="1500" dirty="0"/>
          </a:p>
          <a:p>
            <a:r>
              <a:rPr lang="en-US" sz="1500" dirty="0"/>
              <a:t>Demo Outline</a:t>
            </a:r>
          </a:p>
          <a:p>
            <a:pPr lvl="1"/>
            <a:r>
              <a:rPr lang="en-US" sz="1500" dirty="0"/>
              <a:t>Live demo on how to use </a:t>
            </a:r>
            <a:r>
              <a:rPr lang="en-US" sz="1500" dirty="0" err="1"/>
              <a:t>HashiCorp</a:t>
            </a:r>
            <a:r>
              <a:rPr lang="en-US" sz="1500" dirty="0"/>
              <a:t> stack to help solve security requirements.</a:t>
            </a:r>
          </a:p>
          <a:p>
            <a:pPr lvl="1"/>
            <a:r>
              <a:rPr lang="en-US" sz="1500" dirty="0"/>
              <a:t>Not an in-depth discussion on individual stack.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8C1486-41F3-B74A-98BD-7A08C51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278" y="1724693"/>
            <a:ext cx="3644962" cy="21231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F01DE8-AB5D-7641-B5EA-197DD2D5D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8596" y="4071711"/>
            <a:ext cx="2582325" cy="25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EC10-A3D8-B148-95D2-0DDA9C66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Microservices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C08F1E-A32B-4DA4-A88E-A1696821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78927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2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97DFB-CA55-EC45-8838-49C28542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Increased Complexity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1E6F40E-B84D-4D57-A039-587860E11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12679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2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1689-8489-1F4B-87C6-FF93D9BF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Security requirements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C6342C2-CD4B-304B-9BBF-DA234CE6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Encryption at rest</a:t>
            </a:r>
          </a:p>
          <a:p>
            <a:r>
              <a:rPr lang="en-US" dirty="0"/>
              <a:t>Encryption in transit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DB Credentials</a:t>
            </a:r>
          </a:p>
          <a:p>
            <a:r>
              <a:rPr lang="en-US" dirty="0"/>
              <a:t>Secrets</a:t>
            </a:r>
          </a:p>
          <a:p>
            <a:r>
              <a:rPr lang="en-US" dirty="0"/>
              <a:t>Password Rotation</a:t>
            </a:r>
          </a:p>
          <a:p>
            <a:endParaRPr lang="en-US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7CE8798-9434-49B7-8D25-C9E41731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924E13-D045-2C48-AB72-540A60F2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A0529-810E-314A-99E5-E63C4218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6" y="991402"/>
            <a:ext cx="8788914" cy="58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732A6-D920-514A-8463-A8C0AB2F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Infrastructure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2AEE54EB-B816-4F8F-8762-42AD1E8E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All services are running on AWS EC2 instances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0C107FD2-A72D-4341-BDE0-14609E0782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18693" t="12469" r="24768" b="26421"/>
          <a:stretch/>
        </p:blipFill>
        <p:spPr>
          <a:xfrm>
            <a:off x="4485372" y="1143798"/>
            <a:ext cx="7480481" cy="47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55A-3181-024F-A38F-842E9871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764373"/>
            <a:ext cx="8953500" cy="1293028"/>
          </a:xfrm>
        </p:spPr>
        <p:txBody>
          <a:bodyPr/>
          <a:lstStyle/>
          <a:p>
            <a:r>
              <a:rPr lang="en-US" dirty="0"/>
              <a:t>task: deploy </a:t>
            </a:r>
            <a:r>
              <a:rPr lang="en-US" dirty="0" err="1"/>
              <a:t>autoascii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7A3-86EC-294C-ABEC-28D0AC67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Someone created an awesome website called </a:t>
            </a:r>
            <a:r>
              <a:rPr lang="en-US" dirty="0" err="1"/>
              <a:t>AutoAscii</a:t>
            </a:r>
            <a:r>
              <a:rPr lang="en-US" dirty="0"/>
              <a:t>. This site converts any image URL to an ascii art!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Deploy Web UI for </a:t>
            </a:r>
            <a:r>
              <a:rPr lang="en-US" dirty="0" err="1"/>
              <a:t>AutoAscii</a:t>
            </a:r>
            <a:endParaRPr lang="en-US" dirty="0"/>
          </a:p>
          <a:p>
            <a:r>
              <a:rPr lang="en-US" dirty="0"/>
              <a:t>Deploy Backend Service </a:t>
            </a:r>
            <a:r>
              <a:rPr lang="en-US" dirty="0" err="1"/>
              <a:t>Asciifier</a:t>
            </a:r>
            <a:r>
              <a:rPr lang="en-US" dirty="0"/>
              <a:t> that </a:t>
            </a:r>
            <a:r>
              <a:rPr lang="en-US" dirty="0" err="1"/>
              <a:t>AutoAscii</a:t>
            </a:r>
            <a:r>
              <a:rPr lang="en-US" dirty="0"/>
              <a:t> depends on</a:t>
            </a:r>
          </a:p>
        </p:txBody>
      </p:sp>
    </p:spTree>
    <p:extLst>
      <p:ext uri="{BB962C8B-B14F-4D97-AF65-F5344CB8AC3E}">
        <p14:creationId xmlns:p14="http://schemas.microsoft.com/office/powerpoint/2010/main" val="131073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225B-DD84-DE4F-A059-B7CA12FD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B59B-7DB9-5C42-AD89-1672676C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nomad to deploy backend docker container.</a:t>
            </a:r>
          </a:p>
          <a:p>
            <a:r>
              <a:rPr lang="en-US" dirty="0"/>
              <a:t>Use Consul service discovery so web </a:t>
            </a:r>
            <a:r>
              <a:rPr lang="en-US" dirty="0" err="1"/>
              <a:t>ui</a:t>
            </a:r>
            <a:r>
              <a:rPr lang="en-US" dirty="0"/>
              <a:t> knows what backend service to use.</a:t>
            </a:r>
          </a:p>
          <a:p>
            <a:r>
              <a:rPr lang="en-US" dirty="0"/>
              <a:t>Use nomad to deploy web </a:t>
            </a:r>
            <a:r>
              <a:rPr lang="en-US" dirty="0" err="1"/>
              <a:t>ui</a:t>
            </a:r>
            <a:r>
              <a:rPr lang="en-US" dirty="0"/>
              <a:t> docker container.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326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629</Words>
  <Application>Microsoft Macintosh PowerPoint</Application>
  <PresentationFormat>Widescreen</PresentationFormat>
  <Paragraphs>125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Securing Microservices with Hashicorp stack</vt:lpstr>
      <vt:lpstr>Introduction</vt:lpstr>
      <vt:lpstr>Microservices</vt:lpstr>
      <vt:lpstr>Increased Complexity</vt:lpstr>
      <vt:lpstr>Security requirements</vt:lpstr>
      <vt:lpstr>PowerPoint Presentation</vt:lpstr>
      <vt:lpstr>Infrastructure</vt:lpstr>
      <vt:lpstr>task: deploy autoascii service</vt:lpstr>
      <vt:lpstr>plan</vt:lpstr>
      <vt:lpstr>Solved</vt:lpstr>
      <vt:lpstr>Demo: Consul connect </vt:lpstr>
      <vt:lpstr>Plan</vt:lpstr>
      <vt:lpstr>Solved</vt:lpstr>
      <vt:lpstr>Demo: temporary credentials</vt:lpstr>
      <vt:lpstr>plan</vt:lpstr>
      <vt:lpstr>solved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Microservices with Hashicorp stack</dc:title>
  <dc:creator>Richard Heath</dc:creator>
  <cp:lastModifiedBy>Richard Heath</cp:lastModifiedBy>
  <cp:revision>10</cp:revision>
  <dcterms:created xsi:type="dcterms:W3CDTF">2018-11-14T05:17:22Z</dcterms:created>
  <dcterms:modified xsi:type="dcterms:W3CDTF">2018-11-16T07:27:33Z</dcterms:modified>
</cp:coreProperties>
</file>