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0" r:id="rId2"/>
    <p:sldId id="261" r:id="rId3"/>
    <p:sldId id="268" r:id="rId4"/>
    <p:sldId id="264" r:id="rId5"/>
    <p:sldId id="274" r:id="rId6"/>
    <p:sldId id="269" r:id="rId7"/>
    <p:sldId id="265" r:id="rId8"/>
    <p:sldId id="276" r:id="rId9"/>
    <p:sldId id="266" r:id="rId10"/>
    <p:sldId id="281" r:id="rId11"/>
    <p:sldId id="270" r:id="rId12"/>
    <p:sldId id="280" r:id="rId13"/>
    <p:sldId id="256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C7CE"/>
    <a:srgbClr val="F6F7FA"/>
    <a:srgbClr val="AD92ED"/>
    <a:srgbClr val="4FC1E9"/>
    <a:srgbClr val="CDD0DA"/>
    <a:srgbClr val="FA8150"/>
    <a:srgbClr val="E37553"/>
    <a:srgbClr val="E0653F"/>
    <a:srgbClr val="959697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74" autoAdjust="0"/>
  </p:normalViewPr>
  <p:slideViewPr>
    <p:cSldViewPr>
      <p:cViewPr varScale="1">
        <p:scale>
          <a:sx n="146" d="100"/>
          <a:sy n="146" d="100"/>
        </p:scale>
        <p:origin x="630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412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CD13F-9E93-4C57-A5BD-336347054114}" type="datetimeFigureOut">
              <a:rPr lang="en-US" smtClean="0"/>
              <a:t>19-May-24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B5BEB-1ADB-49FA-9859-ABF84DA6C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83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D9606-6FF7-49AF-A412-4D6AB767DFC4}" type="datetimeFigureOut">
              <a:rPr lang="en-US" smtClean="0"/>
              <a:t>19-May-24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AE7AE-FCBF-419F-971E-04B351FA8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49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© Templateswise.com - Electric Car P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Freeform 6">
            <a:extLst>
              <a:ext uri="{FF2B5EF4-FFF2-40B4-BE49-F238E27FC236}">
                <a16:creationId xmlns:a16="http://schemas.microsoft.com/office/drawing/2014/main" id="{1C7D6351-65B9-47FA-88D3-A4A6BA5AEB82}"/>
              </a:ext>
            </a:extLst>
          </p:cNvPr>
          <p:cNvSpPr>
            <a:spLocks/>
          </p:cNvSpPr>
          <p:nvPr userDrawn="1"/>
        </p:nvSpPr>
        <p:spPr bwMode="auto">
          <a:xfrm>
            <a:off x="1588" y="4402138"/>
            <a:ext cx="9140825" cy="741363"/>
          </a:xfrm>
          <a:custGeom>
            <a:avLst/>
            <a:gdLst>
              <a:gd name="T0" fmla="*/ 11516 w 11516"/>
              <a:gd name="T1" fmla="*/ 0 h 933"/>
              <a:gd name="T2" fmla="*/ 0 w 11516"/>
              <a:gd name="T3" fmla="*/ 507 h 933"/>
              <a:gd name="T4" fmla="*/ 0 w 11516"/>
              <a:gd name="T5" fmla="*/ 933 h 933"/>
              <a:gd name="T6" fmla="*/ 11516 w 11516"/>
              <a:gd name="T7" fmla="*/ 933 h 933"/>
              <a:gd name="T8" fmla="*/ 11516 w 11516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16" h="933">
                <a:moveTo>
                  <a:pt x="11516" y="0"/>
                </a:moveTo>
                <a:lnTo>
                  <a:pt x="0" y="507"/>
                </a:lnTo>
                <a:lnTo>
                  <a:pt x="0" y="933"/>
                </a:lnTo>
                <a:lnTo>
                  <a:pt x="11516" y="933"/>
                </a:lnTo>
                <a:lnTo>
                  <a:pt x="1151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67494"/>
            <a:ext cx="8229600" cy="85725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Electric Car</a:t>
            </a:r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19-May-24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3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467545" y="915566"/>
            <a:ext cx="8208912" cy="452437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rgbClr val="C4C7CE"/>
                </a:solidFill>
              </a:defRPr>
            </a:lvl1pPr>
          </a:lstStyle>
          <a:p>
            <a:r>
              <a:rPr lang="en-US" dirty="0"/>
              <a:t>PowerPoint template</a:t>
            </a:r>
          </a:p>
        </p:txBody>
      </p:sp>
      <p:sp>
        <p:nvSpPr>
          <p:cNvPr id="385" name="Freeform 90">
            <a:extLst>
              <a:ext uri="{FF2B5EF4-FFF2-40B4-BE49-F238E27FC236}">
                <a16:creationId xmlns:a16="http://schemas.microsoft.com/office/drawing/2014/main" id="{7888865B-31D3-44BE-89C5-1F48F36136DF}"/>
              </a:ext>
            </a:extLst>
          </p:cNvPr>
          <p:cNvSpPr>
            <a:spLocks/>
          </p:cNvSpPr>
          <p:nvPr userDrawn="1"/>
        </p:nvSpPr>
        <p:spPr bwMode="auto">
          <a:xfrm>
            <a:off x="1588" y="4402138"/>
            <a:ext cx="9140825" cy="741363"/>
          </a:xfrm>
          <a:custGeom>
            <a:avLst/>
            <a:gdLst>
              <a:gd name="T0" fmla="*/ 11516 w 11516"/>
              <a:gd name="T1" fmla="*/ 0 h 933"/>
              <a:gd name="T2" fmla="*/ 0 w 11516"/>
              <a:gd name="T3" fmla="*/ 507 h 933"/>
              <a:gd name="T4" fmla="*/ 0 w 11516"/>
              <a:gd name="T5" fmla="*/ 933 h 933"/>
              <a:gd name="T6" fmla="*/ 11516 w 11516"/>
              <a:gd name="T7" fmla="*/ 933 h 933"/>
              <a:gd name="T8" fmla="*/ 11516 w 11516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16" h="933">
                <a:moveTo>
                  <a:pt x="11516" y="0"/>
                </a:moveTo>
                <a:lnTo>
                  <a:pt x="0" y="507"/>
                </a:lnTo>
                <a:lnTo>
                  <a:pt x="0" y="933"/>
                </a:lnTo>
                <a:lnTo>
                  <a:pt x="11516" y="933"/>
                </a:lnTo>
                <a:lnTo>
                  <a:pt x="11516" y="0"/>
                </a:lnTo>
                <a:close/>
              </a:path>
            </a:pathLst>
          </a:custGeom>
          <a:solidFill>
            <a:srgbClr val="A1D4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0" name="Freeform 151">
            <a:extLst>
              <a:ext uri="{FF2B5EF4-FFF2-40B4-BE49-F238E27FC236}">
                <a16:creationId xmlns:a16="http://schemas.microsoft.com/office/drawing/2014/main" id="{E12621E0-4575-4567-81AB-73BD10A8C0DA}"/>
              </a:ext>
            </a:extLst>
          </p:cNvPr>
          <p:cNvSpPr>
            <a:spLocks/>
          </p:cNvSpPr>
          <p:nvPr userDrawn="1"/>
        </p:nvSpPr>
        <p:spPr bwMode="auto">
          <a:xfrm>
            <a:off x="1588" y="3986213"/>
            <a:ext cx="9140825" cy="1157288"/>
          </a:xfrm>
          <a:custGeom>
            <a:avLst/>
            <a:gdLst>
              <a:gd name="T0" fmla="*/ 11516 w 11516"/>
              <a:gd name="T1" fmla="*/ 1228 h 1458"/>
              <a:gd name="T2" fmla="*/ 0 w 11516"/>
              <a:gd name="T3" fmla="*/ 1458 h 1458"/>
              <a:gd name="T4" fmla="*/ 0 w 11516"/>
              <a:gd name="T5" fmla="*/ 0 h 1458"/>
              <a:gd name="T6" fmla="*/ 11516 w 11516"/>
              <a:gd name="T7" fmla="*/ 0 h 1458"/>
              <a:gd name="T8" fmla="*/ 11516 w 11516"/>
              <a:gd name="T9" fmla="*/ 1228 h 1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16" h="1458">
                <a:moveTo>
                  <a:pt x="11516" y="1228"/>
                </a:moveTo>
                <a:lnTo>
                  <a:pt x="0" y="1458"/>
                </a:lnTo>
                <a:lnTo>
                  <a:pt x="0" y="0"/>
                </a:lnTo>
                <a:lnTo>
                  <a:pt x="11516" y="0"/>
                </a:lnTo>
                <a:lnTo>
                  <a:pt x="11516" y="1228"/>
                </a:lnTo>
                <a:close/>
              </a:path>
            </a:pathLst>
          </a:custGeom>
          <a:solidFill>
            <a:srgbClr val="F6F7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" name="Freeform 152">
            <a:extLst>
              <a:ext uri="{FF2B5EF4-FFF2-40B4-BE49-F238E27FC236}">
                <a16:creationId xmlns:a16="http://schemas.microsoft.com/office/drawing/2014/main" id="{8F26D8D3-CC9A-4D77-8749-CF428C763429}"/>
              </a:ext>
            </a:extLst>
          </p:cNvPr>
          <p:cNvSpPr>
            <a:spLocks/>
          </p:cNvSpPr>
          <p:nvPr userDrawn="1"/>
        </p:nvSpPr>
        <p:spPr bwMode="auto">
          <a:xfrm>
            <a:off x="8623301" y="5062538"/>
            <a:ext cx="25400" cy="12700"/>
          </a:xfrm>
          <a:custGeom>
            <a:avLst/>
            <a:gdLst>
              <a:gd name="T0" fmla="*/ 17 w 32"/>
              <a:gd name="T1" fmla="*/ 0 h 16"/>
              <a:gd name="T2" fmla="*/ 17 w 32"/>
              <a:gd name="T3" fmla="*/ 0 h 16"/>
              <a:gd name="T4" fmla="*/ 10 w 32"/>
              <a:gd name="T5" fmla="*/ 1 h 16"/>
              <a:gd name="T6" fmla="*/ 6 w 32"/>
              <a:gd name="T7" fmla="*/ 4 h 16"/>
              <a:gd name="T8" fmla="*/ 6 w 32"/>
              <a:gd name="T9" fmla="*/ 4 h 16"/>
              <a:gd name="T10" fmla="*/ 2 w 32"/>
              <a:gd name="T11" fmla="*/ 9 h 16"/>
              <a:gd name="T12" fmla="*/ 0 w 32"/>
              <a:gd name="T13" fmla="*/ 16 h 16"/>
              <a:gd name="T14" fmla="*/ 32 w 32"/>
              <a:gd name="T15" fmla="*/ 16 h 16"/>
              <a:gd name="T16" fmla="*/ 32 w 32"/>
              <a:gd name="T17" fmla="*/ 16 h 16"/>
              <a:gd name="T18" fmla="*/ 31 w 32"/>
              <a:gd name="T19" fmla="*/ 10 h 16"/>
              <a:gd name="T20" fmla="*/ 29 w 32"/>
              <a:gd name="T21" fmla="*/ 5 h 16"/>
              <a:gd name="T22" fmla="*/ 29 w 32"/>
              <a:gd name="T23" fmla="*/ 5 h 16"/>
              <a:gd name="T24" fmla="*/ 26 w 32"/>
              <a:gd name="T25" fmla="*/ 3 h 16"/>
              <a:gd name="T26" fmla="*/ 23 w 32"/>
              <a:gd name="T27" fmla="*/ 1 h 16"/>
              <a:gd name="T28" fmla="*/ 21 w 32"/>
              <a:gd name="T29" fmla="*/ 0 h 16"/>
              <a:gd name="T30" fmla="*/ 17 w 32"/>
              <a:gd name="T31" fmla="*/ 0 h 16"/>
              <a:gd name="T32" fmla="*/ 17 w 32"/>
              <a:gd name="T33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2" h="16">
                <a:moveTo>
                  <a:pt x="17" y="0"/>
                </a:moveTo>
                <a:lnTo>
                  <a:pt x="17" y="0"/>
                </a:lnTo>
                <a:lnTo>
                  <a:pt x="10" y="1"/>
                </a:lnTo>
                <a:lnTo>
                  <a:pt x="6" y="4"/>
                </a:lnTo>
                <a:lnTo>
                  <a:pt x="6" y="4"/>
                </a:lnTo>
                <a:lnTo>
                  <a:pt x="2" y="9"/>
                </a:lnTo>
                <a:lnTo>
                  <a:pt x="0" y="16"/>
                </a:lnTo>
                <a:lnTo>
                  <a:pt x="32" y="16"/>
                </a:lnTo>
                <a:lnTo>
                  <a:pt x="32" y="16"/>
                </a:lnTo>
                <a:lnTo>
                  <a:pt x="31" y="10"/>
                </a:lnTo>
                <a:lnTo>
                  <a:pt x="29" y="5"/>
                </a:lnTo>
                <a:lnTo>
                  <a:pt x="29" y="5"/>
                </a:lnTo>
                <a:lnTo>
                  <a:pt x="26" y="3"/>
                </a:lnTo>
                <a:lnTo>
                  <a:pt x="23" y="1"/>
                </a:lnTo>
                <a:lnTo>
                  <a:pt x="21" y="0"/>
                </a:lnTo>
                <a:lnTo>
                  <a:pt x="17" y="0"/>
                </a:lnTo>
                <a:lnTo>
                  <a:pt x="17" y="0"/>
                </a:lnTo>
                <a:close/>
              </a:path>
            </a:pathLst>
          </a:custGeom>
          <a:solidFill>
            <a:srgbClr val="A1D4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2" name="Freeform 153">
            <a:extLst>
              <a:ext uri="{FF2B5EF4-FFF2-40B4-BE49-F238E27FC236}">
                <a16:creationId xmlns:a16="http://schemas.microsoft.com/office/drawing/2014/main" id="{1871D0C5-A584-4922-B016-834E6B071B66}"/>
              </a:ext>
            </a:extLst>
          </p:cNvPr>
          <p:cNvSpPr>
            <a:spLocks/>
          </p:cNvSpPr>
          <p:nvPr userDrawn="1"/>
        </p:nvSpPr>
        <p:spPr bwMode="auto">
          <a:xfrm>
            <a:off x="8359776" y="5062538"/>
            <a:ext cx="25400" cy="12700"/>
          </a:xfrm>
          <a:custGeom>
            <a:avLst/>
            <a:gdLst>
              <a:gd name="T0" fmla="*/ 16 w 32"/>
              <a:gd name="T1" fmla="*/ 0 h 16"/>
              <a:gd name="T2" fmla="*/ 16 w 32"/>
              <a:gd name="T3" fmla="*/ 0 h 16"/>
              <a:gd name="T4" fmla="*/ 11 w 32"/>
              <a:gd name="T5" fmla="*/ 1 h 16"/>
              <a:gd name="T6" fmla="*/ 6 w 32"/>
              <a:gd name="T7" fmla="*/ 4 h 16"/>
              <a:gd name="T8" fmla="*/ 6 w 32"/>
              <a:gd name="T9" fmla="*/ 4 h 16"/>
              <a:gd name="T10" fmla="*/ 3 w 32"/>
              <a:gd name="T11" fmla="*/ 9 h 16"/>
              <a:gd name="T12" fmla="*/ 0 w 32"/>
              <a:gd name="T13" fmla="*/ 16 h 16"/>
              <a:gd name="T14" fmla="*/ 32 w 32"/>
              <a:gd name="T15" fmla="*/ 16 h 16"/>
              <a:gd name="T16" fmla="*/ 32 w 32"/>
              <a:gd name="T17" fmla="*/ 16 h 16"/>
              <a:gd name="T18" fmla="*/ 31 w 32"/>
              <a:gd name="T19" fmla="*/ 10 h 16"/>
              <a:gd name="T20" fmla="*/ 29 w 32"/>
              <a:gd name="T21" fmla="*/ 5 h 16"/>
              <a:gd name="T22" fmla="*/ 29 w 32"/>
              <a:gd name="T23" fmla="*/ 5 h 16"/>
              <a:gd name="T24" fmla="*/ 27 w 32"/>
              <a:gd name="T25" fmla="*/ 3 h 16"/>
              <a:gd name="T26" fmla="*/ 23 w 32"/>
              <a:gd name="T27" fmla="*/ 1 h 16"/>
              <a:gd name="T28" fmla="*/ 20 w 32"/>
              <a:gd name="T29" fmla="*/ 0 h 16"/>
              <a:gd name="T30" fmla="*/ 16 w 32"/>
              <a:gd name="T31" fmla="*/ 0 h 16"/>
              <a:gd name="T32" fmla="*/ 16 w 32"/>
              <a:gd name="T33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2" h="16">
                <a:moveTo>
                  <a:pt x="16" y="0"/>
                </a:moveTo>
                <a:lnTo>
                  <a:pt x="16" y="0"/>
                </a:lnTo>
                <a:lnTo>
                  <a:pt x="11" y="1"/>
                </a:lnTo>
                <a:lnTo>
                  <a:pt x="6" y="4"/>
                </a:lnTo>
                <a:lnTo>
                  <a:pt x="6" y="4"/>
                </a:lnTo>
                <a:lnTo>
                  <a:pt x="3" y="9"/>
                </a:lnTo>
                <a:lnTo>
                  <a:pt x="0" y="16"/>
                </a:lnTo>
                <a:lnTo>
                  <a:pt x="32" y="16"/>
                </a:lnTo>
                <a:lnTo>
                  <a:pt x="32" y="16"/>
                </a:lnTo>
                <a:lnTo>
                  <a:pt x="31" y="10"/>
                </a:lnTo>
                <a:lnTo>
                  <a:pt x="29" y="5"/>
                </a:lnTo>
                <a:lnTo>
                  <a:pt x="29" y="5"/>
                </a:lnTo>
                <a:lnTo>
                  <a:pt x="27" y="3"/>
                </a:lnTo>
                <a:lnTo>
                  <a:pt x="23" y="1"/>
                </a:lnTo>
                <a:lnTo>
                  <a:pt x="20" y="0"/>
                </a:lnTo>
                <a:lnTo>
                  <a:pt x="16" y="0"/>
                </a:lnTo>
                <a:lnTo>
                  <a:pt x="16" y="0"/>
                </a:lnTo>
                <a:close/>
              </a:path>
            </a:pathLst>
          </a:custGeom>
          <a:solidFill>
            <a:srgbClr val="A1D4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3" name="Freeform 154">
            <a:extLst>
              <a:ext uri="{FF2B5EF4-FFF2-40B4-BE49-F238E27FC236}">
                <a16:creationId xmlns:a16="http://schemas.microsoft.com/office/drawing/2014/main" id="{32523CB8-B19C-4A68-9BFE-AA7CB2BC2840}"/>
              </a:ext>
            </a:extLst>
          </p:cNvPr>
          <p:cNvSpPr>
            <a:spLocks/>
          </p:cNvSpPr>
          <p:nvPr userDrawn="1"/>
        </p:nvSpPr>
        <p:spPr bwMode="auto">
          <a:xfrm>
            <a:off x="8842376" y="5062538"/>
            <a:ext cx="25400" cy="12700"/>
          </a:xfrm>
          <a:custGeom>
            <a:avLst/>
            <a:gdLst>
              <a:gd name="T0" fmla="*/ 18 w 33"/>
              <a:gd name="T1" fmla="*/ 0 h 16"/>
              <a:gd name="T2" fmla="*/ 18 w 33"/>
              <a:gd name="T3" fmla="*/ 0 h 16"/>
              <a:gd name="T4" fmla="*/ 11 w 33"/>
              <a:gd name="T5" fmla="*/ 1 h 16"/>
              <a:gd name="T6" fmla="*/ 6 w 33"/>
              <a:gd name="T7" fmla="*/ 4 h 16"/>
              <a:gd name="T8" fmla="*/ 6 w 33"/>
              <a:gd name="T9" fmla="*/ 4 h 16"/>
              <a:gd name="T10" fmla="*/ 3 w 33"/>
              <a:gd name="T11" fmla="*/ 9 h 16"/>
              <a:gd name="T12" fmla="*/ 0 w 33"/>
              <a:gd name="T13" fmla="*/ 16 h 16"/>
              <a:gd name="T14" fmla="*/ 33 w 33"/>
              <a:gd name="T15" fmla="*/ 16 h 16"/>
              <a:gd name="T16" fmla="*/ 33 w 33"/>
              <a:gd name="T17" fmla="*/ 16 h 16"/>
              <a:gd name="T18" fmla="*/ 31 w 33"/>
              <a:gd name="T19" fmla="*/ 10 h 16"/>
              <a:gd name="T20" fmla="*/ 29 w 33"/>
              <a:gd name="T21" fmla="*/ 5 h 16"/>
              <a:gd name="T22" fmla="*/ 29 w 33"/>
              <a:gd name="T23" fmla="*/ 5 h 16"/>
              <a:gd name="T24" fmla="*/ 27 w 33"/>
              <a:gd name="T25" fmla="*/ 3 h 16"/>
              <a:gd name="T26" fmla="*/ 23 w 33"/>
              <a:gd name="T27" fmla="*/ 1 h 16"/>
              <a:gd name="T28" fmla="*/ 21 w 33"/>
              <a:gd name="T29" fmla="*/ 0 h 16"/>
              <a:gd name="T30" fmla="*/ 18 w 33"/>
              <a:gd name="T31" fmla="*/ 0 h 16"/>
              <a:gd name="T32" fmla="*/ 18 w 33"/>
              <a:gd name="T33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3" h="16">
                <a:moveTo>
                  <a:pt x="18" y="0"/>
                </a:moveTo>
                <a:lnTo>
                  <a:pt x="18" y="0"/>
                </a:lnTo>
                <a:lnTo>
                  <a:pt x="11" y="1"/>
                </a:lnTo>
                <a:lnTo>
                  <a:pt x="6" y="4"/>
                </a:lnTo>
                <a:lnTo>
                  <a:pt x="6" y="4"/>
                </a:lnTo>
                <a:lnTo>
                  <a:pt x="3" y="9"/>
                </a:lnTo>
                <a:lnTo>
                  <a:pt x="0" y="16"/>
                </a:lnTo>
                <a:lnTo>
                  <a:pt x="33" y="16"/>
                </a:lnTo>
                <a:lnTo>
                  <a:pt x="33" y="16"/>
                </a:lnTo>
                <a:lnTo>
                  <a:pt x="31" y="10"/>
                </a:lnTo>
                <a:lnTo>
                  <a:pt x="29" y="5"/>
                </a:lnTo>
                <a:lnTo>
                  <a:pt x="29" y="5"/>
                </a:lnTo>
                <a:lnTo>
                  <a:pt x="27" y="3"/>
                </a:lnTo>
                <a:lnTo>
                  <a:pt x="23" y="1"/>
                </a:lnTo>
                <a:lnTo>
                  <a:pt x="21" y="0"/>
                </a:lnTo>
                <a:lnTo>
                  <a:pt x="18" y="0"/>
                </a:lnTo>
                <a:lnTo>
                  <a:pt x="18" y="0"/>
                </a:lnTo>
                <a:close/>
              </a:path>
            </a:pathLst>
          </a:custGeom>
          <a:solidFill>
            <a:srgbClr val="A1D4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4" name="Freeform 155">
            <a:extLst>
              <a:ext uri="{FF2B5EF4-FFF2-40B4-BE49-F238E27FC236}">
                <a16:creationId xmlns:a16="http://schemas.microsoft.com/office/drawing/2014/main" id="{DFEADE76-F0FB-4CF0-9A84-1C113EF97D29}"/>
              </a:ext>
            </a:extLst>
          </p:cNvPr>
          <p:cNvSpPr>
            <a:spLocks/>
          </p:cNvSpPr>
          <p:nvPr userDrawn="1"/>
        </p:nvSpPr>
        <p:spPr bwMode="auto">
          <a:xfrm>
            <a:off x="8483601" y="5062538"/>
            <a:ext cx="23813" cy="34925"/>
          </a:xfrm>
          <a:custGeom>
            <a:avLst/>
            <a:gdLst>
              <a:gd name="T0" fmla="*/ 16 w 31"/>
              <a:gd name="T1" fmla="*/ 0 h 45"/>
              <a:gd name="T2" fmla="*/ 16 w 31"/>
              <a:gd name="T3" fmla="*/ 0 h 45"/>
              <a:gd name="T4" fmla="*/ 12 w 31"/>
              <a:gd name="T5" fmla="*/ 2 h 45"/>
              <a:gd name="T6" fmla="*/ 9 w 31"/>
              <a:gd name="T7" fmla="*/ 3 h 45"/>
              <a:gd name="T8" fmla="*/ 4 w 31"/>
              <a:gd name="T9" fmla="*/ 7 h 45"/>
              <a:gd name="T10" fmla="*/ 4 w 31"/>
              <a:gd name="T11" fmla="*/ 7 h 45"/>
              <a:gd name="T12" fmla="*/ 2 w 31"/>
              <a:gd name="T13" fmla="*/ 10 h 45"/>
              <a:gd name="T14" fmla="*/ 1 w 31"/>
              <a:gd name="T15" fmla="*/ 14 h 45"/>
              <a:gd name="T16" fmla="*/ 0 w 31"/>
              <a:gd name="T17" fmla="*/ 23 h 45"/>
              <a:gd name="T18" fmla="*/ 0 w 31"/>
              <a:gd name="T19" fmla="*/ 23 h 45"/>
              <a:gd name="T20" fmla="*/ 1 w 31"/>
              <a:gd name="T21" fmla="*/ 34 h 45"/>
              <a:gd name="T22" fmla="*/ 2 w 31"/>
              <a:gd name="T23" fmla="*/ 37 h 45"/>
              <a:gd name="T24" fmla="*/ 4 w 31"/>
              <a:gd name="T25" fmla="*/ 40 h 45"/>
              <a:gd name="T26" fmla="*/ 4 w 31"/>
              <a:gd name="T27" fmla="*/ 40 h 45"/>
              <a:gd name="T28" fmla="*/ 9 w 31"/>
              <a:gd name="T29" fmla="*/ 44 h 45"/>
              <a:gd name="T30" fmla="*/ 12 w 31"/>
              <a:gd name="T31" fmla="*/ 45 h 45"/>
              <a:gd name="T32" fmla="*/ 15 w 31"/>
              <a:gd name="T33" fmla="*/ 45 h 45"/>
              <a:gd name="T34" fmla="*/ 15 w 31"/>
              <a:gd name="T35" fmla="*/ 45 h 45"/>
              <a:gd name="T36" fmla="*/ 18 w 31"/>
              <a:gd name="T37" fmla="*/ 45 h 45"/>
              <a:gd name="T38" fmla="*/ 20 w 31"/>
              <a:gd name="T39" fmla="*/ 44 h 45"/>
              <a:gd name="T40" fmla="*/ 26 w 31"/>
              <a:gd name="T41" fmla="*/ 40 h 45"/>
              <a:gd name="T42" fmla="*/ 26 w 31"/>
              <a:gd name="T43" fmla="*/ 40 h 45"/>
              <a:gd name="T44" fmla="*/ 28 w 31"/>
              <a:gd name="T45" fmla="*/ 37 h 45"/>
              <a:gd name="T46" fmla="*/ 30 w 31"/>
              <a:gd name="T47" fmla="*/ 33 h 45"/>
              <a:gd name="T48" fmla="*/ 31 w 31"/>
              <a:gd name="T49" fmla="*/ 22 h 45"/>
              <a:gd name="T50" fmla="*/ 31 w 31"/>
              <a:gd name="T51" fmla="*/ 22 h 45"/>
              <a:gd name="T52" fmla="*/ 30 w 31"/>
              <a:gd name="T53" fmla="*/ 13 h 45"/>
              <a:gd name="T54" fmla="*/ 28 w 31"/>
              <a:gd name="T55" fmla="*/ 10 h 45"/>
              <a:gd name="T56" fmla="*/ 26 w 31"/>
              <a:gd name="T57" fmla="*/ 6 h 45"/>
              <a:gd name="T58" fmla="*/ 26 w 31"/>
              <a:gd name="T59" fmla="*/ 6 h 45"/>
              <a:gd name="T60" fmla="*/ 22 w 31"/>
              <a:gd name="T61" fmla="*/ 3 h 45"/>
              <a:gd name="T62" fmla="*/ 18 w 31"/>
              <a:gd name="T63" fmla="*/ 2 h 45"/>
              <a:gd name="T64" fmla="*/ 16 w 31"/>
              <a:gd name="T65" fmla="*/ 0 h 45"/>
              <a:gd name="T66" fmla="*/ 16 w 31"/>
              <a:gd name="T67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1" h="45">
                <a:moveTo>
                  <a:pt x="16" y="0"/>
                </a:moveTo>
                <a:lnTo>
                  <a:pt x="16" y="0"/>
                </a:lnTo>
                <a:lnTo>
                  <a:pt x="12" y="2"/>
                </a:lnTo>
                <a:lnTo>
                  <a:pt x="9" y="3"/>
                </a:lnTo>
                <a:lnTo>
                  <a:pt x="4" y="7"/>
                </a:lnTo>
                <a:lnTo>
                  <a:pt x="4" y="7"/>
                </a:lnTo>
                <a:lnTo>
                  <a:pt x="2" y="10"/>
                </a:lnTo>
                <a:lnTo>
                  <a:pt x="1" y="14"/>
                </a:lnTo>
                <a:lnTo>
                  <a:pt x="0" y="23"/>
                </a:lnTo>
                <a:lnTo>
                  <a:pt x="0" y="23"/>
                </a:lnTo>
                <a:lnTo>
                  <a:pt x="1" y="34"/>
                </a:lnTo>
                <a:lnTo>
                  <a:pt x="2" y="37"/>
                </a:lnTo>
                <a:lnTo>
                  <a:pt x="4" y="40"/>
                </a:lnTo>
                <a:lnTo>
                  <a:pt x="4" y="40"/>
                </a:lnTo>
                <a:lnTo>
                  <a:pt x="9" y="44"/>
                </a:lnTo>
                <a:lnTo>
                  <a:pt x="12" y="45"/>
                </a:lnTo>
                <a:lnTo>
                  <a:pt x="15" y="45"/>
                </a:lnTo>
                <a:lnTo>
                  <a:pt x="15" y="45"/>
                </a:lnTo>
                <a:lnTo>
                  <a:pt x="18" y="45"/>
                </a:lnTo>
                <a:lnTo>
                  <a:pt x="20" y="44"/>
                </a:lnTo>
                <a:lnTo>
                  <a:pt x="26" y="40"/>
                </a:lnTo>
                <a:lnTo>
                  <a:pt x="26" y="40"/>
                </a:lnTo>
                <a:lnTo>
                  <a:pt x="28" y="37"/>
                </a:lnTo>
                <a:lnTo>
                  <a:pt x="30" y="33"/>
                </a:lnTo>
                <a:lnTo>
                  <a:pt x="31" y="22"/>
                </a:lnTo>
                <a:lnTo>
                  <a:pt x="31" y="22"/>
                </a:lnTo>
                <a:lnTo>
                  <a:pt x="30" y="13"/>
                </a:lnTo>
                <a:lnTo>
                  <a:pt x="28" y="10"/>
                </a:lnTo>
                <a:lnTo>
                  <a:pt x="26" y="6"/>
                </a:lnTo>
                <a:lnTo>
                  <a:pt x="26" y="6"/>
                </a:lnTo>
                <a:lnTo>
                  <a:pt x="22" y="3"/>
                </a:lnTo>
                <a:lnTo>
                  <a:pt x="18" y="2"/>
                </a:lnTo>
                <a:lnTo>
                  <a:pt x="16" y="0"/>
                </a:lnTo>
                <a:lnTo>
                  <a:pt x="16" y="0"/>
                </a:lnTo>
                <a:close/>
              </a:path>
            </a:pathLst>
          </a:custGeom>
          <a:solidFill>
            <a:srgbClr val="A1D4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5" name="Freeform 156">
            <a:extLst>
              <a:ext uri="{FF2B5EF4-FFF2-40B4-BE49-F238E27FC236}">
                <a16:creationId xmlns:a16="http://schemas.microsoft.com/office/drawing/2014/main" id="{131E5C65-D3E9-48AF-AAC7-51C32DD83618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588" y="4402138"/>
            <a:ext cx="9140825" cy="741363"/>
          </a:xfrm>
          <a:custGeom>
            <a:avLst/>
            <a:gdLst>
              <a:gd name="T0" fmla="*/ 10391 w 11516"/>
              <a:gd name="T1" fmla="*/ 883 h 933"/>
              <a:gd name="T2" fmla="*/ 10352 w 11516"/>
              <a:gd name="T3" fmla="*/ 832 h 933"/>
              <a:gd name="T4" fmla="*/ 10416 w 11516"/>
              <a:gd name="T5" fmla="*/ 810 h 933"/>
              <a:gd name="T6" fmla="*/ 10463 w 11516"/>
              <a:gd name="T7" fmla="*/ 812 h 933"/>
              <a:gd name="T8" fmla="*/ 10548 w 11516"/>
              <a:gd name="T9" fmla="*/ 875 h 933"/>
              <a:gd name="T10" fmla="*/ 10557 w 11516"/>
              <a:gd name="T11" fmla="*/ 882 h 933"/>
              <a:gd name="T12" fmla="*/ 10522 w 11516"/>
              <a:gd name="T13" fmla="*/ 841 h 933"/>
              <a:gd name="T14" fmla="*/ 10568 w 11516"/>
              <a:gd name="T15" fmla="*/ 835 h 933"/>
              <a:gd name="T16" fmla="*/ 10649 w 11516"/>
              <a:gd name="T17" fmla="*/ 834 h 933"/>
              <a:gd name="T18" fmla="*/ 10619 w 11516"/>
              <a:gd name="T19" fmla="*/ 844 h 933"/>
              <a:gd name="T20" fmla="*/ 10595 w 11516"/>
              <a:gd name="T21" fmla="*/ 852 h 933"/>
              <a:gd name="T22" fmla="*/ 10621 w 11516"/>
              <a:gd name="T23" fmla="*/ 826 h 933"/>
              <a:gd name="T24" fmla="*/ 10659 w 11516"/>
              <a:gd name="T25" fmla="*/ 830 h 933"/>
              <a:gd name="T26" fmla="*/ 10693 w 11516"/>
              <a:gd name="T27" fmla="*/ 881 h 933"/>
              <a:gd name="T28" fmla="*/ 10702 w 11516"/>
              <a:gd name="T29" fmla="*/ 824 h 933"/>
              <a:gd name="T30" fmla="*/ 10738 w 11516"/>
              <a:gd name="T31" fmla="*/ 882 h 933"/>
              <a:gd name="T32" fmla="*/ 10771 w 11516"/>
              <a:gd name="T33" fmla="*/ 882 h 933"/>
              <a:gd name="T34" fmla="*/ 10773 w 11516"/>
              <a:gd name="T35" fmla="*/ 850 h 933"/>
              <a:gd name="T36" fmla="*/ 10786 w 11516"/>
              <a:gd name="T37" fmla="*/ 832 h 933"/>
              <a:gd name="T38" fmla="*/ 10780 w 11516"/>
              <a:gd name="T39" fmla="*/ 824 h 933"/>
              <a:gd name="T40" fmla="*/ 10809 w 11516"/>
              <a:gd name="T41" fmla="*/ 858 h 933"/>
              <a:gd name="T42" fmla="*/ 10826 w 11516"/>
              <a:gd name="T43" fmla="*/ 865 h 933"/>
              <a:gd name="T44" fmla="*/ 10837 w 11516"/>
              <a:gd name="T45" fmla="*/ 871 h 933"/>
              <a:gd name="T46" fmla="*/ 10865 w 11516"/>
              <a:gd name="T47" fmla="*/ 867 h 933"/>
              <a:gd name="T48" fmla="*/ 10899 w 11516"/>
              <a:gd name="T49" fmla="*/ 875 h 933"/>
              <a:gd name="T50" fmla="*/ 10853 w 11516"/>
              <a:gd name="T51" fmla="*/ 860 h 933"/>
              <a:gd name="T52" fmla="*/ 10890 w 11516"/>
              <a:gd name="T53" fmla="*/ 826 h 933"/>
              <a:gd name="T54" fmla="*/ 10949 w 11516"/>
              <a:gd name="T55" fmla="*/ 881 h 933"/>
              <a:gd name="T56" fmla="*/ 10924 w 11516"/>
              <a:gd name="T57" fmla="*/ 868 h 933"/>
              <a:gd name="T58" fmla="*/ 10947 w 11516"/>
              <a:gd name="T59" fmla="*/ 862 h 933"/>
              <a:gd name="T60" fmla="*/ 10918 w 11516"/>
              <a:gd name="T61" fmla="*/ 829 h 933"/>
              <a:gd name="T62" fmla="*/ 10959 w 11516"/>
              <a:gd name="T63" fmla="*/ 840 h 933"/>
              <a:gd name="T64" fmla="*/ 10924 w 11516"/>
              <a:gd name="T65" fmla="*/ 839 h 933"/>
              <a:gd name="T66" fmla="*/ 10960 w 11516"/>
              <a:gd name="T67" fmla="*/ 865 h 933"/>
              <a:gd name="T68" fmla="*/ 10987 w 11516"/>
              <a:gd name="T69" fmla="*/ 870 h 933"/>
              <a:gd name="T70" fmla="*/ 11061 w 11516"/>
              <a:gd name="T71" fmla="*/ 882 h 933"/>
              <a:gd name="T72" fmla="*/ 11086 w 11516"/>
              <a:gd name="T73" fmla="*/ 882 h 933"/>
              <a:gd name="T74" fmla="*/ 11097 w 11516"/>
              <a:gd name="T75" fmla="*/ 875 h 933"/>
              <a:gd name="T76" fmla="*/ 11078 w 11516"/>
              <a:gd name="T77" fmla="*/ 851 h 933"/>
              <a:gd name="T78" fmla="*/ 11095 w 11516"/>
              <a:gd name="T79" fmla="*/ 824 h 933"/>
              <a:gd name="T80" fmla="*/ 11105 w 11516"/>
              <a:gd name="T81" fmla="*/ 834 h 933"/>
              <a:gd name="T82" fmla="*/ 11097 w 11516"/>
              <a:gd name="T83" fmla="*/ 848 h 933"/>
              <a:gd name="T84" fmla="*/ 11138 w 11516"/>
              <a:gd name="T85" fmla="*/ 856 h 933"/>
              <a:gd name="T86" fmla="*/ 11181 w 11516"/>
              <a:gd name="T87" fmla="*/ 865 h 933"/>
              <a:gd name="T88" fmla="*/ 11136 w 11516"/>
              <a:gd name="T89" fmla="*/ 875 h 933"/>
              <a:gd name="T90" fmla="*/ 11156 w 11516"/>
              <a:gd name="T91" fmla="*/ 824 h 933"/>
              <a:gd name="T92" fmla="*/ 11206 w 11516"/>
              <a:gd name="T93" fmla="*/ 882 h 933"/>
              <a:gd name="T94" fmla="*/ 11232 w 11516"/>
              <a:gd name="T95" fmla="*/ 879 h 933"/>
              <a:gd name="T96" fmla="*/ 11240 w 11516"/>
              <a:gd name="T97" fmla="*/ 825 h 933"/>
              <a:gd name="T98" fmla="*/ 11256 w 11516"/>
              <a:gd name="T99" fmla="*/ 834 h 933"/>
              <a:gd name="T100" fmla="*/ 11233 w 11516"/>
              <a:gd name="T101" fmla="*/ 867 h 933"/>
              <a:gd name="T102" fmla="*/ 11271 w 11516"/>
              <a:gd name="T103" fmla="*/ 863 h 933"/>
              <a:gd name="T104" fmla="*/ 11296 w 11516"/>
              <a:gd name="T105" fmla="*/ 882 h 933"/>
              <a:gd name="T106" fmla="*/ 11285 w 11516"/>
              <a:gd name="T107" fmla="*/ 829 h 933"/>
              <a:gd name="T108" fmla="*/ 11329 w 11516"/>
              <a:gd name="T109" fmla="*/ 852 h 933"/>
              <a:gd name="T110" fmla="*/ 11401 w 11516"/>
              <a:gd name="T111" fmla="*/ 833 h 933"/>
              <a:gd name="T112" fmla="*/ 11372 w 11516"/>
              <a:gd name="T113" fmla="*/ 835 h 933"/>
              <a:gd name="T114" fmla="*/ 11341 w 11516"/>
              <a:gd name="T115" fmla="*/ 882 h 933"/>
              <a:gd name="T116" fmla="*/ 11380 w 11516"/>
              <a:gd name="T117" fmla="*/ 829 h 933"/>
              <a:gd name="T118" fmla="*/ 11418 w 11516"/>
              <a:gd name="T119" fmla="*/ 843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516" h="933">
                <a:moveTo>
                  <a:pt x="0" y="507"/>
                </a:moveTo>
                <a:lnTo>
                  <a:pt x="0" y="933"/>
                </a:lnTo>
                <a:lnTo>
                  <a:pt x="11516" y="933"/>
                </a:lnTo>
                <a:lnTo>
                  <a:pt x="11516" y="0"/>
                </a:lnTo>
                <a:lnTo>
                  <a:pt x="0" y="507"/>
                </a:lnTo>
                <a:close/>
                <a:moveTo>
                  <a:pt x="10427" y="863"/>
                </a:moveTo>
                <a:lnTo>
                  <a:pt x="10427" y="863"/>
                </a:lnTo>
                <a:lnTo>
                  <a:pt x="10424" y="867"/>
                </a:lnTo>
                <a:lnTo>
                  <a:pt x="10421" y="871"/>
                </a:lnTo>
                <a:lnTo>
                  <a:pt x="10416" y="874"/>
                </a:lnTo>
                <a:lnTo>
                  <a:pt x="10412" y="878"/>
                </a:lnTo>
                <a:lnTo>
                  <a:pt x="10412" y="878"/>
                </a:lnTo>
                <a:lnTo>
                  <a:pt x="10401" y="881"/>
                </a:lnTo>
                <a:lnTo>
                  <a:pt x="10391" y="883"/>
                </a:lnTo>
                <a:lnTo>
                  <a:pt x="10391" y="883"/>
                </a:lnTo>
                <a:lnTo>
                  <a:pt x="10381" y="881"/>
                </a:lnTo>
                <a:lnTo>
                  <a:pt x="10371" y="878"/>
                </a:lnTo>
                <a:lnTo>
                  <a:pt x="10371" y="878"/>
                </a:lnTo>
                <a:lnTo>
                  <a:pt x="10367" y="874"/>
                </a:lnTo>
                <a:lnTo>
                  <a:pt x="10362" y="871"/>
                </a:lnTo>
                <a:lnTo>
                  <a:pt x="10359" y="867"/>
                </a:lnTo>
                <a:lnTo>
                  <a:pt x="10356" y="863"/>
                </a:lnTo>
                <a:lnTo>
                  <a:pt x="10356" y="863"/>
                </a:lnTo>
                <a:lnTo>
                  <a:pt x="10352" y="852"/>
                </a:lnTo>
                <a:lnTo>
                  <a:pt x="10351" y="842"/>
                </a:lnTo>
                <a:lnTo>
                  <a:pt x="10351" y="842"/>
                </a:lnTo>
                <a:lnTo>
                  <a:pt x="10351" y="837"/>
                </a:lnTo>
                <a:lnTo>
                  <a:pt x="10352" y="832"/>
                </a:lnTo>
                <a:lnTo>
                  <a:pt x="10356" y="822"/>
                </a:lnTo>
                <a:lnTo>
                  <a:pt x="10356" y="822"/>
                </a:lnTo>
                <a:lnTo>
                  <a:pt x="10359" y="818"/>
                </a:lnTo>
                <a:lnTo>
                  <a:pt x="10362" y="813"/>
                </a:lnTo>
                <a:lnTo>
                  <a:pt x="10367" y="810"/>
                </a:lnTo>
                <a:lnTo>
                  <a:pt x="10371" y="806"/>
                </a:lnTo>
                <a:lnTo>
                  <a:pt x="10371" y="806"/>
                </a:lnTo>
                <a:lnTo>
                  <a:pt x="10382" y="803"/>
                </a:lnTo>
                <a:lnTo>
                  <a:pt x="10391" y="802"/>
                </a:lnTo>
                <a:lnTo>
                  <a:pt x="10391" y="802"/>
                </a:lnTo>
                <a:lnTo>
                  <a:pt x="10401" y="803"/>
                </a:lnTo>
                <a:lnTo>
                  <a:pt x="10412" y="806"/>
                </a:lnTo>
                <a:lnTo>
                  <a:pt x="10412" y="806"/>
                </a:lnTo>
                <a:lnTo>
                  <a:pt x="10416" y="810"/>
                </a:lnTo>
                <a:lnTo>
                  <a:pt x="10420" y="813"/>
                </a:lnTo>
                <a:lnTo>
                  <a:pt x="10423" y="818"/>
                </a:lnTo>
                <a:lnTo>
                  <a:pt x="10427" y="822"/>
                </a:lnTo>
                <a:lnTo>
                  <a:pt x="10427" y="822"/>
                </a:lnTo>
                <a:lnTo>
                  <a:pt x="10431" y="832"/>
                </a:lnTo>
                <a:lnTo>
                  <a:pt x="10432" y="842"/>
                </a:lnTo>
                <a:lnTo>
                  <a:pt x="10432" y="842"/>
                </a:lnTo>
                <a:lnTo>
                  <a:pt x="10431" y="852"/>
                </a:lnTo>
                <a:lnTo>
                  <a:pt x="10427" y="863"/>
                </a:lnTo>
                <a:lnTo>
                  <a:pt x="10427" y="863"/>
                </a:lnTo>
                <a:close/>
                <a:moveTo>
                  <a:pt x="10500" y="882"/>
                </a:moveTo>
                <a:lnTo>
                  <a:pt x="10489" y="882"/>
                </a:lnTo>
                <a:lnTo>
                  <a:pt x="10489" y="812"/>
                </a:lnTo>
                <a:lnTo>
                  <a:pt x="10463" y="812"/>
                </a:lnTo>
                <a:lnTo>
                  <a:pt x="10463" y="803"/>
                </a:lnTo>
                <a:lnTo>
                  <a:pt x="10526" y="803"/>
                </a:lnTo>
                <a:lnTo>
                  <a:pt x="10526" y="812"/>
                </a:lnTo>
                <a:lnTo>
                  <a:pt x="10500" y="812"/>
                </a:lnTo>
                <a:lnTo>
                  <a:pt x="10500" y="882"/>
                </a:lnTo>
                <a:close/>
                <a:moveTo>
                  <a:pt x="10573" y="856"/>
                </a:moveTo>
                <a:lnTo>
                  <a:pt x="10530" y="856"/>
                </a:lnTo>
                <a:lnTo>
                  <a:pt x="10530" y="856"/>
                </a:lnTo>
                <a:lnTo>
                  <a:pt x="10531" y="864"/>
                </a:lnTo>
                <a:lnTo>
                  <a:pt x="10534" y="867"/>
                </a:lnTo>
                <a:lnTo>
                  <a:pt x="10535" y="871"/>
                </a:lnTo>
                <a:lnTo>
                  <a:pt x="10535" y="871"/>
                </a:lnTo>
                <a:lnTo>
                  <a:pt x="10541" y="874"/>
                </a:lnTo>
                <a:lnTo>
                  <a:pt x="10548" y="875"/>
                </a:lnTo>
                <a:lnTo>
                  <a:pt x="10548" y="875"/>
                </a:lnTo>
                <a:lnTo>
                  <a:pt x="10552" y="874"/>
                </a:lnTo>
                <a:lnTo>
                  <a:pt x="10557" y="873"/>
                </a:lnTo>
                <a:lnTo>
                  <a:pt x="10557" y="873"/>
                </a:lnTo>
                <a:lnTo>
                  <a:pt x="10560" y="868"/>
                </a:lnTo>
                <a:lnTo>
                  <a:pt x="10562" y="864"/>
                </a:lnTo>
                <a:lnTo>
                  <a:pt x="10573" y="865"/>
                </a:lnTo>
                <a:lnTo>
                  <a:pt x="10573" y="865"/>
                </a:lnTo>
                <a:lnTo>
                  <a:pt x="10569" y="873"/>
                </a:lnTo>
                <a:lnTo>
                  <a:pt x="10567" y="875"/>
                </a:lnTo>
                <a:lnTo>
                  <a:pt x="10564" y="879"/>
                </a:lnTo>
                <a:lnTo>
                  <a:pt x="10564" y="879"/>
                </a:lnTo>
                <a:lnTo>
                  <a:pt x="10560" y="881"/>
                </a:lnTo>
                <a:lnTo>
                  <a:pt x="10557" y="882"/>
                </a:lnTo>
                <a:lnTo>
                  <a:pt x="10548" y="883"/>
                </a:lnTo>
                <a:lnTo>
                  <a:pt x="10548" y="883"/>
                </a:lnTo>
                <a:lnTo>
                  <a:pt x="10542" y="882"/>
                </a:lnTo>
                <a:lnTo>
                  <a:pt x="10536" y="881"/>
                </a:lnTo>
                <a:lnTo>
                  <a:pt x="10531" y="879"/>
                </a:lnTo>
                <a:lnTo>
                  <a:pt x="10527" y="875"/>
                </a:lnTo>
                <a:lnTo>
                  <a:pt x="10527" y="875"/>
                </a:lnTo>
                <a:lnTo>
                  <a:pt x="10524" y="871"/>
                </a:lnTo>
                <a:lnTo>
                  <a:pt x="10522" y="866"/>
                </a:lnTo>
                <a:lnTo>
                  <a:pt x="10520" y="860"/>
                </a:lnTo>
                <a:lnTo>
                  <a:pt x="10520" y="853"/>
                </a:lnTo>
                <a:lnTo>
                  <a:pt x="10520" y="853"/>
                </a:lnTo>
                <a:lnTo>
                  <a:pt x="10520" y="847"/>
                </a:lnTo>
                <a:lnTo>
                  <a:pt x="10522" y="841"/>
                </a:lnTo>
                <a:lnTo>
                  <a:pt x="10524" y="836"/>
                </a:lnTo>
                <a:lnTo>
                  <a:pt x="10528" y="832"/>
                </a:lnTo>
                <a:lnTo>
                  <a:pt x="10528" y="832"/>
                </a:lnTo>
                <a:lnTo>
                  <a:pt x="10531" y="828"/>
                </a:lnTo>
                <a:lnTo>
                  <a:pt x="10536" y="826"/>
                </a:lnTo>
                <a:lnTo>
                  <a:pt x="10541" y="824"/>
                </a:lnTo>
                <a:lnTo>
                  <a:pt x="10546" y="824"/>
                </a:lnTo>
                <a:lnTo>
                  <a:pt x="10546" y="824"/>
                </a:lnTo>
                <a:lnTo>
                  <a:pt x="10552" y="824"/>
                </a:lnTo>
                <a:lnTo>
                  <a:pt x="10557" y="826"/>
                </a:lnTo>
                <a:lnTo>
                  <a:pt x="10561" y="828"/>
                </a:lnTo>
                <a:lnTo>
                  <a:pt x="10566" y="832"/>
                </a:lnTo>
                <a:lnTo>
                  <a:pt x="10566" y="832"/>
                </a:lnTo>
                <a:lnTo>
                  <a:pt x="10568" y="835"/>
                </a:lnTo>
                <a:lnTo>
                  <a:pt x="10571" y="841"/>
                </a:lnTo>
                <a:lnTo>
                  <a:pt x="10573" y="847"/>
                </a:lnTo>
                <a:lnTo>
                  <a:pt x="10573" y="853"/>
                </a:lnTo>
                <a:lnTo>
                  <a:pt x="10573" y="853"/>
                </a:lnTo>
                <a:lnTo>
                  <a:pt x="10573" y="856"/>
                </a:lnTo>
                <a:lnTo>
                  <a:pt x="10573" y="856"/>
                </a:lnTo>
                <a:close/>
                <a:moveTo>
                  <a:pt x="10663" y="882"/>
                </a:moveTo>
                <a:lnTo>
                  <a:pt x="10652" y="882"/>
                </a:lnTo>
                <a:lnTo>
                  <a:pt x="10652" y="845"/>
                </a:lnTo>
                <a:lnTo>
                  <a:pt x="10652" y="845"/>
                </a:lnTo>
                <a:lnTo>
                  <a:pt x="10652" y="837"/>
                </a:lnTo>
                <a:lnTo>
                  <a:pt x="10652" y="837"/>
                </a:lnTo>
                <a:lnTo>
                  <a:pt x="10650" y="835"/>
                </a:lnTo>
                <a:lnTo>
                  <a:pt x="10649" y="834"/>
                </a:lnTo>
                <a:lnTo>
                  <a:pt x="10649" y="834"/>
                </a:lnTo>
                <a:lnTo>
                  <a:pt x="10645" y="833"/>
                </a:lnTo>
                <a:lnTo>
                  <a:pt x="10642" y="832"/>
                </a:lnTo>
                <a:lnTo>
                  <a:pt x="10642" y="832"/>
                </a:lnTo>
                <a:lnTo>
                  <a:pt x="10637" y="833"/>
                </a:lnTo>
                <a:lnTo>
                  <a:pt x="10633" y="836"/>
                </a:lnTo>
                <a:lnTo>
                  <a:pt x="10633" y="836"/>
                </a:lnTo>
                <a:lnTo>
                  <a:pt x="10630" y="839"/>
                </a:lnTo>
                <a:lnTo>
                  <a:pt x="10629" y="841"/>
                </a:lnTo>
                <a:lnTo>
                  <a:pt x="10628" y="849"/>
                </a:lnTo>
                <a:lnTo>
                  <a:pt x="10628" y="882"/>
                </a:lnTo>
                <a:lnTo>
                  <a:pt x="10619" y="882"/>
                </a:lnTo>
                <a:lnTo>
                  <a:pt x="10619" y="844"/>
                </a:lnTo>
                <a:lnTo>
                  <a:pt x="10619" y="844"/>
                </a:lnTo>
                <a:lnTo>
                  <a:pt x="10618" y="840"/>
                </a:lnTo>
                <a:lnTo>
                  <a:pt x="10617" y="835"/>
                </a:lnTo>
                <a:lnTo>
                  <a:pt x="10617" y="835"/>
                </a:lnTo>
                <a:lnTo>
                  <a:pt x="10613" y="833"/>
                </a:lnTo>
                <a:lnTo>
                  <a:pt x="10609" y="832"/>
                </a:lnTo>
                <a:lnTo>
                  <a:pt x="10609" y="832"/>
                </a:lnTo>
                <a:lnTo>
                  <a:pt x="10605" y="833"/>
                </a:lnTo>
                <a:lnTo>
                  <a:pt x="10600" y="834"/>
                </a:lnTo>
                <a:lnTo>
                  <a:pt x="10600" y="834"/>
                </a:lnTo>
                <a:lnTo>
                  <a:pt x="10598" y="836"/>
                </a:lnTo>
                <a:lnTo>
                  <a:pt x="10596" y="841"/>
                </a:lnTo>
                <a:lnTo>
                  <a:pt x="10596" y="841"/>
                </a:lnTo>
                <a:lnTo>
                  <a:pt x="10595" y="845"/>
                </a:lnTo>
                <a:lnTo>
                  <a:pt x="10595" y="852"/>
                </a:lnTo>
                <a:lnTo>
                  <a:pt x="10595" y="882"/>
                </a:lnTo>
                <a:lnTo>
                  <a:pt x="10584" y="882"/>
                </a:lnTo>
                <a:lnTo>
                  <a:pt x="10584" y="825"/>
                </a:lnTo>
                <a:lnTo>
                  <a:pt x="10594" y="825"/>
                </a:lnTo>
                <a:lnTo>
                  <a:pt x="10594" y="833"/>
                </a:lnTo>
                <a:lnTo>
                  <a:pt x="10594" y="833"/>
                </a:lnTo>
                <a:lnTo>
                  <a:pt x="10597" y="829"/>
                </a:lnTo>
                <a:lnTo>
                  <a:pt x="10600" y="826"/>
                </a:lnTo>
                <a:lnTo>
                  <a:pt x="10600" y="826"/>
                </a:lnTo>
                <a:lnTo>
                  <a:pt x="10605" y="824"/>
                </a:lnTo>
                <a:lnTo>
                  <a:pt x="10611" y="824"/>
                </a:lnTo>
                <a:lnTo>
                  <a:pt x="10611" y="824"/>
                </a:lnTo>
                <a:lnTo>
                  <a:pt x="10617" y="824"/>
                </a:lnTo>
                <a:lnTo>
                  <a:pt x="10621" y="826"/>
                </a:lnTo>
                <a:lnTo>
                  <a:pt x="10621" y="826"/>
                </a:lnTo>
                <a:lnTo>
                  <a:pt x="10625" y="829"/>
                </a:lnTo>
                <a:lnTo>
                  <a:pt x="10627" y="834"/>
                </a:lnTo>
                <a:lnTo>
                  <a:pt x="10627" y="834"/>
                </a:lnTo>
                <a:lnTo>
                  <a:pt x="10630" y="829"/>
                </a:lnTo>
                <a:lnTo>
                  <a:pt x="10635" y="826"/>
                </a:lnTo>
                <a:lnTo>
                  <a:pt x="10640" y="824"/>
                </a:lnTo>
                <a:lnTo>
                  <a:pt x="10644" y="824"/>
                </a:lnTo>
                <a:lnTo>
                  <a:pt x="10644" y="824"/>
                </a:lnTo>
                <a:lnTo>
                  <a:pt x="10652" y="825"/>
                </a:lnTo>
                <a:lnTo>
                  <a:pt x="10656" y="826"/>
                </a:lnTo>
                <a:lnTo>
                  <a:pt x="10658" y="828"/>
                </a:lnTo>
                <a:lnTo>
                  <a:pt x="10658" y="828"/>
                </a:lnTo>
                <a:lnTo>
                  <a:pt x="10659" y="830"/>
                </a:lnTo>
                <a:lnTo>
                  <a:pt x="10662" y="834"/>
                </a:lnTo>
                <a:lnTo>
                  <a:pt x="10663" y="843"/>
                </a:lnTo>
                <a:lnTo>
                  <a:pt x="10663" y="882"/>
                </a:lnTo>
                <a:close/>
                <a:moveTo>
                  <a:pt x="10724" y="868"/>
                </a:moveTo>
                <a:lnTo>
                  <a:pt x="10724" y="868"/>
                </a:lnTo>
                <a:lnTo>
                  <a:pt x="10719" y="875"/>
                </a:lnTo>
                <a:lnTo>
                  <a:pt x="10714" y="880"/>
                </a:lnTo>
                <a:lnTo>
                  <a:pt x="10714" y="880"/>
                </a:lnTo>
                <a:lnTo>
                  <a:pt x="10708" y="882"/>
                </a:lnTo>
                <a:lnTo>
                  <a:pt x="10702" y="883"/>
                </a:lnTo>
                <a:lnTo>
                  <a:pt x="10702" y="883"/>
                </a:lnTo>
                <a:lnTo>
                  <a:pt x="10697" y="882"/>
                </a:lnTo>
                <a:lnTo>
                  <a:pt x="10693" y="881"/>
                </a:lnTo>
                <a:lnTo>
                  <a:pt x="10693" y="881"/>
                </a:lnTo>
                <a:lnTo>
                  <a:pt x="10689" y="879"/>
                </a:lnTo>
                <a:lnTo>
                  <a:pt x="10687" y="877"/>
                </a:lnTo>
                <a:lnTo>
                  <a:pt x="10687" y="904"/>
                </a:lnTo>
                <a:lnTo>
                  <a:pt x="10676" y="904"/>
                </a:lnTo>
                <a:lnTo>
                  <a:pt x="10676" y="825"/>
                </a:lnTo>
                <a:lnTo>
                  <a:pt x="10686" y="825"/>
                </a:lnTo>
                <a:lnTo>
                  <a:pt x="10686" y="832"/>
                </a:lnTo>
                <a:lnTo>
                  <a:pt x="10686" y="832"/>
                </a:lnTo>
                <a:lnTo>
                  <a:pt x="10689" y="828"/>
                </a:lnTo>
                <a:lnTo>
                  <a:pt x="10693" y="826"/>
                </a:lnTo>
                <a:lnTo>
                  <a:pt x="10693" y="826"/>
                </a:lnTo>
                <a:lnTo>
                  <a:pt x="10697" y="824"/>
                </a:lnTo>
                <a:lnTo>
                  <a:pt x="10702" y="824"/>
                </a:lnTo>
                <a:lnTo>
                  <a:pt x="10702" y="824"/>
                </a:lnTo>
                <a:lnTo>
                  <a:pt x="10709" y="825"/>
                </a:lnTo>
                <a:lnTo>
                  <a:pt x="10716" y="827"/>
                </a:lnTo>
                <a:lnTo>
                  <a:pt x="10716" y="827"/>
                </a:lnTo>
                <a:lnTo>
                  <a:pt x="10720" y="832"/>
                </a:lnTo>
                <a:lnTo>
                  <a:pt x="10724" y="837"/>
                </a:lnTo>
                <a:lnTo>
                  <a:pt x="10724" y="837"/>
                </a:lnTo>
                <a:lnTo>
                  <a:pt x="10726" y="845"/>
                </a:lnTo>
                <a:lnTo>
                  <a:pt x="10726" y="853"/>
                </a:lnTo>
                <a:lnTo>
                  <a:pt x="10726" y="853"/>
                </a:lnTo>
                <a:lnTo>
                  <a:pt x="10726" y="862"/>
                </a:lnTo>
                <a:lnTo>
                  <a:pt x="10724" y="868"/>
                </a:lnTo>
                <a:lnTo>
                  <a:pt x="10724" y="868"/>
                </a:lnTo>
                <a:close/>
                <a:moveTo>
                  <a:pt x="10748" y="882"/>
                </a:moveTo>
                <a:lnTo>
                  <a:pt x="10738" y="882"/>
                </a:lnTo>
                <a:lnTo>
                  <a:pt x="10738" y="803"/>
                </a:lnTo>
                <a:lnTo>
                  <a:pt x="10748" y="803"/>
                </a:lnTo>
                <a:lnTo>
                  <a:pt x="10748" y="882"/>
                </a:lnTo>
                <a:close/>
                <a:moveTo>
                  <a:pt x="10802" y="882"/>
                </a:moveTo>
                <a:lnTo>
                  <a:pt x="10802" y="882"/>
                </a:lnTo>
                <a:lnTo>
                  <a:pt x="10800" y="875"/>
                </a:lnTo>
                <a:lnTo>
                  <a:pt x="10800" y="875"/>
                </a:lnTo>
                <a:lnTo>
                  <a:pt x="10795" y="879"/>
                </a:lnTo>
                <a:lnTo>
                  <a:pt x="10789" y="881"/>
                </a:lnTo>
                <a:lnTo>
                  <a:pt x="10789" y="881"/>
                </a:lnTo>
                <a:lnTo>
                  <a:pt x="10785" y="883"/>
                </a:lnTo>
                <a:lnTo>
                  <a:pt x="10779" y="883"/>
                </a:lnTo>
                <a:lnTo>
                  <a:pt x="10779" y="883"/>
                </a:lnTo>
                <a:lnTo>
                  <a:pt x="10771" y="882"/>
                </a:lnTo>
                <a:lnTo>
                  <a:pt x="10767" y="881"/>
                </a:lnTo>
                <a:lnTo>
                  <a:pt x="10765" y="879"/>
                </a:lnTo>
                <a:lnTo>
                  <a:pt x="10765" y="879"/>
                </a:lnTo>
                <a:lnTo>
                  <a:pt x="10763" y="877"/>
                </a:lnTo>
                <a:lnTo>
                  <a:pt x="10761" y="873"/>
                </a:lnTo>
                <a:lnTo>
                  <a:pt x="10759" y="867"/>
                </a:lnTo>
                <a:lnTo>
                  <a:pt x="10759" y="867"/>
                </a:lnTo>
                <a:lnTo>
                  <a:pt x="10761" y="863"/>
                </a:lnTo>
                <a:lnTo>
                  <a:pt x="10762" y="859"/>
                </a:lnTo>
                <a:lnTo>
                  <a:pt x="10762" y="859"/>
                </a:lnTo>
                <a:lnTo>
                  <a:pt x="10764" y="856"/>
                </a:lnTo>
                <a:lnTo>
                  <a:pt x="10766" y="853"/>
                </a:lnTo>
                <a:lnTo>
                  <a:pt x="10766" y="853"/>
                </a:lnTo>
                <a:lnTo>
                  <a:pt x="10773" y="850"/>
                </a:lnTo>
                <a:lnTo>
                  <a:pt x="10773" y="850"/>
                </a:lnTo>
                <a:lnTo>
                  <a:pt x="10782" y="849"/>
                </a:lnTo>
                <a:lnTo>
                  <a:pt x="10782" y="849"/>
                </a:lnTo>
                <a:lnTo>
                  <a:pt x="10793" y="848"/>
                </a:lnTo>
                <a:lnTo>
                  <a:pt x="10800" y="845"/>
                </a:lnTo>
                <a:lnTo>
                  <a:pt x="10800" y="845"/>
                </a:lnTo>
                <a:lnTo>
                  <a:pt x="10800" y="843"/>
                </a:lnTo>
                <a:lnTo>
                  <a:pt x="10800" y="843"/>
                </a:lnTo>
                <a:lnTo>
                  <a:pt x="10799" y="839"/>
                </a:lnTo>
                <a:lnTo>
                  <a:pt x="10796" y="835"/>
                </a:lnTo>
                <a:lnTo>
                  <a:pt x="10796" y="835"/>
                </a:lnTo>
                <a:lnTo>
                  <a:pt x="10792" y="833"/>
                </a:lnTo>
                <a:lnTo>
                  <a:pt x="10786" y="832"/>
                </a:lnTo>
                <a:lnTo>
                  <a:pt x="10786" y="832"/>
                </a:lnTo>
                <a:lnTo>
                  <a:pt x="10780" y="832"/>
                </a:lnTo>
                <a:lnTo>
                  <a:pt x="10776" y="834"/>
                </a:lnTo>
                <a:lnTo>
                  <a:pt x="10776" y="834"/>
                </a:lnTo>
                <a:lnTo>
                  <a:pt x="10773" y="837"/>
                </a:lnTo>
                <a:lnTo>
                  <a:pt x="10771" y="842"/>
                </a:lnTo>
                <a:lnTo>
                  <a:pt x="10762" y="841"/>
                </a:lnTo>
                <a:lnTo>
                  <a:pt x="10762" y="841"/>
                </a:lnTo>
                <a:lnTo>
                  <a:pt x="10763" y="835"/>
                </a:lnTo>
                <a:lnTo>
                  <a:pt x="10765" y="832"/>
                </a:lnTo>
                <a:lnTo>
                  <a:pt x="10765" y="832"/>
                </a:lnTo>
                <a:lnTo>
                  <a:pt x="10769" y="828"/>
                </a:lnTo>
                <a:lnTo>
                  <a:pt x="10774" y="826"/>
                </a:lnTo>
                <a:lnTo>
                  <a:pt x="10774" y="826"/>
                </a:lnTo>
                <a:lnTo>
                  <a:pt x="10780" y="824"/>
                </a:lnTo>
                <a:lnTo>
                  <a:pt x="10787" y="824"/>
                </a:lnTo>
                <a:lnTo>
                  <a:pt x="10787" y="824"/>
                </a:lnTo>
                <a:lnTo>
                  <a:pt x="10794" y="824"/>
                </a:lnTo>
                <a:lnTo>
                  <a:pt x="10799" y="825"/>
                </a:lnTo>
                <a:lnTo>
                  <a:pt x="10799" y="825"/>
                </a:lnTo>
                <a:lnTo>
                  <a:pt x="10803" y="827"/>
                </a:lnTo>
                <a:lnTo>
                  <a:pt x="10805" y="829"/>
                </a:lnTo>
                <a:lnTo>
                  <a:pt x="10805" y="829"/>
                </a:lnTo>
                <a:lnTo>
                  <a:pt x="10808" y="833"/>
                </a:lnTo>
                <a:lnTo>
                  <a:pt x="10809" y="836"/>
                </a:lnTo>
                <a:lnTo>
                  <a:pt x="10809" y="836"/>
                </a:lnTo>
                <a:lnTo>
                  <a:pt x="10809" y="845"/>
                </a:lnTo>
                <a:lnTo>
                  <a:pt x="10809" y="858"/>
                </a:lnTo>
                <a:lnTo>
                  <a:pt x="10809" y="858"/>
                </a:lnTo>
                <a:lnTo>
                  <a:pt x="10810" y="875"/>
                </a:lnTo>
                <a:lnTo>
                  <a:pt x="10810" y="875"/>
                </a:lnTo>
                <a:lnTo>
                  <a:pt x="10812" y="882"/>
                </a:lnTo>
                <a:lnTo>
                  <a:pt x="10802" y="882"/>
                </a:lnTo>
                <a:close/>
                <a:moveTo>
                  <a:pt x="10840" y="882"/>
                </a:moveTo>
                <a:lnTo>
                  <a:pt x="10840" y="882"/>
                </a:lnTo>
                <a:lnTo>
                  <a:pt x="10835" y="882"/>
                </a:lnTo>
                <a:lnTo>
                  <a:pt x="10831" y="881"/>
                </a:lnTo>
                <a:lnTo>
                  <a:pt x="10831" y="881"/>
                </a:lnTo>
                <a:lnTo>
                  <a:pt x="10828" y="879"/>
                </a:lnTo>
                <a:lnTo>
                  <a:pt x="10827" y="877"/>
                </a:lnTo>
                <a:lnTo>
                  <a:pt x="10827" y="877"/>
                </a:lnTo>
                <a:lnTo>
                  <a:pt x="10826" y="872"/>
                </a:lnTo>
                <a:lnTo>
                  <a:pt x="10826" y="865"/>
                </a:lnTo>
                <a:lnTo>
                  <a:pt x="10826" y="833"/>
                </a:lnTo>
                <a:lnTo>
                  <a:pt x="10819" y="833"/>
                </a:lnTo>
                <a:lnTo>
                  <a:pt x="10819" y="825"/>
                </a:lnTo>
                <a:lnTo>
                  <a:pt x="10826" y="825"/>
                </a:lnTo>
                <a:lnTo>
                  <a:pt x="10826" y="811"/>
                </a:lnTo>
                <a:lnTo>
                  <a:pt x="10835" y="805"/>
                </a:lnTo>
                <a:lnTo>
                  <a:pt x="10835" y="825"/>
                </a:lnTo>
                <a:lnTo>
                  <a:pt x="10846" y="825"/>
                </a:lnTo>
                <a:lnTo>
                  <a:pt x="10846" y="833"/>
                </a:lnTo>
                <a:lnTo>
                  <a:pt x="10835" y="833"/>
                </a:lnTo>
                <a:lnTo>
                  <a:pt x="10835" y="866"/>
                </a:lnTo>
                <a:lnTo>
                  <a:pt x="10835" y="866"/>
                </a:lnTo>
                <a:lnTo>
                  <a:pt x="10837" y="871"/>
                </a:lnTo>
                <a:lnTo>
                  <a:pt x="10837" y="871"/>
                </a:lnTo>
                <a:lnTo>
                  <a:pt x="10838" y="873"/>
                </a:lnTo>
                <a:lnTo>
                  <a:pt x="10838" y="873"/>
                </a:lnTo>
                <a:lnTo>
                  <a:pt x="10841" y="874"/>
                </a:lnTo>
                <a:lnTo>
                  <a:pt x="10841" y="874"/>
                </a:lnTo>
                <a:lnTo>
                  <a:pt x="10846" y="873"/>
                </a:lnTo>
                <a:lnTo>
                  <a:pt x="10847" y="882"/>
                </a:lnTo>
                <a:lnTo>
                  <a:pt x="10847" y="882"/>
                </a:lnTo>
                <a:lnTo>
                  <a:pt x="10840" y="882"/>
                </a:lnTo>
                <a:lnTo>
                  <a:pt x="10840" y="882"/>
                </a:lnTo>
                <a:close/>
                <a:moveTo>
                  <a:pt x="10905" y="856"/>
                </a:moveTo>
                <a:lnTo>
                  <a:pt x="10862" y="856"/>
                </a:lnTo>
                <a:lnTo>
                  <a:pt x="10862" y="856"/>
                </a:lnTo>
                <a:lnTo>
                  <a:pt x="10863" y="864"/>
                </a:lnTo>
                <a:lnTo>
                  <a:pt x="10865" y="867"/>
                </a:lnTo>
                <a:lnTo>
                  <a:pt x="10868" y="871"/>
                </a:lnTo>
                <a:lnTo>
                  <a:pt x="10868" y="871"/>
                </a:lnTo>
                <a:lnTo>
                  <a:pt x="10872" y="874"/>
                </a:lnTo>
                <a:lnTo>
                  <a:pt x="10879" y="875"/>
                </a:lnTo>
                <a:lnTo>
                  <a:pt x="10879" y="875"/>
                </a:lnTo>
                <a:lnTo>
                  <a:pt x="10884" y="874"/>
                </a:lnTo>
                <a:lnTo>
                  <a:pt x="10888" y="873"/>
                </a:lnTo>
                <a:lnTo>
                  <a:pt x="10888" y="873"/>
                </a:lnTo>
                <a:lnTo>
                  <a:pt x="10892" y="868"/>
                </a:lnTo>
                <a:lnTo>
                  <a:pt x="10894" y="864"/>
                </a:lnTo>
                <a:lnTo>
                  <a:pt x="10905" y="865"/>
                </a:lnTo>
                <a:lnTo>
                  <a:pt x="10905" y="865"/>
                </a:lnTo>
                <a:lnTo>
                  <a:pt x="10901" y="873"/>
                </a:lnTo>
                <a:lnTo>
                  <a:pt x="10899" y="875"/>
                </a:lnTo>
                <a:lnTo>
                  <a:pt x="10895" y="879"/>
                </a:lnTo>
                <a:lnTo>
                  <a:pt x="10895" y="879"/>
                </a:lnTo>
                <a:lnTo>
                  <a:pt x="10892" y="881"/>
                </a:lnTo>
                <a:lnTo>
                  <a:pt x="10888" y="882"/>
                </a:lnTo>
                <a:lnTo>
                  <a:pt x="10879" y="883"/>
                </a:lnTo>
                <a:lnTo>
                  <a:pt x="10879" y="883"/>
                </a:lnTo>
                <a:lnTo>
                  <a:pt x="10873" y="882"/>
                </a:lnTo>
                <a:lnTo>
                  <a:pt x="10868" y="881"/>
                </a:lnTo>
                <a:lnTo>
                  <a:pt x="10863" y="879"/>
                </a:lnTo>
                <a:lnTo>
                  <a:pt x="10860" y="875"/>
                </a:lnTo>
                <a:lnTo>
                  <a:pt x="10860" y="875"/>
                </a:lnTo>
                <a:lnTo>
                  <a:pt x="10856" y="871"/>
                </a:lnTo>
                <a:lnTo>
                  <a:pt x="10854" y="866"/>
                </a:lnTo>
                <a:lnTo>
                  <a:pt x="10853" y="860"/>
                </a:lnTo>
                <a:lnTo>
                  <a:pt x="10852" y="853"/>
                </a:lnTo>
                <a:lnTo>
                  <a:pt x="10852" y="853"/>
                </a:lnTo>
                <a:lnTo>
                  <a:pt x="10853" y="847"/>
                </a:lnTo>
                <a:lnTo>
                  <a:pt x="10854" y="841"/>
                </a:lnTo>
                <a:lnTo>
                  <a:pt x="10856" y="836"/>
                </a:lnTo>
                <a:lnTo>
                  <a:pt x="10860" y="832"/>
                </a:lnTo>
                <a:lnTo>
                  <a:pt x="10860" y="832"/>
                </a:lnTo>
                <a:lnTo>
                  <a:pt x="10863" y="828"/>
                </a:lnTo>
                <a:lnTo>
                  <a:pt x="10868" y="826"/>
                </a:lnTo>
                <a:lnTo>
                  <a:pt x="10873" y="824"/>
                </a:lnTo>
                <a:lnTo>
                  <a:pt x="10878" y="824"/>
                </a:lnTo>
                <a:lnTo>
                  <a:pt x="10878" y="824"/>
                </a:lnTo>
                <a:lnTo>
                  <a:pt x="10884" y="824"/>
                </a:lnTo>
                <a:lnTo>
                  <a:pt x="10890" y="826"/>
                </a:lnTo>
                <a:lnTo>
                  <a:pt x="10893" y="828"/>
                </a:lnTo>
                <a:lnTo>
                  <a:pt x="10898" y="832"/>
                </a:lnTo>
                <a:lnTo>
                  <a:pt x="10898" y="832"/>
                </a:lnTo>
                <a:lnTo>
                  <a:pt x="10901" y="835"/>
                </a:lnTo>
                <a:lnTo>
                  <a:pt x="10903" y="841"/>
                </a:lnTo>
                <a:lnTo>
                  <a:pt x="10905" y="847"/>
                </a:lnTo>
                <a:lnTo>
                  <a:pt x="10905" y="853"/>
                </a:lnTo>
                <a:lnTo>
                  <a:pt x="10905" y="853"/>
                </a:lnTo>
                <a:lnTo>
                  <a:pt x="10905" y="856"/>
                </a:lnTo>
                <a:lnTo>
                  <a:pt x="10905" y="856"/>
                </a:lnTo>
                <a:close/>
                <a:moveTo>
                  <a:pt x="10957" y="874"/>
                </a:moveTo>
                <a:lnTo>
                  <a:pt x="10957" y="874"/>
                </a:lnTo>
                <a:lnTo>
                  <a:pt x="10954" y="878"/>
                </a:lnTo>
                <a:lnTo>
                  <a:pt x="10949" y="881"/>
                </a:lnTo>
                <a:lnTo>
                  <a:pt x="10949" y="881"/>
                </a:lnTo>
                <a:lnTo>
                  <a:pt x="10944" y="882"/>
                </a:lnTo>
                <a:lnTo>
                  <a:pt x="10937" y="883"/>
                </a:lnTo>
                <a:lnTo>
                  <a:pt x="10937" y="883"/>
                </a:lnTo>
                <a:lnTo>
                  <a:pt x="10928" y="882"/>
                </a:lnTo>
                <a:lnTo>
                  <a:pt x="10923" y="881"/>
                </a:lnTo>
                <a:lnTo>
                  <a:pt x="10921" y="879"/>
                </a:lnTo>
                <a:lnTo>
                  <a:pt x="10921" y="879"/>
                </a:lnTo>
                <a:lnTo>
                  <a:pt x="10917" y="877"/>
                </a:lnTo>
                <a:lnTo>
                  <a:pt x="10915" y="873"/>
                </a:lnTo>
                <a:lnTo>
                  <a:pt x="10913" y="865"/>
                </a:lnTo>
                <a:lnTo>
                  <a:pt x="10922" y="864"/>
                </a:lnTo>
                <a:lnTo>
                  <a:pt x="10922" y="864"/>
                </a:lnTo>
                <a:lnTo>
                  <a:pt x="10924" y="868"/>
                </a:lnTo>
                <a:lnTo>
                  <a:pt x="10926" y="872"/>
                </a:lnTo>
                <a:lnTo>
                  <a:pt x="10926" y="872"/>
                </a:lnTo>
                <a:lnTo>
                  <a:pt x="10931" y="874"/>
                </a:lnTo>
                <a:lnTo>
                  <a:pt x="10937" y="875"/>
                </a:lnTo>
                <a:lnTo>
                  <a:pt x="10937" y="875"/>
                </a:lnTo>
                <a:lnTo>
                  <a:pt x="10943" y="874"/>
                </a:lnTo>
                <a:lnTo>
                  <a:pt x="10947" y="873"/>
                </a:lnTo>
                <a:lnTo>
                  <a:pt x="10947" y="873"/>
                </a:lnTo>
                <a:lnTo>
                  <a:pt x="10949" y="870"/>
                </a:lnTo>
                <a:lnTo>
                  <a:pt x="10951" y="866"/>
                </a:lnTo>
                <a:lnTo>
                  <a:pt x="10951" y="866"/>
                </a:lnTo>
                <a:lnTo>
                  <a:pt x="10949" y="864"/>
                </a:lnTo>
                <a:lnTo>
                  <a:pt x="10947" y="862"/>
                </a:lnTo>
                <a:lnTo>
                  <a:pt x="10947" y="862"/>
                </a:lnTo>
                <a:lnTo>
                  <a:pt x="10938" y="858"/>
                </a:lnTo>
                <a:lnTo>
                  <a:pt x="10938" y="858"/>
                </a:lnTo>
                <a:lnTo>
                  <a:pt x="10923" y="853"/>
                </a:lnTo>
                <a:lnTo>
                  <a:pt x="10923" y="853"/>
                </a:lnTo>
                <a:lnTo>
                  <a:pt x="10919" y="851"/>
                </a:lnTo>
                <a:lnTo>
                  <a:pt x="10916" y="848"/>
                </a:lnTo>
                <a:lnTo>
                  <a:pt x="10916" y="848"/>
                </a:lnTo>
                <a:lnTo>
                  <a:pt x="10915" y="844"/>
                </a:lnTo>
                <a:lnTo>
                  <a:pt x="10914" y="840"/>
                </a:lnTo>
                <a:lnTo>
                  <a:pt x="10914" y="840"/>
                </a:lnTo>
                <a:lnTo>
                  <a:pt x="10915" y="836"/>
                </a:lnTo>
                <a:lnTo>
                  <a:pt x="10916" y="833"/>
                </a:lnTo>
                <a:lnTo>
                  <a:pt x="10916" y="833"/>
                </a:lnTo>
                <a:lnTo>
                  <a:pt x="10918" y="829"/>
                </a:lnTo>
                <a:lnTo>
                  <a:pt x="10921" y="827"/>
                </a:lnTo>
                <a:lnTo>
                  <a:pt x="10921" y="827"/>
                </a:lnTo>
                <a:lnTo>
                  <a:pt x="10926" y="825"/>
                </a:lnTo>
                <a:lnTo>
                  <a:pt x="10926" y="825"/>
                </a:lnTo>
                <a:lnTo>
                  <a:pt x="10936" y="824"/>
                </a:lnTo>
                <a:lnTo>
                  <a:pt x="10936" y="824"/>
                </a:lnTo>
                <a:lnTo>
                  <a:pt x="10941" y="824"/>
                </a:lnTo>
                <a:lnTo>
                  <a:pt x="10947" y="826"/>
                </a:lnTo>
                <a:lnTo>
                  <a:pt x="10947" y="826"/>
                </a:lnTo>
                <a:lnTo>
                  <a:pt x="10952" y="828"/>
                </a:lnTo>
                <a:lnTo>
                  <a:pt x="10955" y="830"/>
                </a:lnTo>
                <a:lnTo>
                  <a:pt x="10955" y="830"/>
                </a:lnTo>
                <a:lnTo>
                  <a:pt x="10956" y="835"/>
                </a:lnTo>
                <a:lnTo>
                  <a:pt x="10959" y="840"/>
                </a:lnTo>
                <a:lnTo>
                  <a:pt x="10948" y="841"/>
                </a:lnTo>
                <a:lnTo>
                  <a:pt x="10948" y="841"/>
                </a:lnTo>
                <a:lnTo>
                  <a:pt x="10947" y="837"/>
                </a:lnTo>
                <a:lnTo>
                  <a:pt x="10945" y="834"/>
                </a:lnTo>
                <a:lnTo>
                  <a:pt x="10945" y="834"/>
                </a:lnTo>
                <a:lnTo>
                  <a:pt x="10941" y="832"/>
                </a:lnTo>
                <a:lnTo>
                  <a:pt x="10936" y="832"/>
                </a:lnTo>
                <a:lnTo>
                  <a:pt x="10936" y="832"/>
                </a:lnTo>
                <a:lnTo>
                  <a:pt x="10930" y="832"/>
                </a:lnTo>
                <a:lnTo>
                  <a:pt x="10926" y="834"/>
                </a:lnTo>
                <a:lnTo>
                  <a:pt x="10926" y="834"/>
                </a:lnTo>
                <a:lnTo>
                  <a:pt x="10924" y="836"/>
                </a:lnTo>
                <a:lnTo>
                  <a:pt x="10924" y="839"/>
                </a:lnTo>
                <a:lnTo>
                  <a:pt x="10924" y="839"/>
                </a:lnTo>
                <a:lnTo>
                  <a:pt x="10925" y="842"/>
                </a:lnTo>
                <a:lnTo>
                  <a:pt x="10925" y="842"/>
                </a:lnTo>
                <a:lnTo>
                  <a:pt x="10929" y="844"/>
                </a:lnTo>
                <a:lnTo>
                  <a:pt x="10929" y="844"/>
                </a:lnTo>
                <a:lnTo>
                  <a:pt x="10937" y="848"/>
                </a:lnTo>
                <a:lnTo>
                  <a:pt x="10937" y="848"/>
                </a:lnTo>
                <a:lnTo>
                  <a:pt x="10952" y="852"/>
                </a:lnTo>
                <a:lnTo>
                  <a:pt x="10952" y="852"/>
                </a:lnTo>
                <a:lnTo>
                  <a:pt x="10955" y="853"/>
                </a:lnTo>
                <a:lnTo>
                  <a:pt x="10957" y="857"/>
                </a:lnTo>
                <a:lnTo>
                  <a:pt x="10957" y="857"/>
                </a:lnTo>
                <a:lnTo>
                  <a:pt x="10960" y="860"/>
                </a:lnTo>
                <a:lnTo>
                  <a:pt x="10960" y="865"/>
                </a:lnTo>
                <a:lnTo>
                  <a:pt x="10960" y="865"/>
                </a:lnTo>
                <a:lnTo>
                  <a:pt x="10960" y="870"/>
                </a:lnTo>
                <a:lnTo>
                  <a:pt x="10957" y="874"/>
                </a:lnTo>
                <a:lnTo>
                  <a:pt x="10957" y="874"/>
                </a:lnTo>
                <a:close/>
                <a:moveTo>
                  <a:pt x="11025" y="882"/>
                </a:moveTo>
                <a:lnTo>
                  <a:pt x="11015" y="882"/>
                </a:lnTo>
                <a:lnTo>
                  <a:pt x="11006" y="848"/>
                </a:lnTo>
                <a:lnTo>
                  <a:pt x="11004" y="837"/>
                </a:lnTo>
                <a:lnTo>
                  <a:pt x="10992" y="882"/>
                </a:lnTo>
                <a:lnTo>
                  <a:pt x="10983" y="882"/>
                </a:lnTo>
                <a:lnTo>
                  <a:pt x="10964" y="825"/>
                </a:lnTo>
                <a:lnTo>
                  <a:pt x="10975" y="825"/>
                </a:lnTo>
                <a:lnTo>
                  <a:pt x="10984" y="858"/>
                </a:lnTo>
                <a:lnTo>
                  <a:pt x="10987" y="870"/>
                </a:lnTo>
                <a:lnTo>
                  <a:pt x="10987" y="870"/>
                </a:lnTo>
                <a:lnTo>
                  <a:pt x="10991" y="858"/>
                </a:lnTo>
                <a:lnTo>
                  <a:pt x="10999" y="825"/>
                </a:lnTo>
                <a:lnTo>
                  <a:pt x="11009" y="825"/>
                </a:lnTo>
                <a:lnTo>
                  <a:pt x="11019" y="858"/>
                </a:lnTo>
                <a:lnTo>
                  <a:pt x="11021" y="868"/>
                </a:lnTo>
                <a:lnTo>
                  <a:pt x="11024" y="858"/>
                </a:lnTo>
                <a:lnTo>
                  <a:pt x="11033" y="825"/>
                </a:lnTo>
                <a:lnTo>
                  <a:pt x="11044" y="825"/>
                </a:lnTo>
                <a:lnTo>
                  <a:pt x="11025" y="882"/>
                </a:lnTo>
                <a:close/>
                <a:moveTo>
                  <a:pt x="11061" y="882"/>
                </a:moveTo>
                <a:lnTo>
                  <a:pt x="11052" y="882"/>
                </a:lnTo>
                <a:lnTo>
                  <a:pt x="11052" y="825"/>
                </a:lnTo>
                <a:lnTo>
                  <a:pt x="11061" y="825"/>
                </a:lnTo>
                <a:lnTo>
                  <a:pt x="11061" y="882"/>
                </a:lnTo>
                <a:close/>
                <a:moveTo>
                  <a:pt x="11061" y="814"/>
                </a:moveTo>
                <a:lnTo>
                  <a:pt x="11052" y="814"/>
                </a:lnTo>
                <a:lnTo>
                  <a:pt x="11052" y="803"/>
                </a:lnTo>
                <a:lnTo>
                  <a:pt x="11061" y="803"/>
                </a:lnTo>
                <a:lnTo>
                  <a:pt x="11061" y="814"/>
                </a:lnTo>
                <a:close/>
                <a:moveTo>
                  <a:pt x="11118" y="874"/>
                </a:moveTo>
                <a:lnTo>
                  <a:pt x="11118" y="874"/>
                </a:lnTo>
                <a:lnTo>
                  <a:pt x="11114" y="878"/>
                </a:lnTo>
                <a:lnTo>
                  <a:pt x="11108" y="881"/>
                </a:lnTo>
                <a:lnTo>
                  <a:pt x="11108" y="881"/>
                </a:lnTo>
                <a:lnTo>
                  <a:pt x="11104" y="882"/>
                </a:lnTo>
                <a:lnTo>
                  <a:pt x="11097" y="883"/>
                </a:lnTo>
                <a:lnTo>
                  <a:pt x="11097" y="883"/>
                </a:lnTo>
                <a:lnTo>
                  <a:pt x="11086" y="882"/>
                </a:lnTo>
                <a:lnTo>
                  <a:pt x="11083" y="881"/>
                </a:lnTo>
                <a:lnTo>
                  <a:pt x="11080" y="879"/>
                </a:lnTo>
                <a:lnTo>
                  <a:pt x="11080" y="879"/>
                </a:lnTo>
                <a:lnTo>
                  <a:pt x="11077" y="877"/>
                </a:lnTo>
                <a:lnTo>
                  <a:pt x="11075" y="873"/>
                </a:lnTo>
                <a:lnTo>
                  <a:pt x="11073" y="865"/>
                </a:lnTo>
                <a:lnTo>
                  <a:pt x="11082" y="864"/>
                </a:lnTo>
                <a:lnTo>
                  <a:pt x="11082" y="864"/>
                </a:lnTo>
                <a:lnTo>
                  <a:pt x="11083" y="868"/>
                </a:lnTo>
                <a:lnTo>
                  <a:pt x="11086" y="872"/>
                </a:lnTo>
                <a:lnTo>
                  <a:pt x="11086" y="872"/>
                </a:lnTo>
                <a:lnTo>
                  <a:pt x="11091" y="874"/>
                </a:lnTo>
                <a:lnTo>
                  <a:pt x="11097" y="875"/>
                </a:lnTo>
                <a:lnTo>
                  <a:pt x="11097" y="875"/>
                </a:lnTo>
                <a:lnTo>
                  <a:pt x="11103" y="874"/>
                </a:lnTo>
                <a:lnTo>
                  <a:pt x="11107" y="873"/>
                </a:lnTo>
                <a:lnTo>
                  <a:pt x="11107" y="873"/>
                </a:lnTo>
                <a:lnTo>
                  <a:pt x="11109" y="870"/>
                </a:lnTo>
                <a:lnTo>
                  <a:pt x="11109" y="866"/>
                </a:lnTo>
                <a:lnTo>
                  <a:pt x="11109" y="866"/>
                </a:lnTo>
                <a:lnTo>
                  <a:pt x="11109" y="864"/>
                </a:lnTo>
                <a:lnTo>
                  <a:pt x="11107" y="862"/>
                </a:lnTo>
                <a:lnTo>
                  <a:pt x="11107" y="862"/>
                </a:lnTo>
                <a:lnTo>
                  <a:pt x="11097" y="858"/>
                </a:lnTo>
                <a:lnTo>
                  <a:pt x="11097" y="858"/>
                </a:lnTo>
                <a:lnTo>
                  <a:pt x="11082" y="853"/>
                </a:lnTo>
                <a:lnTo>
                  <a:pt x="11082" y="853"/>
                </a:lnTo>
                <a:lnTo>
                  <a:pt x="11078" y="851"/>
                </a:lnTo>
                <a:lnTo>
                  <a:pt x="11076" y="848"/>
                </a:lnTo>
                <a:lnTo>
                  <a:pt x="11076" y="848"/>
                </a:lnTo>
                <a:lnTo>
                  <a:pt x="11075" y="844"/>
                </a:lnTo>
                <a:lnTo>
                  <a:pt x="11074" y="840"/>
                </a:lnTo>
                <a:lnTo>
                  <a:pt x="11074" y="840"/>
                </a:lnTo>
                <a:lnTo>
                  <a:pt x="11074" y="836"/>
                </a:lnTo>
                <a:lnTo>
                  <a:pt x="11076" y="833"/>
                </a:lnTo>
                <a:lnTo>
                  <a:pt x="11076" y="833"/>
                </a:lnTo>
                <a:lnTo>
                  <a:pt x="11077" y="829"/>
                </a:lnTo>
                <a:lnTo>
                  <a:pt x="11081" y="827"/>
                </a:lnTo>
                <a:lnTo>
                  <a:pt x="11081" y="827"/>
                </a:lnTo>
                <a:lnTo>
                  <a:pt x="11086" y="825"/>
                </a:lnTo>
                <a:lnTo>
                  <a:pt x="11086" y="825"/>
                </a:lnTo>
                <a:lnTo>
                  <a:pt x="11095" y="824"/>
                </a:lnTo>
                <a:lnTo>
                  <a:pt x="11095" y="824"/>
                </a:lnTo>
                <a:lnTo>
                  <a:pt x="11101" y="824"/>
                </a:lnTo>
                <a:lnTo>
                  <a:pt x="11107" y="826"/>
                </a:lnTo>
                <a:lnTo>
                  <a:pt x="11107" y="826"/>
                </a:lnTo>
                <a:lnTo>
                  <a:pt x="11112" y="828"/>
                </a:lnTo>
                <a:lnTo>
                  <a:pt x="11114" y="830"/>
                </a:lnTo>
                <a:lnTo>
                  <a:pt x="11114" y="830"/>
                </a:lnTo>
                <a:lnTo>
                  <a:pt x="11116" y="835"/>
                </a:lnTo>
                <a:lnTo>
                  <a:pt x="11118" y="840"/>
                </a:lnTo>
                <a:lnTo>
                  <a:pt x="11108" y="841"/>
                </a:lnTo>
                <a:lnTo>
                  <a:pt x="11108" y="841"/>
                </a:lnTo>
                <a:lnTo>
                  <a:pt x="11107" y="837"/>
                </a:lnTo>
                <a:lnTo>
                  <a:pt x="11105" y="834"/>
                </a:lnTo>
                <a:lnTo>
                  <a:pt x="11105" y="834"/>
                </a:lnTo>
                <a:lnTo>
                  <a:pt x="11100" y="832"/>
                </a:lnTo>
                <a:lnTo>
                  <a:pt x="11096" y="832"/>
                </a:lnTo>
                <a:lnTo>
                  <a:pt x="11096" y="832"/>
                </a:lnTo>
                <a:lnTo>
                  <a:pt x="11090" y="832"/>
                </a:lnTo>
                <a:lnTo>
                  <a:pt x="11086" y="834"/>
                </a:lnTo>
                <a:lnTo>
                  <a:pt x="11086" y="834"/>
                </a:lnTo>
                <a:lnTo>
                  <a:pt x="11084" y="836"/>
                </a:lnTo>
                <a:lnTo>
                  <a:pt x="11083" y="839"/>
                </a:lnTo>
                <a:lnTo>
                  <a:pt x="11083" y="839"/>
                </a:lnTo>
                <a:lnTo>
                  <a:pt x="11084" y="842"/>
                </a:lnTo>
                <a:lnTo>
                  <a:pt x="11084" y="842"/>
                </a:lnTo>
                <a:lnTo>
                  <a:pt x="11089" y="844"/>
                </a:lnTo>
                <a:lnTo>
                  <a:pt x="11089" y="844"/>
                </a:lnTo>
                <a:lnTo>
                  <a:pt x="11097" y="848"/>
                </a:lnTo>
                <a:lnTo>
                  <a:pt x="11097" y="848"/>
                </a:lnTo>
                <a:lnTo>
                  <a:pt x="11111" y="852"/>
                </a:lnTo>
                <a:lnTo>
                  <a:pt x="11111" y="852"/>
                </a:lnTo>
                <a:lnTo>
                  <a:pt x="11115" y="853"/>
                </a:lnTo>
                <a:lnTo>
                  <a:pt x="11118" y="857"/>
                </a:lnTo>
                <a:lnTo>
                  <a:pt x="11118" y="857"/>
                </a:lnTo>
                <a:lnTo>
                  <a:pt x="11120" y="860"/>
                </a:lnTo>
                <a:lnTo>
                  <a:pt x="11120" y="865"/>
                </a:lnTo>
                <a:lnTo>
                  <a:pt x="11120" y="865"/>
                </a:lnTo>
                <a:lnTo>
                  <a:pt x="11119" y="870"/>
                </a:lnTo>
                <a:lnTo>
                  <a:pt x="11118" y="874"/>
                </a:lnTo>
                <a:lnTo>
                  <a:pt x="11118" y="874"/>
                </a:lnTo>
                <a:close/>
                <a:moveTo>
                  <a:pt x="11181" y="856"/>
                </a:moveTo>
                <a:lnTo>
                  <a:pt x="11138" y="856"/>
                </a:lnTo>
                <a:lnTo>
                  <a:pt x="11138" y="856"/>
                </a:lnTo>
                <a:lnTo>
                  <a:pt x="11139" y="864"/>
                </a:lnTo>
                <a:lnTo>
                  <a:pt x="11142" y="867"/>
                </a:lnTo>
                <a:lnTo>
                  <a:pt x="11144" y="871"/>
                </a:lnTo>
                <a:lnTo>
                  <a:pt x="11144" y="871"/>
                </a:lnTo>
                <a:lnTo>
                  <a:pt x="11149" y="874"/>
                </a:lnTo>
                <a:lnTo>
                  <a:pt x="11156" y="875"/>
                </a:lnTo>
                <a:lnTo>
                  <a:pt x="11156" y="875"/>
                </a:lnTo>
                <a:lnTo>
                  <a:pt x="11160" y="874"/>
                </a:lnTo>
                <a:lnTo>
                  <a:pt x="11165" y="873"/>
                </a:lnTo>
                <a:lnTo>
                  <a:pt x="11165" y="873"/>
                </a:lnTo>
                <a:lnTo>
                  <a:pt x="11168" y="868"/>
                </a:lnTo>
                <a:lnTo>
                  <a:pt x="11171" y="864"/>
                </a:lnTo>
                <a:lnTo>
                  <a:pt x="11181" y="865"/>
                </a:lnTo>
                <a:lnTo>
                  <a:pt x="11181" y="865"/>
                </a:lnTo>
                <a:lnTo>
                  <a:pt x="11177" y="873"/>
                </a:lnTo>
                <a:lnTo>
                  <a:pt x="11175" y="875"/>
                </a:lnTo>
                <a:lnTo>
                  <a:pt x="11172" y="879"/>
                </a:lnTo>
                <a:lnTo>
                  <a:pt x="11172" y="879"/>
                </a:lnTo>
                <a:lnTo>
                  <a:pt x="11168" y="881"/>
                </a:lnTo>
                <a:lnTo>
                  <a:pt x="11165" y="882"/>
                </a:lnTo>
                <a:lnTo>
                  <a:pt x="11156" y="883"/>
                </a:lnTo>
                <a:lnTo>
                  <a:pt x="11156" y="883"/>
                </a:lnTo>
                <a:lnTo>
                  <a:pt x="11150" y="882"/>
                </a:lnTo>
                <a:lnTo>
                  <a:pt x="11144" y="881"/>
                </a:lnTo>
                <a:lnTo>
                  <a:pt x="11139" y="879"/>
                </a:lnTo>
                <a:lnTo>
                  <a:pt x="11136" y="875"/>
                </a:lnTo>
                <a:lnTo>
                  <a:pt x="11136" y="875"/>
                </a:lnTo>
                <a:lnTo>
                  <a:pt x="11133" y="871"/>
                </a:lnTo>
                <a:lnTo>
                  <a:pt x="11130" y="866"/>
                </a:lnTo>
                <a:lnTo>
                  <a:pt x="11129" y="860"/>
                </a:lnTo>
                <a:lnTo>
                  <a:pt x="11128" y="853"/>
                </a:lnTo>
                <a:lnTo>
                  <a:pt x="11128" y="853"/>
                </a:lnTo>
                <a:lnTo>
                  <a:pt x="11129" y="847"/>
                </a:lnTo>
                <a:lnTo>
                  <a:pt x="11130" y="841"/>
                </a:lnTo>
                <a:lnTo>
                  <a:pt x="11133" y="836"/>
                </a:lnTo>
                <a:lnTo>
                  <a:pt x="11136" y="832"/>
                </a:lnTo>
                <a:lnTo>
                  <a:pt x="11136" y="832"/>
                </a:lnTo>
                <a:lnTo>
                  <a:pt x="11139" y="828"/>
                </a:lnTo>
                <a:lnTo>
                  <a:pt x="11144" y="826"/>
                </a:lnTo>
                <a:lnTo>
                  <a:pt x="11150" y="824"/>
                </a:lnTo>
                <a:lnTo>
                  <a:pt x="11156" y="824"/>
                </a:lnTo>
                <a:lnTo>
                  <a:pt x="11156" y="824"/>
                </a:lnTo>
                <a:lnTo>
                  <a:pt x="11160" y="824"/>
                </a:lnTo>
                <a:lnTo>
                  <a:pt x="11166" y="826"/>
                </a:lnTo>
                <a:lnTo>
                  <a:pt x="11169" y="828"/>
                </a:lnTo>
                <a:lnTo>
                  <a:pt x="11174" y="832"/>
                </a:lnTo>
                <a:lnTo>
                  <a:pt x="11174" y="832"/>
                </a:lnTo>
                <a:lnTo>
                  <a:pt x="11177" y="835"/>
                </a:lnTo>
                <a:lnTo>
                  <a:pt x="11180" y="841"/>
                </a:lnTo>
                <a:lnTo>
                  <a:pt x="11181" y="847"/>
                </a:lnTo>
                <a:lnTo>
                  <a:pt x="11181" y="853"/>
                </a:lnTo>
                <a:lnTo>
                  <a:pt x="11181" y="853"/>
                </a:lnTo>
                <a:lnTo>
                  <a:pt x="11181" y="856"/>
                </a:lnTo>
                <a:lnTo>
                  <a:pt x="11181" y="856"/>
                </a:lnTo>
                <a:close/>
                <a:moveTo>
                  <a:pt x="11206" y="882"/>
                </a:moveTo>
                <a:lnTo>
                  <a:pt x="11196" y="882"/>
                </a:lnTo>
                <a:lnTo>
                  <a:pt x="11196" y="871"/>
                </a:lnTo>
                <a:lnTo>
                  <a:pt x="11206" y="871"/>
                </a:lnTo>
                <a:lnTo>
                  <a:pt x="11206" y="882"/>
                </a:lnTo>
                <a:close/>
                <a:moveTo>
                  <a:pt x="11263" y="878"/>
                </a:moveTo>
                <a:lnTo>
                  <a:pt x="11263" y="878"/>
                </a:lnTo>
                <a:lnTo>
                  <a:pt x="11259" y="880"/>
                </a:lnTo>
                <a:lnTo>
                  <a:pt x="11256" y="882"/>
                </a:lnTo>
                <a:lnTo>
                  <a:pt x="11251" y="883"/>
                </a:lnTo>
                <a:lnTo>
                  <a:pt x="11247" y="883"/>
                </a:lnTo>
                <a:lnTo>
                  <a:pt x="11247" y="883"/>
                </a:lnTo>
                <a:lnTo>
                  <a:pt x="11241" y="882"/>
                </a:lnTo>
                <a:lnTo>
                  <a:pt x="11236" y="881"/>
                </a:lnTo>
                <a:lnTo>
                  <a:pt x="11232" y="879"/>
                </a:lnTo>
                <a:lnTo>
                  <a:pt x="11228" y="875"/>
                </a:lnTo>
                <a:lnTo>
                  <a:pt x="11228" y="875"/>
                </a:lnTo>
                <a:lnTo>
                  <a:pt x="11225" y="872"/>
                </a:lnTo>
                <a:lnTo>
                  <a:pt x="11222" y="866"/>
                </a:lnTo>
                <a:lnTo>
                  <a:pt x="11221" y="860"/>
                </a:lnTo>
                <a:lnTo>
                  <a:pt x="11221" y="853"/>
                </a:lnTo>
                <a:lnTo>
                  <a:pt x="11221" y="853"/>
                </a:lnTo>
                <a:lnTo>
                  <a:pt x="11221" y="845"/>
                </a:lnTo>
                <a:lnTo>
                  <a:pt x="11223" y="837"/>
                </a:lnTo>
                <a:lnTo>
                  <a:pt x="11223" y="837"/>
                </a:lnTo>
                <a:lnTo>
                  <a:pt x="11228" y="832"/>
                </a:lnTo>
                <a:lnTo>
                  <a:pt x="11233" y="827"/>
                </a:lnTo>
                <a:lnTo>
                  <a:pt x="11233" y="827"/>
                </a:lnTo>
                <a:lnTo>
                  <a:pt x="11240" y="825"/>
                </a:lnTo>
                <a:lnTo>
                  <a:pt x="11247" y="824"/>
                </a:lnTo>
                <a:lnTo>
                  <a:pt x="11247" y="824"/>
                </a:lnTo>
                <a:lnTo>
                  <a:pt x="11256" y="825"/>
                </a:lnTo>
                <a:lnTo>
                  <a:pt x="11259" y="826"/>
                </a:lnTo>
                <a:lnTo>
                  <a:pt x="11263" y="828"/>
                </a:lnTo>
                <a:lnTo>
                  <a:pt x="11263" y="828"/>
                </a:lnTo>
                <a:lnTo>
                  <a:pt x="11265" y="830"/>
                </a:lnTo>
                <a:lnTo>
                  <a:pt x="11267" y="834"/>
                </a:lnTo>
                <a:lnTo>
                  <a:pt x="11270" y="842"/>
                </a:lnTo>
                <a:lnTo>
                  <a:pt x="11260" y="843"/>
                </a:lnTo>
                <a:lnTo>
                  <a:pt x="11260" y="843"/>
                </a:lnTo>
                <a:lnTo>
                  <a:pt x="11258" y="839"/>
                </a:lnTo>
                <a:lnTo>
                  <a:pt x="11256" y="834"/>
                </a:lnTo>
                <a:lnTo>
                  <a:pt x="11256" y="834"/>
                </a:lnTo>
                <a:lnTo>
                  <a:pt x="11251" y="832"/>
                </a:lnTo>
                <a:lnTo>
                  <a:pt x="11248" y="832"/>
                </a:lnTo>
                <a:lnTo>
                  <a:pt x="11248" y="832"/>
                </a:lnTo>
                <a:lnTo>
                  <a:pt x="11244" y="832"/>
                </a:lnTo>
                <a:lnTo>
                  <a:pt x="11241" y="833"/>
                </a:lnTo>
                <a:lnTo>
                  <a:pt x="11237" y="834"/>
                </a:lnTo>
                <a:lnTo>
                  <a:pt x="11235" y="836"/>
                </a:lnTo>
                <a:lnTo>
                  <a:pt x="11235" y="836"/>
                </a:lnTo>
                <a:lnTo>
                  <a:pt x="11233" y="840"/>
                </a:lnTo>
                <a:lnTo>
                  <a:pt x="11232" y="843"/>
                </a:lnTo>
                <a:lnTo>
                  <a:pt x="11230" y="853"/>
                </a:lnTo>
                <a:lnTo>
                  <a:pt x="11230" y="853"/>
                </a:lnTo>
                <a:lnTo>
                  <a:pt x="11232" y="864"/>
                </a:lnTo>
                <a:lnTo>
                  <a:pt x="11233" y="867"/>
                </a:lnTo>
                <a:lnTo>
                  <a:pt x="11235" y="870"/>
                </a:lnTo>
                <a:lnTo>
                  <a:pt x="11235" y="870"/>
                </a:lnTo>
                <a:lnTo>
                  <a:pt x="11237" y="872"/>
                </a:lnTo>
                <a:lnTo>
                  <a:pt x="11241" y="874"/>
                </a:lnTo>
                <a:lnTo>
                  <a:pt x="11243" y="875"/>
                </a:lnTo>
                <a:lnTo>
                  <a:pt x="11247" y="875"/>
                </a:lnTo>
                <a:lnTo>
                  <a:pt x="11247" y="875"/>
                </a:lnTo>
                <a:lnTo>
                  <a:pt x="11252" y="874"/>
                </a:lnTo>
                <a:lnTo>
                  <a:pt x="11256" y="872"/>
                </a:lnTo>
                <a:lnTo>
                  <a:pt x="11256" y="872"/>
                </a:lnTo>
                <a:lnTo>
                  <a:pt x="11259" y="867"/>
                </a:lnTo>
                <a:lnTo>
                  <a:pt x="11261" y="862"/>
                </a:lnTo>
                <a:lnTo>
                  <a:pt x="11271" y="863"/>
                </a:lnTo>
                <a:lnTo>
                  <a:pt x="11271" y="863"/>
                </a:lnTo>
                <a:lnTo>
                  <a:pt x="11270" y="867"/>
                </a:lnTo>
                <a:lnTo>
                  <a:pt x="11267" y="871"/>
                </a:lnTo>
                <a:lnTo>
                  <a:pt x="11265" y="874"/>
                </a:lnTo>
                <a:lnTo>
                  <a:pt x="11263" y="878"/>
                </a:lnTo>
                <a:lnTo>
                  <a:pt x="11263" y="878"/>
                </a:lnTo>
                <a:close/>
                <a:moveTo>
                  <a:pt x="11326" y="870"/>
                </a:moveTo>
                <a:lnTo>
                  <a:pt x="11326" y="870"/>
                </a:lnTo>
                <a:lnTo>
                  <a:pt x="11321" y="875"/>
                </a:lnTo>
                <a:lnTo>
                  <a:pt x="11316" y="880"/>
                </a:lnTo>
                <a:lnTo>
                  <a:pt x="11316" y="880"/>
                </a:lnTo>
                <a:lnTo>
                  <a:pt x="11310" y="882"/>
                </a:lnTo>
                <a:lnTo>
                  <a:pt x="11302" y="883"/>
                </a:lnTo>
                <a:lnTo>
                  <a:pt x="11302" y="883"/>
                </a:lnTo>
                <a:lnTo>
                  <a:pt x="11296" y="882"/>
                </a:lnTo>
                <a:lnTo>
                  <a:pt x="11291" y="881"/>
                </a:lnTo>
                <a:lnTo>
                  <a:pt x="11287" y="879"/>
                </a:lnTo>
                <a:lnTo>
                  <a:pt x="11282" y="875"/>
                </a:lnTo>
                <a:lnTo>
                  <a:pt x="11282" y="875"/>
                </a:lnTo>
                <a:lnTo>
                  <a:pt x="11280" y="871"/>
                </a:lnTo>
                <a:lnTo>
                  <a:pt x="11278" y="866"/>
                </a:lnTo>
                <a:lnTo>
                  <a:pt x="11275" y="860"/>
                </a:lnTo>
                <a:lnTo>
                  <a:pt x="11275" y="853"/>
                </a:lnTo>
                <a:lnTo>
                  <a:pt x="11275" y="853"/>
                </a:lnTo>
                <a:lnTo>
                  <a:pt x="11275" y="845"/>
                </a:lnTo>
                <a:lnTo>
                  <a:pt x="11278" y="840"/>
                </a:lnTo>
                <a:lnTo>
                  <a:pt x="11280" y="834"/>
                </a:lnTo>
                <a:lnTo>
                  <a:pt x="11285" y="829"/>
                </a:lnTo>
                <a:lnTo>
                  <a:pt x="11285" y="829"/>
                </a:lnTo>
                <a:lnTo>
                  <a:pt x="11288" y="827"/>
                </a:lnTo>
                <a:lnTo>
                  <a:pt x="11293" y="825"/>
                </a:lnTo>
                <a:lnTo>
                  <a:pt x="11297" y="824"/>
                </a:lnTo>
                <a:lnTo>
                  <a:pt x="11302" y="824"/>
                </a:lnTo>
                <a:lnTo>
                  <a:pt x="11302" y="824"/>
                </a:lnTo>
                <a:lnTo>
                  <a:pt x="11308" y="824"/>
                </a:lnTo>
                <a:lnTo>
                  <a:pt x="11313" y="826"/>
                </a:lnTo>
                <a:lnTo>
                  <a:pt x="11318" y="828"/>
                </a:lnTo>
                <a:lnTo>
                  <a:pt x="11321" y="832"/>
                </a:lnTo>
                <a:lnTo>
                  <a:pt x="11321" y="832"/>
                </a:lnTo>
                <a:lnTo>
                  <a:pt x="11325" y="835"/>
                </a:lnTo>
                <a:lnTo>
                  <a:pt x="11327" y="841"/>
                </a:lnTo>
                <a:lnTo>
                  <a:pt x="11328" y="847"/>
                </a:lnTo>
                <a:lnTo>
                  <a:pt x="11329" y="852"/>
                </a:lnTo>
                <a:lnTo>
                  <a:pt x="11329" y="852"/>
                </a:lnTo>
                <a:lnTo>
                  <a:pt x="11328" y="863"/>
                </a:lnTo>
                <a:lnTo>
                  <a:pt x="11326" y="870"/>
                </a:lnTo>
                <a:lnTo>
                  <a:pt x="11326" y="870"/>
                </a:lnTo>
                <a:close/>
                <a:moveTo>
                  <a:pt x="11418" y="882"/>
                </a:moveTo>
                <a:lnTo>
                  <a:pt x="11409" y="882"/>
                </a:lnTo>
                <a:lnTo>
                  <a:pt x="11409" y="845"/>
                </a:lnTo>
                <a:lnTo>
                  <a:pt x="11409" y="845"/>
                </a:lnTo>
                <a:lnTo>
                  <a:pt x="11408" y="837"/>
                </a:lnTo>
                <a:lnTo>
                  <a:pt x="11408" y="837"/>
                </a:lnTo>
                <a:lnTo>
                  <a:pt x="11407" y="835"/>
                </a:lnTo>
                <a:lnTo>
                  <a:pt x="11404" y="834"/>
                </a:lnTo>
                <a:lnTo>
                  <a:pt x="11404" y="834"/>
                </a:lnTo>
                <a:lnTo>
                  <a:pt x="11401" y="833"/>
                </a:lnTo>
                <a:lnTo>
                  <a:pt x="11399" y="832"/>
                </a:lnTo>
                <a:lnTo>
                  <a:pt x="11399" y="832"/>
                </a:lnTo>
                <a:lnTo>
                  <a:pt x="11393" y="833"/>
                </a:lnTo>
                <a:lnTo>
                  <a:pt x="11388" y="836"/>
                </a:lnTo>
                <a:lnTo>
                  <a:pt x="11388" y="836"/>
                </a:lnTo>
                <a:lnTo>
                  <a:pt x="11386" y="839"/>
                </a:lnTo>
                <a:lnTo>
                  <a:pt x="11385" y="841"/>
                </a:lnTo>
                <a:lnTo>
                  <a:pt x="11385" y="849"/>
                </a:lnTo>
                <a:lnTo>
                  <a:pt x="11385" y="882"/>
                </a:lnTo>
                <a:lnTo>
                  <a:pt x="11374" y="882"/>
                </a:lnTo>
                <a:lnTo>
                  <a:pt x="11374" y="844"/>
                </a:lnTo>
                <a:lnTo>
                  <a:pt x="11374" y="844"/>
                </a:lnTo>
                <a:lnTo>
                  <a:pt x="11374" y="840"/>
                </a:lnTo>
                <a:lnTo>
                  <a:pt x="11372" y="835"/>
                </a:lnTo>
                <a:lnTo>
                  <a:pt x="11372" y="835"/>
                </a:lnTo>
                <a:lnTo>
                  <a:pt x="11369" y="833"/>
                </a:lnTo>
                <a:lnTo>
                  <a:pt x="11364" y="832"/>
                </a:lnTo>
                <a:lnTo>
                  <a:pt x="11364" y="832"/>
                </a:lnTo>
                <a:lnTo>
                  <a:pt x="11361" y="833"/>
                </a:lnTo>
                <a:lnTo>
                  <a:pt x="11357" y="834"/>
                </a:lnTo>
                <a:lnTo>
                  <a:pt x="11357" y="834"/>
                </a:lnTo>
                <a:lnTo>
                  <a:pt x="11354" y="836"/>
                </a:lnTo>
                <a:lnTo>
                  <a:pt x="11351" y="841"/>
                </a:lnTo>
                <a:lnTo>
                  <a:pt x="11351" y="841"/>
                </a:lnTo>
                <a:lnTo>
                  <a:pt x="11350" y="845"/>
                </a:lnTo>
                <a:lnTo>
                  <a:pt x="11350" y="852"/>
                </a:lnTo>
                <a:lnTo>
                  <a:pt x="11350" y="882"/>
                </a:lnTo>
                <a:lnTo>
                  <a:pt x="11341" y="882"/>
                </a:lnTo>
                <a:lnTo>
                  <a:pt x="11341" y="825"/>
                </a:lnTo>
                <a:lnTo>
                  <a:pt x="11349" y="825"/>
                </a:lnTo>
                <a:lnTo>
                  <a:pt x="11349" y="833"/>
                </a:lnTo>
                <a:lnTo>
                  <a:pt x="11349" y="833"/>
                </a:lnTo>
                <a:lnTo>
                  <a:pt x="11352" y="829"/>
                </a:lnTo>
                <a:lnTo>
                  <a:pt x="11356" y="826"/>
                </a:lnTo>
                <a:lnTo>
                  <a:pt x="11356" y="826"/>
                </a:lnTo>
                <a:lnTo>
                  <a:pt x="11361" y="824"/>
                </a:lnTo>
                <a:lnTo>
                  <a:pt x="11366" y="824"/>
                </a:lnTo>
                <a:lnTo>
                  <a:pt x="11366" y="824"/>
                </a:lnTo>
                <a:lnTo>
                  <a:pt x="11372" y="824"/>
                </a:lnTo>
                <a:lnTo>
                  <a:pt x="11377" y="826"/>
                </a:lnTo>
                <a:lnTo>
                  <a:pt x="11377" y="826"/>
                </a:lnTo>
                <a:lnTo>
                  <a:pt x="11380" y="829"/>
                </a:lnTo>
                <a:lnTo>
                  <a:pt x="11382" y="834"/>
                </a:lnTo>
                <a:lnTo>
                  <a:pt x="11382" y="834"/>
                </a:lnTo>
                <a:lnTo>
                  <a:pt x="11386" y="829"/>
                </a:lnTo>
                <a:lnTo>
                  <a:pt x="11390" y="826"/>
                </a:lnTo>
                <a:lnTo>
                  <a:pt x="11395" y="824"/>
                </a:lnTo>
                <a:lnTo>
                  <a:pt x="11401" y="824"/>
                </a:lnTo>
                <a:lnTo>
                  <a:pt x="11401" y="824"/>
                </a:lnTo>
                <a:lnTo>
                  <a:pt x="11408" y="825"/>
                </a:lnTo>
                <a:lnTo>
                  <a:pt x="11411" y="826"/>
                </a:lnTo>
                <a:lnTo>
                  <a:pt x="11414" y="828"/>
                </a:lnTo>
                <a:lnTo>
                  <a:pt x="11414" y="828"/>
                </a:lnTo>
                <a:lnTo>
                  <a:pt x="11416" y="830"/>
                </a:lnTo>
                <a:lnTo>
                  <a:pt x="11417" y="834"/>
                </a:lnTo>
                <a:lnTo>
                  <a:pt x="11418" y="843"/>
                </a:lnTo>
                <a:lnTo>
                  <a:pt x="11418" y="882"/>
                </a:lnTo>
                <a:close/>
              </a:path>
            </a:pathLst>
          </a:custGeom>
          <a:solidFill>
            <a:srgbClr val="A1D4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6" name="Freeform 157">
            <a:extLst>
              <a:ext uri="{FF2B5EF4-FFF2-40B4-BE49-F238E27FC236}">
                <a16:creationId xmlns:a16="http://schemas.microsoft.com/office/drawing/2014/main" id="{E51BAC91-21AA-44CD-BA07-9D7C0545C75B}"/>
              </a:ext>
            </a:extLst>
          </p:cNvPr>
          <p:cNvSpPr>
            <a:spLocks/>
          </p:cNvSpPr>
          <p:nvPr userDrawn="1"/>
        </p:nvSpPr>
        <p:spPr bwMode="auto">
          <a:xfrm>
            <a:off x="8959851" y="5062538"/>
            <a:ext cx="26988" cy="34925"/>
          </a:xfrm>
          <a:custGeom>
            <a:avLst/>
            <a:gdLst>
              <a:gd name="T0" fmla="*/ 16 w 33"/>
              <a:gd name="T1" fmla="*/ 0 h 43"/>
              <a:gd name="T2" fmla="*/ 16 w 33"/>
              <a:gd name="T3" fmla="*/ 0 h 43"/>
              <a:gd name="T4" fmla="*/ 12 w 33"/>
              <a:gd name="T5" fmla="*/ 0 h 43"/>
              <a:gd name="T6" fmla="*/ 10 w 33"/>
              <a:gd name="T7" fmla="*/ 1 h 43"/>
              <a:gd name="T8" fmla="*/ 7 w 33"/>
              <a:gd name="T9" fmla="*/ 3 h 43"/>
              <a:gd name="T10" fmla="*/ 4 w 33"/>
              <a:gd name="T11" fmla="*/ 5 h 43"/>
              <a:gd name="T12" fmla="*/ 4 w 33"/>
              <a:gd name="T13" fmla="*/ 5 h 43"/>
              <a:gd name="T14" fmla="*/ 2 w 33"/>
              <a:gd name="T15" fmla="*/ 8 h 43"/>
              <a:gd name="T16" fmla="*/ 1 w 33"/>
              <a:gd name="T17" fmla="*/ 12 h 43"/>
              <a:gd name="T18" fmla="*/ 0 w 33"/>
              <a:gd name="T19" fmla="*/ 21 h 43"/>
              <a:gd name="T20" fmla="*/ 0 w 33"/>
              <a:gd name="T21" fmla="*/ 21 h 43"/>
              <a:gd name="T22" fmla="*/ 1 w 33"/>
              <a:gd name="T23" fmla="*/ 31 h 43"/>
              <a:gd name="T24" fmla="*/ 2 w 33"/>
              <a:gd name="T25" fmla="*/ 35 h 43"/>
              <a:gd name="T26" fmla="*/ 4 w 33"/>
              <a:gd name="T27" fmla="*/ 38 h 43"/>
              <a:gd name="T28" fmla="*/ 4 w 33"/>
              <a:gd name="T29" fmla="*/ 38 h 43"/>
              <a:gd name="T30" fmla="*/ 7 w 33"/>
              <a:gd name="T31" fmla="*/ 40 h 43"/>
              <a:gd name="T32" fmla="*/ 10 w 33"/>
              <a:gd name="T33" fmla="*/ 42 h 43"/>
              <a:gd name="T34" fmla="*/ 12 w 33"/>
              <a:gd name="T35" fmla="*/ 43 h 43"/>
              <a:gd name="T36" fmla="*/ 16 w 33"/>
              <a:gd name="T37" fmla="*/ 43 h 43"/>
              <a:gd name="T38" fmla="*/ 16 w 33"/>
              <a:gd name="T39" fmla="*/ 43 h 43"/>
              <a:gd name="T40" fmla="*/ 19 w 33"/>
              <a:gd name="T41" fmla="*/ 43 h 43"/>
              <a:gd name="T42" fmla="*/ 23 w 33"/>
              <a:gd name="T43" fmla="*/ 42 h 43"/>
              <a:gd name="T44" fmla="*/ 26 w 33"/>
              <a:gd name="T45" fmla="*/ 40 h 43"/>
              <a:gd name="T46" fmla="*/ 28 w 33"/>
              <a:gd name="T47" fmla="*/ 38 h 43"/>
              <a:gd name="T48" fmla="*/ 28 w 33"/>
              <a:gd name="T49" fmla="*/ 38 h 43"/>
              <a:gd name="T50" fmla="*/ 31 w 33"/>
              <a:gd name="T51" fmla="*/ 34 h 43"/>
              <a:gd name="T52" fmla="*/ 32 w 33"/>
              <a:gd name="T53" fmla="*/ 31 h 43"/>
              <a:gd name="T54" fmla="*/ 33 w 33"/>
              <a:gd name="T55" fmla="*/ 21 h 43"/>
              <a:gd name="T56" fmla="*/ 33 w 33"/>
              <a:gd name="T57" fmla="*/ 21 h 43"/>
              <a:gd name="T58" fmla="*/ 32 w 33"/>
              <a:gd name="T59" fmla="*/ 12 h 43"/>
              <a:gd name="T60" fmla="*/ 31 w 33"/>
              <a:gd name="T61" fmla="*/ 8 h 43"/>
              <a:gd name="T62" fmla="*/ 28 w 33"/>
              <a:gd name="T63" fmla="*/ 5 h 43"/>
              <a:gd name="T64" fmla="*/ 28 w 33"/>
              <a:gd name="T65" fmla="*/ 5 h 43"/>
              <a:gd name="T66" fmla="*/ 26 w 33"/>
              <a:gd name="T67" fmla="*/ 3 h 43"/>
              <a:gd name="T68" fmla="*/ 23 w 33"/>
              <a:gd name="T69" fmla="*/ 1 h 43"/>
              <a:gd name="T70" fmla="*/ 19 w 33"/>
              <a:gd name="T71" fmla="*/ 0 h 43"/>
              <a:gd name="T72" fmla="*/ 16 w 33"/>
              <a:gd name="T73" fmla="*/ 0 h 43"/>
              <a:gd name="T74" fmla="*/ 16 w 33"/>
              <a:gd name="T75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3" h="43">
                <a:moveTo>
                  <a:pt x="16" y="0"/>
                </a:moveTo>
                <a:lnTo>
                  <a:pt x="16" y="0"/>
                </a:lnTo>
                <a:lnTo>
                  <a:pt x="12" y="0"/>
                </a:lnTo>
                <a:lnTo>
                  <a:pt x="10" y="1"/>
                </a:lnTo>
                <a:lnTo>
                  <a:pt x="7" y="3"/>
                </a:lnTo>
                <a:lnTo>
                  <a:pt x="4" y="5"/>
                </a:lnTo>
                <a:lnTo>
                  <a:pt x="4" y="5"/>
                </a:lnTo>
                <a:lnTo>
                  <a:pt x="2" y="8"/>
                </a:lnTo>
                <a:lnTo>
                  <a:pt x="1" y="12"/>
                </a:lnTo>
                <a:lnTo>
                  <a:pt x="0" y="21"/>
                </a:lnTo>
                <a:lnTo>
                  <a:pt x="0" y="21"/>
                </a:lnTo>
                <a:lnTo>
                  <a:pt x="1" y="31"/>
                </a:lnTo>
                <a:lnTo>
                  <a:pt x="2" y="35"/>
                </a:lnTo>
                <a:lnTo>
                  <a:pt x="4" y="38"/>
                </a:lnTo>
                <a:lnTo>
                  <a:pt x="4" y="38"/>
                </a:lnTo>
                <a:lnTo>
                  <a:pt x="7" y="40"/>
                </a:lnTo>
                <a:lnTo>
                  <a:pt x="10" y="42"/>
                </a:lnTo>
                <a:lnTo>
                  <a:pt x="12" y="43"/>
                </a:lnTo>
                <a:lnTo>
                  <a:pt x="16" y="43"/>
                </a:lnTo>
                <a:lnTo>
                  <a:pt x="16" y="43"/>
                </a:lnTo>
                <a:lnTo>
                  <a:pt x="19" y="43"/>
                </a:lnTo>
                <a:lnTo>
                  <a:pt x="23" y="42"/>
                </a:lnTo>
                <a:lnTo>
                  <a:pt x="26" y="40"/>
                </a:lnTo>
                <a:lnTo>
                  <a:pt x="28" y="38"/>
                </a:lnTo>
                <a:lnTo>
                  <a:pt x="28" y="38"/>
                </a:lnTo>
                <a:lnTo>
                  <a:pt x="31" y="34"/>
                </a:lnTo>
                <a:lnTo>
                  <a:pt x="32" y="31"/>
                </a:lnTo>
                <a:lnTo>
                  <a:pt x="33" y="21"/>
                </a:lnTo>
                <a:lnTo>
                  <a:pt x="33" y="21"/>
                </a:lnTo>
                <a:lnTo>
                  <a:pt x="32" y="12"/>
                </a:lnTo>
                <a:lnTo>
                  <a:pt x="31" y="8"/>
                </a:lnTo>
                <a:lnTo>
                  <a:pt x="28" y="5"/>
                </a:lnTo>
                <a:lnTo>
                  <a:pt x="28" y="5"/>
                </a:lnTo>
                <a:lnTo>
                  <a:pt x="26" y="3"/>
                </a:lnTo>
                <a:lnTo>
                  <a:pt x="23" y="1"/>
                </a:lnTo>
                <a:lnTo>
                  <a:pt x="19" y="0"/>
                </a:lnTo>
                <a:lnTo>
                  <a:pt x="16" y="0"/>
                </a:lnTo>
                <a:lnTo>
                  <a:pt x="16" y="0"/>
                </a:lnTo>
                <a:close/>
              </a:path>
            </a:pathLst>
          </a:custGeom>
          <a:solidFill>
            <a:srgbClr val="A1D4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7" name="Freeform 158">
            <a:extLst>
              <a:ext uri="{FF2B5EF4-FFF2-40B4-BE49-F238E27FC236}">
                <a16:creationId xmlns:a16="http://schemas.microsoft.com/office/drawing/2014/main" id="{E0B653B9-6675-4EFE-8094-D8FFC819DA03}"/>
              </a:ext>
            </a:extLst>
          </p:cNvPr>
          <p:cNvSpPr>
            <a:spLocks/>
          </p:cNvSpPr>
          <p:nvPr userDrawn="1"/>
        </p:nvSpPr>
        <p:spPr bwMode="auto">
          <a:xfrm>
            <a:off x="8550276" y="5080001"/>
            <a:ext cx="23813" cy="17463"/>
          </a:xfrm>
          <a:custGeom>
            <a:avLst/>
            <a:gdLst>
              <a:gd name="T0" fmla="*/ 6 w 30"/>
              <a:gd name="T1" fmla="*/ 6 h 22"/>
              <a:gd name="T2" fmla="*/ 6 w 30"/>
              <a:gd name="T3" fmla="*/ 6 h 22"/>
              <a:gd name="T4" fmla="*/ 3 w 30"/>
              <a:gd name="T5" fmla="*/ 7 h 22"/>
              <a:gd name="T6" fmla="*/ 1 w 30"/>
              <a:gd name="T7" fmla="*/ 9 h 22"/>
              <a:gd name="T8" fmla="*/ 1 w 30"/>
              <a:gd name="T9" fmla="*/ 9 h 22"/>
              <a:gd name="T10" fmla="*/ 0 w 30"/>
              <a:gd name="T11" fmla="*/ 11 h 22"/>
              <a:gd name="T12" fmla="*/ 0 w 30"/>
              <a:gd name="T13" fmla="*/ 13 h 22"/>
              <a:gd name="T14" fmla="*/ 0 w 30"/>
              <a:gd name="T15" fmla="*/ 13 h 22"/>
              <a:gd name="T16" fmla="*/ 1 w 30"/>
              <a:gd name="T17" fmla="*/ 18 h 22"/>
              <a:gd name="T18" fmla="*/ 3 w 30"/>
              <a:gd name="T19" fmla="*/ 20 h 22"/>
              <a:gd name="T20" fmla="*/ 3 w 30"/>
              <a:gd name="T21" fmla="*/ 20 h 22"/>
              <a:gd name="T22" fmla="*/ 7 w 30"/>
              <a:gd name="T23" fmla="*/ 22 h 22"/>
              <a:gd name="T24" fmla="*/ 11 w 30"/>
              <a:gd name="T25" fmla="*/ 22 h 22"/>
              <a:gd name="T26" fmla="*/ 11 w 30"/>
              <a:gd name="T27" fmla="*/ 22 h 22"/>
              <a:gd name="T28" fmla="*/ 17 w 30"/>
              <a:gd name="T29" fmla="*/ 22 h 22"/>
              <a:gd name="T30" fmla="*/ 22 w 30"/>
              <a:gd name="T31" fmla="*/ 20 h 22"/>
              <a:gd name="T32" fmla="*/ 22 w 30"/>
              <a:gd name="T33" fmla="*/ 20 h 22"/>
              <a:gd name="T34" fmla="*/ 25 w 30"/>
              <a:gd name="T35" fmla="*/ 18 h 22"/>
              <a:gd name="T36" fmla="*/ 27 w 30"/>
              <a:gd name="T37" fmla="*/ 13 h 22"/>
              <a:gd name="T38" fmla="*/ 27 w 30"/>
              <a:gd name="T39" fmla="*/ 13 h 22"/>
              <a:gd name="T40" fmla="*/ 29 w 30"/>
              <a:gd name="T41" fmla="*/ 10 h 22"/>
              <a:gd name="T42" fmla="*/ 30 w 30"/>
              <a:gd name="T43" fmla="*/ 4 h 22"/>
              <a:gd name="T44" fmla="*/ 30 w 30"/>
              <a:gd name="T45" fmla="*/ 0 h 22"/>
              <a:gd name="T46" fmla="*/ 30 w 30"/>
              <a:gd name="T47" fmla="*/ 0 h 22"/>
              <a:gd name="T48" fmla="*/ 23 w 30"/>
              <a:gd name="T49" fmla="*/ 3 h 22"/>
              <a:gd name="T50" fmla="*/ 14 w 30"/>
              <a:gd name="T51" fmla="*/ 4 h 22"/>
              <a:gd name="T52" fmla="*/ 14 w 30"/>
              <a:gd name="T53" fmla="*/ 4 h 22"/>
              <a:gd name="T54" fmla="*/ 6 w 30"/>
              <a:gd name="T55" fmla="*/ 6 h 22"/>
              <a:gd name="T56" fmla="*/ 6 w 30"/>
              <a:gd name="T57" fmla="*/ 6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0" h="22">
                <a:moveTo>
                  <a:pt x="6" y="6"/>
                </a:moveTo>
                <a:lnTo>
                  <a:pt x="6" y="6"/>
                </a:lnTo>
                <a:lnTo>
                  <a:pt x="3" y="7"/>
                </a:lnTo>
                <a:lnTo>
                  <a:pt x="1" y="9"/>
                </a:lnTo>
                <a:lnTo>
                  <a:pt x="1" y="9"/>
                </a:lnTo>
                <a:lnTo>
                  <a:pt x="0" y="11"/>
                </a:lnTo>
                <a:lnTo>
                  <a:pt x="0" y="13"/>
                </a:lnTo>
                <a:lnTo>
                  <a:pt x="0" y="13"/>
                </a:lnTo>
                <a:lnTo>
                  <a:pt x="1" y="18"/>
                </a:lnTo>
                <a:lnTo>
                  <a:pt x="3" y="20"/>
                </a:lnTo>
                <a:lnTo>
                  <a:pt x="3" y="20"/>
                </a:lnTo>
                <a:lnTo>
                  <a:pt x="7" y="22"/>
                </a:lnTo>
                <a:lnTo>
                  <a:pt x="11" y="22"/>
                </a:lnTo>
                <a:lnTo>
                  <a:pt x="11" y="22"/>
                </a:lnTo>
                <a:lnTo>
                  <a:pt x="17" y="22"/>
                </a:lnTo>
                <a:lnTo>
                  <a:pt x="22" y="20"/>
                </a:lnTo>
                <a:lnTo>
                  <a:pt x="22" y="20"/>
                </a:lnTo>
                <a:lnTo>
                  <a:pt x="25" y="18"/>
                </a:lnTo>
                <a:lnTo>
                  <a:pt x="27" y="13"/>
                </a:lnTo>
                <a:lnTo>
                  <a:pt x="27" y="13"/>
                </a:lnTo>
                <a:lnTo>
                  <a:pt x="29" y="10"/>
                </a:lnTo>
                <a:lnTo>
                  <a:pt x="30" y="4"/>
                </a:lnTo>
                <a:lnTo>
                  <a:pt x="30" y="0"/>
                </a:lnTo>
                <a:lnTo>
                  <a:pt x="30" y="0"/>
                </a:lnTo>
                <a:lnTo>
                  <a:pt x="23" y="3"/>
                </a:lnTo>
                <a:lnTo>
                  <a:pt x="14" y="4"/>
                </a:lnTo>
                <a:lnTo>
                  <a:pt x="14" y="4"/>
                </a:lnTo>
                <a:lnTo>
                  <a:pt x="6" y="6"/>
                </a:lnTo>
                <a:lnTo>
                  <a:pt x="6" y="6"/>
                </a:lnTo>
                <a:close/>
              </a:path>
            </a:pathLst>
          </a:custGeom>
          <a:solidFill>
            <a:srgbClr val="A1D4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8" name="Freeform 159">
            <a:extLst>
              <a:ext uri="{FF2B5EF4-FFF2-40B4-BE49-F238E27FC236}">
                <a16:creationId xmlns:a16="http://schemas.microsoft.com/office/drawing/2014/main" id="{9176BED5-D9B5-46EC-8156-4C4C1F5F7910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223251" y="5045076"/>
            <a:ext cx="53975" cy="53975"/>
          </a:xfrm>
          <a:custGeom>
            <a:avLst/>
            <a:gdLst>
              <a:gd name="T0" fmla="*/ 51 w 68"/>
              <a:gd name="T1" fmla="*/ 4 h 68"/>
              <a:gd name="T2" fmla="*/ 34 w 68"/>
              <a:gd name="T3" fmla="*/ 0 h 68"/>
              <a:gd name="T4" fmla="*/ 26 w 68"/>
              <a:gd name="T5" fmla="*/ 1 h 68"/>
              <a:gd name="T6" fmla="*/ 18 w 68"/>
              <a:gd name="T7" fmla="*/ 4 h 68"/>
              <a:gd name="T8" fmla="*/ 5 w 68"/>
              <a:gd name="T9" fmla="*/ 17 h 68"/>
              <a:gd name="T10" fmla="*/ 2 w 68"/>
              <a:gd name="T11" fmla="*/ 25 h 68"/>
              <a:gd name="T12" fmla="*/ 0 w 68"/>
              <a:gd name="T13" fmla="*/ 33 h 68"/>
              <a:gd name="T14" fmla="*/ 5 w 68"/>
              <a:gd name="T15" fmla="*/ 50 h 68"/>
              <a:gd name="T16" fmla="*/ 10 w 68"/>
              <a:gd name="T17" fmla="*/ 57 h 68"/>
              <a:gd name="T18" fmla="*/ 18 w 68"/>
              <a:gd name="T19" fmla="*/ 63 h 68"/>
              <a:gd name="T20" fmla="*/ 34 w 68"/>
              <a:gd name="T21" fmla="*/ 68 h 68"/>
              <a:gd name="T22" fmla="*/ 43 w 68"/>
              <a:gd name="T23" fmla="*/ 66 h 68"/>
              <a:gd name="T24" fmla="*/ 51 w 68"/>
              <a:gd name="T25" fmla="*/ 63 h 68"/>
              <a:gd name="T26" fmla="*/ 64 w 68"/>
              <a:gd name="T27" fmla="*/ 50 h 68"/>
              <a:gd name="T28" fmla="*/ 67 w 68"/>
              <a:gd name="T29" fmla="*/ 42 h 68"/>
              <a:gd name="T30" fmla="*/ 68 w 68"/>
              <a:gd name="T31" fmla="*/ 33 h 68"/>
              <a:gd name="T32" fmla="*/ 64 w 68"/>
              <a:gd name="T33" fmla="*/ 17 h 68"/>
              <a:gd name="T34" fmla="*/ 58 w 68"/>
              <a:gd name="T35" fmla="*/ 9 h 68"/>
              <a:gd name="T36" fmla="*/ 51 w 68"/>
              <a:gd name="T37" fmla="*/ 4 h 68"/>
              <a:gd name="T38" fmla="*/ 48 w 68"/>
              <a:gd name="T39" fmla="*/ 53 h 68"/>
              <a:gd name="T40" fmla="*/ 34 w 68"/>
              <a:gd name="T41" fmla="*/ 57 h 68"/>
              <a:gd name="T42" fmla="*/ 30 w 68"/>
              <a:gd name="T43" fmla="*/ 56 h 68"/>
              <a:gd name="T44" fmla="*/ 22 w 68"/>
              <a:gd name="T45" fmla="*/ 54 h 68"/>
              <a:gd name="T46" fmla="*/ 19 w 68"/>
              <a:gd name="T47" fmla="*/ 50 h 68"/>
              <a:gd name="T48" fmla="*/ 14 w 68"/>
              <a:gd name="T49" fmla="*/ 43 h 68"/>
              <a:gd name="T50" fmla="*/ 13 w 68"/>
              <a:gd name="T51" fmla="*/ 33 h 68"/>
              <a:gd name="T52" fmla="*/ 13 w 68"/>
              <a:gd name="T53" fmla="*/ 27 h 68"/>
              <a:gd name="T54" fmla="*/ 15 w 68"/>
              <a:gd name="T55" fmla="*/ 21 h 68"/>
              <a:gd name="T56" fmla="*/ 24 w 68"/>
              <a:gd name="T57" fmla="*/ 13 h 68"/>
              <a:gd name="T58" fmla="*/ 29 w 68"/>
              <a:gd name="T59" fmla="*/ 11 h 68"/>
              <a:gd name="T60" fmla="*/ 35 w 68"/>
              <a:gd name="T61" fmla="*/ 10 h 68"/>
              <a:gd name="T62" fmla="*/ 47 w 68"/>
              <a:gd name="T63" fmla="*/ 13 h 68"/>
              <a:gd name="T64" fmla="*/ 51 w 68"/>
              <a:gd name="T65" fmla="*/ 18 h 68"/>
              <a:gd name="T66" fmla="*/ 47 w 68"/>
              <a:gd name="T67" fmla="*/ 25 h 68"/>
              <a:gd name="T68" fmla="*/ 45 w 68"/>
              <a:gd name="T69" fmla="*/ 21 h 68"/>
              <a:gd name="T70" fmla="*/ 42 w 68"/>
              <a:gd name="T71" fmla="*/ 19 h 68"/>
              <a:gd name="T72" fmla="*/ 35 w 68"/>
              <a:gd name="T73" fmla="*/ 17 h 68"/>
              <a:gd name="T74" fmla="*/ 29 w 68"/>
              <a:gd name="T75" fmla="*/ 18 h 68"/>
              <a:gd name="T76" fmla="*/ 25 w 68"/>
              <a:gd name="T77" fmla="*/ 21 h 68"/>
              <a:gd name="T78" fmla="*/ 20 w 68"/>
              <a:gd name="T79" fmla="*/ 34 h 68"/>
              <a:gd name="T80" fmla="*/ 21 w 68"/>
              <a:gd name="T81" fmla="*/ 41 h 68"/>
              <a:gd name="T82" fmla="*/ 25 w 68"/>
              <a:gd name="T83" fmla="*/ 46 h 68"/>
              <a:gd name="T84" fmla="*/ 34 w 68"/>
              <a:gd name="T85" fmla="*/ 50 h 68"/>
              <a:gd name="T86" fmla="*/ 38 w 68"/>
              <a:gd name="T87" fmla="*/ 49 h 68"/>
              <a:gd name="T88" fmla="*/ 43 w 68"/>
              <a:gd name="T89" fmla="*/ 48 h 68"/>
              <a:gd name="T90" fmla="*/ 48 w 68"/>
              <a:gd name="T91" fmla="*/ 40 h 68"/>
              <a:gd name="T92" fmla="*/ 55 w 68"/>
              <a:gd name="T93" fmla="*/ 42 h 68"/>
              <a:gd name="T94" fmla="*/ 48 w 68"/>
              <a:gd name="T95" fmla="*/ 53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8" h="68">
                <a:moveTo>
                  <a:pt x="51" y="4"/>
                </a:moveTo>
                <a:lnTo>
                  <a:pt x="51" y="4"/>
                </a:lnTo>
                <a:lnTo>
                  <a:pt x="43" y="1"/>
                </a:lnTo>
                <a:lnTo>
                  <a:pt x="34" y="0"/>
                </a:lnTo>
                <a:lnTo>
                  <a:pt x="34" y="0"/>
                </a:lnTo>
                <a:lnTo>
                  <a:pt x="26" y="1"/>
                </a:lnTo>
                <a:lnTo>
                  <a:pt x="18" y="4"/>
                </a:lnTo>
                <a:lnTo>
                  <a:pt x="18" y="4"/>
                </a:lnTo>
                <a:lnTo>
                  <a:pt x="11" y="9"/>
                </a:lnTo>
                <a:lnTo>
                  <a:pt x="5" y="17"/>
                </a:lnTo>
                <a:lnTo>
                  <a:pt x="5" y="17"/>
                </a:lnTo>
                <a:lnTo>
                  <a:pt x="2" y="25"/>
                </a:lnTo>
                <a:lnTo>
                  <a:pt x="0" y="33"/>
                </a:lnTo>
                <a:lnTo>
                  <a:pt x="0" y="33"/>
                </a:lnTo>
                <a:lnTo>
                  <a:pt x="2" y="42"/>
                </a:lnTo>
                <a:lnTo>
                  <a:pt x="5" y="50"/>
                </a:lnTo>
                <a:lnTo>
                  <a:pt x="5" y="50"/>
                </a:lnTo>
                <a:lnTo>
                  <a:pt x="10" y="57"/>
                </a:lnTo>
                <a:lnTo>
                  <a:pt x="18" y="63"/>
                </a:lnTo>
                <a:lnTo>
                  <a:pt x="18" y="63"/>
                </a:lnTo>
                <a:lnTo>
                  <a:pt x="26" y="66"/>
                </a:lnTo>
                <a:lnTo>
                  <a:pt x="34" y="68"/>
                </a:lnTo>
                <a:lnTo>
                  <a:pt x="34" y="68"/>
                </a:lnTo>
                <a:lnTo>
                  <a:pt x="43" y="66"/>
                </a:lnTo>
                <a:lnTo>
                  <a:pt x="51" y="63"/>
                </a:lnTo>
                <a:lnTo>
                  <a:pt x="51" y="63"/>
                </a:lnTo>
                <a:lnTo>
                  <a:pt x="58" y="57"/>
                </a:lnTo>
                <a:lnTo>
                  <a:pt x="64" y="50"/>
                </a:lnTo>
                <a:lnTo>
                  <a:pt x="64" y="50"/>
                </a:lnTo>
                <a:lnTo>
                  <a:pt x="67" y="42"/>
                </a:lnTo>
                <a:lnTo>
                  <a:pt x="68" y="33"/>
                </a:lnTo>
                <a:lnTo>
                  <a:pt x="68" y="33"/>
                </a:lnTo>
                <a:lnTo>
                  <a:pt x="67" y="25"/>
                </a:lnTo>
                <a:lnTo>
                  <a:pt x="64" y="17"/>
                </a:lnTo>
                <a:lnTo>
                  <a:pt x="64" y="17"/>
                </a:lnTo>
                <a:lnTo>
                  <a:pt x="58" y="9"/>
                </a:lnTo>
                <a:lnTo>
                  <a:pt x="51" y="4"/>
                </a:lnTo>
                <a:lnTo>
                  <a:pt x="51" y="4"/>
                </a:lnTo>
                <a:close/>
                <a:moveTo>
                  <a:pt x="48" y="53"/>
                </a:moveTo>
                <a:lnTo>
                  <a:pt x="48" y="53"/>
                </a:lnTo>
                <a:lnTo>
                  <a:pt x="41" y="56"/>
                </a:lnTo>
                <a:lnTo>
                  <a:pt x="34" y="57"/>
                </a:lnTo>
                <a:lnTo>
                  <a:pt x="34" y="57"/>
                </a:lnTo>
                <a:lnTo>
                  <a:pt x="30" y="56"/>
                </a:lnTo>
                <a:lnTo>
                  <a:pt x="26" y="55"/>
                </a:lnTo>
                <a:lnTo>
                  <a:pt x="22" y="54"/>
                </a:lnTo>
                <a:lnTo>
                  <a:pt x="19" y="50"/>
                </a:lnTo>
                <a:lnTo>
                  <a:pt x="19" y="50"/>
                </a:lnTo>
                <a:lnTo>
                  <a:pt x="17" y="47"/>
                </a:lnTo>
                <a:lnTo>
                  <a:pt x="14" y="43"/>
                </a:lnTo>
                <a:lnTo>
                  <a:pt x="13" y="39"/>
                </a:lnTo>
                <a:lnTo>
                  <a:pt x="13" y="33"/>
                </a:lnTo>
                <a:lnTo>
                  <a:pt x="13" y="33"/>
                </a:lnTo>
                <a:lnTo>
                  <a:pt x="13" y="27"/>
                </a:lnTo>
                <a:lnTo>
                  <a:pt x="15" y="21"/>
                </a:lnTo>
                <a:lnTo>
                  <a:pt x="15" y="21"/>
                </a:lnTo>
                <a:lnTo>
                  <a:pt x="19" y="17"/>
                </a:lnTo>
                <a:lnTo>
                  <a:pt x="24" y="13"/>
                </a:lnTo>
                <a:lnTo>
                  <a:pt x="24" y="13"/>
                </a:lnTo>
                <a:lnTo>
                  <a:pt x="29" y="11"/>
                </a:lnTo>
                <a:lnTo>
                  <a:pt x="35" y="10"/>
                </a:lnTo>
                <a:lnTo>
                  <a:pt x="35" y="10"/>
                </a:lnTo>
                <a:lnTo>
                  <a:pt x="42" y="11"/>
                </a:lnTo>
                <a:lnTo>
                  <a:pt x="47" y="13"/>
                </a:lnTo>
                <a:lnTo>
                  <a:pt x="47" y="13"/>
                </a:lnTo>
                <a:lnTo>
                  <a:pt x="51" y="18"/>
                </a:lnTo>
                <a:lnTo>
                  <a:pt x="53" y="23"/>
                </a:lnTo>
                <a:lnTo>
                  <a:pt x="47" y="25"/>
                </a:lnTo>
                <a:lnTo>
                  <a:pt x="47" y="25"/>
                </a:lnTo>
                <a:lnTo>
                  <a:pt x="45" y="21"/>
                </a:lnTo>
                <a:lnTo>
                  <a:pt x="42" y="19"/>
                </a:lnTo>
                <a:lnTo>
                  <a:pt x="42" y="19"/>
                </a:lnTo>
                <a:lnTo>
                  <a:pt x="38" y="17"/>
                </a:lnTo>
                <a:lnTo>
                  <a:pt x="35" y="17"/>
                </a:lnTo>
                <a:lnTo>
                  <a:pt x="35" y="17"/>
                </a:lnTo>
                <a:lnTo>
                  <a:pt x="29" y="18"/>
                </a:lnTo>
                <a:lnTo>
                  <a:pt x="25" y="21"/>
                </a:lnTo>
                <a:lnTo>
                  <a:pt x="25" y="21"/>
                </a:lnTo>
                <a:lnTo>
                  <a:pt x="21" y="26"/>
                </a:lnTo>
                <a:lnTo>
                  <a:pt x="20" y="34"/>
                </a:lnTo>
                <a:lnTo>
                  <a:pt x="20" y="34"/>
                </a:lnTo>
                <a:lnTo>
                  <a:pt x="21" y="41"/>
                </a:lnTo>
                <a:lnTo>
                  <a:pt x="25" y="46"/>
                </a:lnTo>
                <a:lnTo>
                  <a:pt x="25" y="46"/>
                </a:lnTo>
                <a:lnTo>
                  <a:pt x="28" y="49"/>
                </a:lnTo>
                <a:lnTo>
                  <a:pt x="34" y="50"/>
                </a:lnTo>
                <a:lnTo>
                  <a:pt x="34" y="50"/>
                </a:lnTo>
                <a:lnTo>
                  <a:pt x="38" y="49"/>
                </a:lnTo>
                <a:lnTo>
                  <a:pt x="43" y="48"/>
                </a:lnTo>
                <a:lnTo>
                  <a:pt x="43" y="48"/>
                </a:lnTo>
                <a:lnTo>
                  <a:pt x="45" y="44"/>
                </a:lnTo>
                <a:lnTo>
                  <a:pt x="48" y="40"/>
                </a:lnTo>
                <a:lnTo>
                  <a:pt x="55" y="42"/>
                </a:lnTo>
                <a:lnTo>
                  <a:pt x="55" y="42"/>
                </a:lnTo>
                <a:lnTo>
                  <a:pt x="51" y="48"/>
                </a:lnTo>
                <a:lnTo>
                  <a:pt x="48" y="53"/>
                </a:lnTo>
                <a:lnTo>
                  <a:pt x="48" y="53"/>
                </a:lnTo>
                <a:close/>
              </a:path>
            </a:pathLst>
          </a:custGeom>
          <a:solidFill>
            <a:srgbClr val="A1D4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9" name="Freeform 160">
            <a:extLst>
              <a:ext uri="{FF2B5EF4-FFF2-40B4-BE49-F238E27FC236}">
                <a16:creationId xmlns:a16="http://schemas.microsoft.com/office/drawing/2014/main" id="{C166EDC9-3C3B-45CA-A5DD-15AFB445E542}"/>
              </a:ext>
            </a:extLst>
          </p:cNvPr>
          <p:cNvSpPr>
            <a:spLocks/>
          </p:cNvSpPr>
          <p:nvPr userDrawn="1"/>
        </p:nvSpPr>
        <p:spPr bwMode="auto">
          <a:xfrm>
            <a:off x="1588" y="1728788"/>
            <a:ext cx="5407025" cy="1420813"/>
          </a:xfrm>
          <a:custGeom>
            <a:avLst/>
            <a:gdLst>
              <a:gd name="T0" fmla="*/ 1496 w 6812"/>
              <a:gd name="T1" fmla="*/ 1525 h 1789"/>
              <a:gd name="T2" fmla="*/ 1332 w 6812"/>
              <a:gd name="T3" fmla="*/ 1484 h 1789"/>
              <a:gd name="T4" fmla="*/ 1167 w 6812"/>
              <a:gd name="T5" fmla="*/ 1705 h 1789"/>
              <a:gd name="T6" fmla="*/ 911 w 6812"/>
              <a:gd name="T7" fmla="*/ 1537 h 1789"/>
              <a:gd name="T8" fmla="*/ 746 w 6812"/>
              <a:gd name="T9" fmla="*/ 1742 h 1789"/>
              <a:gd name="T10" fmla="*/ 675 w 6812"/>
              <a:gd name="T11" fmla="*/ 1673 h 1789"/>
              <a:gd name="T12" fmla="*/ 567 w 6812"/>
              <a:gd name="T13" fmla="*/ 1359 h 1789"/>
              <a:gd name="T14" fmla="*/ 440 w 6812"/>
              <a:gd name="T15" fmla="*/ 1369 h 1789"/>
              <a:gd name="T16" fmla="*/ 358 w 6812"/>
              <a:gd name="T17" fmla="*/ 1497 h 1789"/>
              <a:gd name="T18" fmla="*/ 404 w 6812"/>
              <a:gd name="T19" fmla="*/ 1486 h 1789"/>
              <a:gd name="T20" fmla="*/ 436 w 6812"/>
              <a:gd name="T21" fmla="*/ 1235 h 1789"/>
              <a:gd name="T22" fmla="*/ 601 w 6812"/>
              <a:gd name="T23" fmla="*/ 1347 h 1789"/>
              <a:gd name="T24" fmla="*/ 717 w 6812"/>
              <a:gd name="T25" fmla="*/ 1664 h 1789"/>
              <a:gd name="T26" fmla="*/ 744 w 6812"/>
              <a:gd name="T27" fmla="*/ 1560 h 1789"/>
              <a:gd name="T28" fmla="*/ 1110 w 6812"/>
              <a:gd name="T29" fmla="*/ 1560 h 1789"/>
              <a:gd name="T30" fmla="*/ 1164 w 6812"/>
              <a:gd name="T31" fmla="*/ 1477 h 1789"/>
              <a:gd name="T32" fmla="*/ 1431 w 6812"/>
              <a:gd name="T33" fmla="*/ 1403 h 1789"/>
              <a:gd name="T34" fmla="*/ 1577 w 6812"/>
              <a:gd name="T35" fmla="*/ 1467 h 1789"/>
              <a:gd name="T36" fmla="*/ 1757 w 6812"/>
              <a:gd name="T37" fmla="*/ 687 h 1789"/>
              <a:gd name="T38" fmla="*/ 2355 w 6812"/>
              <a:gd name="T39" fmla="*/ 551 h 1789"/>
              <a:gd name="T40" fmla="*/ 2697 w 6812"/>
              <a:gd name="T41" fmla="*/ 1175 h 1789"/>
              <a:gd name="T42" fmla="*/ 2732 w 6812"/>
              <a:gd name="T43" fmla="*/ 594 h 1789"/>
              <a:gd name="T44" fmla="*/ 2933 w 6812"/>
              <a:gd name="T45" fmla="*/ 382 h 1789"/>
              <a:gd name="T46" fmla="*/ 3173 w 6812"/>
              <a:gd name="T47" fmla="*/ 567 h 1789"/>
              <a:gd name="T48" fmla="*/ 3253 w 6812"/>
              <a:gd name="T49" fmla="*/ 1142 h 1789"/>
              <a:gd name="T50" fmla="*/ 3410 w 6812"/>
              <a:gd name="T51" fmla="*/ 758 h 1789"/>
              <a:gd name="T52" fmla="*/ 3903 w 6812"/>
              <a:gd name="T53" fmla="*/ 816 h 1789"/>
              <a:gd name="T54" fmla="*/ 4466 w 6812"/>
              <a:gd name="T55" fmla="*/ 1318 h 1789"/>
              <a:gd name="T56" fmla="*/ 4538 w 6812"/>
              <a:gd name="T57" fmla="*/ 962 h 1789"/>
              <a:gd name="T58" fmla="*/ 4655 w 6812"/>
              <a:gd name="T59" fmla="*/ 668 h 1789"/>
              <a:gd name="T60" fmla="*/ 4897 w 6812"/>
              <a:gd name="T61" fmla="*/ 613 h 1789"/>
              <a:gd name="T62" fmla="*/ 4965 w 6812"/>
              <a:gd name="T63" fmla="*/ 956 h 1789"/>
              <a:gd name="T64" fmla="*/ 5111 w 6812"/>
              <a:gd name="T65" fmla="*/ 215 h 1789"/>
              <a:gd name="T66" fmla="*/ 5292 w 6812"/>
              <a:gd name="T67" fmla="*/ 0 h 1789"/>
              <a:gd name="T68" fmla="*/ 5679 w 6812"/>
              <a:gd name="T69" fmla="*/ 140 h 1789"/>
              <a:gd name="T70" fmla="*/ 5901 w 6812"/>
              <a:gd name="T71" fmla="*/ 1448 h 1789"/>
              <a:gd name="T72" fmla="*/ 5943 w 6812"/>
              <a:gd name="T73" fmla="*/ 1514 h 1789"/>
              <a:gd name="T74" fmla="*/ 6155 w 6812"/>
              <a:gd name="T75" fmla="*/ 1442 h 1789"/>
              <a:gd name="T76" fmla="*/ 6798 w 6812"/>
              <a:gd name="T77" fmla="*/ 65 h 1789"/>
              <a:gd name="T78" fmla="*/ 6812 w 6812"/>
              <a:gd name="T79" fmla="*/ 1081 h 1789"/>
              <a:gd name="T80" fmla="*/ 6151 w 6812"/>
              <a:gd name="T81" fmla="*/ 1500 h 1789"/>
              <a:gd name="T82" fmla="*/ 6117 w 6812"/>
              <a:gd name="T83" fmla="*/ 1526 h 1789"/>
              <a:gd name="T84" fmla="*/ 5896 w 6812"/>
              <a:gd name="T85" fmla="*/ 1637 h 1789"/>
              <a:gd name="T86" fmla="*/ 5676 w 6812"/>
              <a:gd name="T87" fmla="*/ 294 h 1789"/>
              <a:gd name="T88" fmla="*/ 5380 w 6812"/>
              <a:gd name="T89" fmla="*/ 44 h 1789"/>
              <a:gd name="T90" fmla="*/ 5123 w 6812"/>
              <a:gd name="T91" fmla="*/ 224 h 1789"/>
              <a:gd name="T92" fmla="*/ 4959 w 6812"/>
              <a:gd name="T93" fmla="*/ 1257 h 1789"/>
              <a:gd name="T94" fmla="*/ 4897 w 6812"/>
              <a:gd name="T95" fmla="*/ 947 h 1789"/>
              <a:gd name="T96" fmla="*/ 4667 w 6812"/>
              <a:gd name="T97" fmla="*/ 923 h 1789"/>
              <a:gd name="T98" fmla="*/ 4598 w 6812"/>
              <a:gd name="T99" fmla="*/ 976 h 1789"/>
              <a:gd name="T100" fmla="*/ 4461 w 6812"/>
              <a:gd name="T101" fmla="*/ 1366 h 1789"/>
              <a:gd name="T102" fmla="*/ 3897 w 6812"/>
              <a:gd name="T103" fmla="*/ 1182 h 1789"/>
              <a:gd name="T104" fmla="*/ 3610 w 6812"/>
              <a:gd name="T105" fmla="*/ 771 h 1789"/>
              <a:gd name="T106" fmla="*/ 3248 w 6812"/>
              <a:gd name="T107" fmla="*/ 1169 h 1789"/>
              <a:gd name="T108" fmla="*/ 3167 w 6812"/>
              <a:gd name="T109" fmla="*/ 1172 h 1789"/>
              <a:gd name="T110" fmla="*/ 2927 w 6812"/>
              <a:gd name="T111" fmla="*/ 486 h 1789"/>
              <a:gd name="T112" fmla="*/ 2752 w 6812"/>
              <a:gd name="T113" fmla="*/ 607 h 1789"/>
              <a:gd name="T114" fmla="*/ 2710 w 6812"/>
              <a:gd name="T115" fmla="*/ 1325 h 1789"/>
              <a:gd name="T116" fmla="*/ 2350 w 6812"/>
              <a:gd name="T117" fmla="*/ 657 h 1789"/>
              <a:gd name="T118" fmla="*/ 2164 w 6812"/>
              <a:gd name="T119" fmla="*/ 699 h 1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812" h="1789">
                <a:moveTo>
                  <a:pt x="1577" y="1789"/>
                </a:moveTo>
                <a:lnTo>
                  <a:pt x="1577" y="1789"/>
                </a:lnTo>
                <a:lnTo>
                  <a:pt x="1574" y="1788"/>
                </a:lnTo>
                <a:lnTo>
                  <a:pt x="1574" y="1788"/>
                </a:lnTo>
                <a:lnTo>
                  <a:pt x="1571" y="1786"/>
                </a:lnTo>
                <a:lnTo>
                  <a:pt x="1570" y="1782"/>
                </a:lnTo>
                <a:lnTo>
                  <a:pt x="1570" y="1480"/>
                </a:lnTo>
                <a:lnTo>
                  <a:pt x="1498" y="1480"/>
                </a:lnTo>
                <a:lnTo>
                  <a:pt x="1498" y="1520"/>
                </a:lnTo>
                <a:lnTo>
                  <a:pt x="1498" y="1520"/>
                </a:lnTo>
                <a:lnTo>
                  <a:pt x="1498" y="1523"/>
                </a:lnTo>
                <a:lnTo>
                  <a:pt x="1496" y="1525"/>
                </a:lnTo>
                <a:lnTo>
                  <a:pt x="1494" y="1526"/>
                </a:lnTo>
                <a:lnTo>
                  <a:pt x="1491" y="1526"/>
                </a:lnTo>
                <a:lnTo>
                  <a:pt x="1473" y="1526"/>
                </a:lnTo>
                <a:lnTo>
                  <a:pt x="1473" y="1526"/>
                </a:lnTo>
                <a:lnTo>
                  <a:pt x="1469" y="1526"/>
                </a:lnTo>
                <a:lnTo>
                  <a:pt x="1423" y="1500"/>
                </a:lnTo>
                <a:lnTo>
                  <a:pt x="1423" y="1500"/>
                </a:lnTo>
                <a:lnTo>
                  <a:pt x="1420" y="1497"/>
                </a:lnTo>
                <a:lnTo>
                  <a:pt x="1420" y="1493"/>
                </a:lnTo>
                <a:lnTo>
                  <a:pt x="1420" y="1415"/>
                </a:lnTo>
                <a:lnTo>
                  <a:pt x="1332" y="1415"/>
                </a:lnTo>
                <a:lnTo>
                  <a:pt x="1332" y="1484"/>
                </a:lnTo>
                <a:lnTo>
                  <a:pt x="1332" y="1484"/>
                </a:lnTo>
                <a:lnTo>
                  <a:pt x="1331" y="1486"/>
                </a:lnTo>
                <a:lnTo>
                  <a:pt x="1330" y="1488"/>
                </a:lnTo>
                <a:lnTo>
                  <a:pt x="1328" y="1490"/>
                </a:lnTo>
                <a:lnTo>
                  <a:pt x="1325" y="1491"/>
                </a:lnTo>
                <a:lnTo>
                  <a:pt x="1173" y="1491"/>
                </a:lnTo>
                <a:lnTo>
                  <a:pt x="1173" y="1698"/>
                </a:lnTo>
                <a:lnTo>
                  <a:pt x="1173" y="1698"/>
                </a:lnTo>
                <a:lnTo>
                  <a:pt x="1173" y="1702"/>
                </a:lnTo>
                <a:lnTo>
                  <a:pt x="1171" y="1704"/>
                </a:lnTo>
                <a:lnTo>
                  <a:pt x="1169" y="1705"/>
                </a:lnTo>
                <a:lnTo>
                  <a:pt x="1167" y="1705"/>
                </a:lnTo>
                <a:lnTo>
                  <a:pt x="1110" y="1705"/>
                </a:lnTo>
                <a:lnTo>
                  <a:pt x="1110" y="1705"/>
                </a:lnTo>
                <a:lnTo>
                  <a:pt x="1107" y="1705"/>
                </a:lnTo>
                <a:lnTo>
                  <a:pt x="1104" y="1704"/>
                </a:lnTo>
                <a:lnTo>
                  <a:pt x="1103" y="1702"/>
                </a:lnTo>
                <a:lnTo>
                  <a:pt x="1103" y="1698"/>
                </a:lnTo>
                <a:lnTo>
                  <a:pt x="1103" y="1574"/>
                </a:lnTo>
                <a:lnTo>
                  <a:pt x="933" y="1574"/>
                </a:lnTo>
                <a:lnTo>
                  <a:pt x="933" y="1574"/>
                </a:lnTo>
                <a:lnTo>
                  <a:pt x="929" y="1573"/>
                </a:lnTo>
                <a:lnTo>
                  <a:pt x="927" y="1570"/>
                </a:lnTo>
                <a:lnTo>
                  <a:pt x="911" y="1537"/>
                </a:lnTo>
                <a:lnTo>
                  <a:pt x="899" y="1537"/>
                </a:lnTo>
                <a:lnTo>
                  <a:pt x="863" y="1571"/>
                </a:lnTo>
                <a:lnTo>
                  <a:pt x="863" y="1571"/>
                </a:lnTo>
                <a:lnTo>
                  <a:pt x="860" y="1573"/>
                </a:lnTo>
                <a:lnTo>
                  <a:pt x="858" y="1574"/>
                </a:lnTo>
                <a:lnTo>
                  <a:pt x="753" y="1574"/>
                </a:lnTo>
                <a:lnTo>
                  <a:pt x="753" y="1735"/>
                </a:lnTo>
                <a:lnTo>
                  <a:pt x="753" y="1735"/>
                </a:lnTo>
                <a:lnTo>
                  <a:pt x="753" y="1738"/>
                </a:lnTo>
                <a:lnTo>
                  <a:pt x="751" y="1740"/>
                </a:lnTo>
                <a:lnTo>
                  <a:pt x="749" y="1742"/>
                </a:lnTo>
                <a:lnTo>
                  <a:pt x="746" y="1742"/>
                </a:lnTo>
                <a:lnTo>
                  <a:pt x="717" y="1742"/>
                </a:lnTo>
                <a:lnTo>
                  <a:pt x="717" y="1742"/>
                </a:lnTo>
                <a:lnTo>
                  <a:pt x="715" y="1742"/>
                </a:lnTo>
                <a:lnTo>
                  <a:pt x="713" y="1740"/>
                </a:lnTo>
                <a:lnTo>
                  <a:pt x="712" y="1738"/>
                </a:lnTo>
                <a:lnTo>
                  <a:pt x="711" y="1735"/>
                </a:lnTo>
                <a:lnTo>
                  <a:pt x="711" y="1677"/>
                </a:lnTo>
                <a:lnTo>
                  <a:pt x="682" y="1677"/>
                </a:lnTo>
                <a:lnTo>
                  <a:pt x="682" y="1677"/>
                </a:lnTo>
                <a:lnTo>
                  <a:pt x="678" y="1676"/>
                </a:lnTo>
                <a:lnTo>
                  <a:pt x="676" y="1675"/>
                </a:lnTo>
                <a:lnTo>
                  <a:pt x="675" y="1673"/>
                </a:lnTo>
                <a:lnTo>
                  <a:pt x="675" y="1671"/>
                </a:lnTo>
                <a:lnTo>
                  <a:pt x="675" y="1603"/>
                </a:lnTo>
                <a:lnTo>
                  <a:pt x="598" y="1603"/>
                </a:lnTo>
                <a:lnTo>
                  <a:pt x="598" y="1603"/>
                </a:lnTo>
                <a:lnTo>
                  <a:pt x="595" y="1601"/>
                </a:lnTo>
                <a:lnTo>
                  <a:pt x="593" y="1600"/>
                </a:lnTo>
                <a:lnTo>
                  <a:pt x="592" y="1598"/>
                </a:lnTo>
                <a:lnTo>
                  <a:pt x="591" y="1596"/>
                </a:lnTo>
                <a:lnTo>
                  <a:pt x="591" y="1361"/>
                </a:lnTo>
                <a:lnTo>
                  <a:pt x="570" y="1361"/>
                </a:lnTo>
                <a:lnTo>
                  <a:pt x="570" y="1361"/>
                </a:lnTo>
                <a:lnTo>
                  <a:pt x="567" y="1359"/>
                </a:lnTo>
                <a:lnTo>
                  <a:pt x="564" y="1358"/>
                </a:lnTo>
                <a:lnTo>
                  <a:pt x="563" y="1356"/>
                </a:lnTo>
                <a:lnTo>
                  <a:pt x="563" y="1354"/>
                </a:lnTo>
                <a:lnTo>
                  <a:pt x="563" y="1272"/>
                </a:lnTo>
                <a:lnTo>
                  <a:pt x="531" y="1249"/>
                </a:lnTo>
                <a:lnTo>
                  <a:pt x="447" y="1249"/>
                </a:lnTo>
                <a:lnTo>
                  <a:pt x="447" y="1362"/>
                </a:lnTo>
                <a:lnTo>
                  <a:pt x="447" y="1362"/>
                </a:lnTo>
                <a:lnTo>
                  <a:pt x="446" y="1364"/>
                </a:lnTo>
                <a:lnTo>
                  <a:pt x="445" y="1366"/>
                </a:lnTo>
                <a:lnTo>
                  <a:pt x="442" y="1367"/>
                </a:lnTo>
                <a:lnTo>
                  <a:pt x="440" y="1369"/>
                </a:lnTo>
                <a:lnTo>
                  <a:pt x="418" y="1369"/>
                </a:lnTo>
                <a:lnTo>
                  <a:pt x="418" y="1493"/>
                </a:lnTo>
                <a:lnTo>
                  <a:pt x="418" y="1493"/>
                </a:lnTo>
                <a:lnTo>
                  <a:pt x="418" y="1497"/>
                </a:lnTo>
                <a:lnTo>
                  <a:pt x="416" y="1499"/>
                </a:lnTo>
                <a:lnTo>
                  <a:pt x="413" y="1500"/>
                </a:lnTo>
                <a:lnTo>
                  <a:pt x="411" y="1500"/>
                </a:lnTo>
                <a:lnTo>
                  <a:pt x="365" y="1500"/>
                </a:lnTo>
                <a:lnTo>
                  <a:pt x="365" y="1500"/>
                </a:lnTo>
                <a:lnTo>
                  <a:pt x="362" y="1500"/>
                </a:lnTo>
                <a:lnTo>
                  <a:pt x="359" y="1499"/>
                </a:lnTo>
                <a:lnTo>
                  <a:pt x="358" y="1497"/>
                </a:lnTo>
                <a:lnTo>
                  <a:pt x="358" y="1493"/>
                </a:lnTo>
                <a:lnTo>
                  <a:pt x="358" y="1116"/>
                </a:lnTo>
                <a:lnTo>
                  <a:pt x="0" y="1116"/>
                </a:lnTo>
                <a:lnTo>
                  <a:pt x="0" y="1102"/>
                </a:lnTo>
                <a:lnTo>
                  <a:pt x="365" y="1102"/>
                </a:lnTo>
                <a:lnTo>
                  <a:pt x="365" y="1102"/>
                </a:lnTo>
                <a:lnTo>
                  <a:pt x="367" y="1104"/>
                </a:lnTo>
                <a:lnTo>
                  <a:pt x="370" y="1105"/>
                </a:lnTo>
                <a:lnTo>
                  <a:pt x="371" y="1107"/>
                </a:lnTo>
                <a:lnTo>
                  <a:pt x="372" y="1109"/>
                </a:lnTo>
                <a:lnTo>
                  <a:pt x="372" y="1486"/>
                </a:lnTo>
                <a:lnTo>
                  <a:pt x="404" y="1486"/>
                </a:lnTo>
                <a:lnTo>
                  <a:pt x="404" y="1362"/>
                </a:lnTo>
                <a:lnTo>
                  <a:pt x="404" y="1362"/>
                </a:lnTo>
                <a:lnTo>
                  <a:pt x="405" y="1358"/>
                </a:lnTo>
                <a:lnTo>
                  <a:pt x="407" y="1357"/>
                </a:lnTo>
                <a:lnTo>
                  <a:pt x="409" y="1355"/>
                </a:lnTo>
                <a:lnTo>
                  <a:pt x="411" y="1355"/>
                </a:lnTo>
                <a:lnTo>
                  <a:pt x="433" y="1355"/>
                </a:lnTo>
                <a:lnTo>
                  <a:pt x="433" y="1242"/>
                </a:lnTo>
                <a:lnTo>
                  <a:pt x="433" y="1242"/>
                </a:lnTo>
                <a:lnTo>
                  <a:pt x="433" y="1238"/>
                </a:lnTo>
                <a:lnTo>
                  <a:pt x="435" y="1236"/>
                </a:lnTo>
                <a:lnTo>
                  <a:pt x="436" y="1235"/>
                </a:lnTo>
                <a:lnTo>
                  <a:pt x="440" y="1235"/>
                </a:lnTo>
                <a:lnTo>
                  <a:pt x="533" y="1235"/>
                </a:lnTo>
                <a:lnTo>
                  <a:pt x="533" y="1235"/>
                </a:lnTo>
                <a:lnTo>
                  <a:pt x="537" y="1236"/>
                </a:lnTo>
                <a:lnTo>
                  <a:pt x="573" y="1263"/>
                </a:lnTo>
                <a:lnTo>
                  <a:pt x="573" y="1263"/>
                </a:lnTo>
                <a:lnTo>
                  <a:pt x="576" y="1265"/>
                </a:lnTo>
                <a:lnTo>
                  <a:pt x="577" y="1268"/>
                </a:lnTo>
                <a:lnTo>
                  <a:pt x="577" y="1347"/>
                </a:lnTo>
                <a:lnTo>
                  <a:pt x="598" y="1347"/>
                </a:lnTo>
                <a:lnTo>
                  <a:pt x="598" y="1347"/>
                </a:lnTo>
                <a:lnTo>
                  <a:pt x="601" y="1347"/>
                </a:lnTo>
                <a:lnTo>
                  <a:pt x="603" y="1348"/>
                </a:lnTo>
                <a:lnTo>
                  <a:pt x="605" y="1350"/>
                </a:lnTo>
                <a:lnTo>
                  <a:pt x="605" y="1354"/>
                </a:lnTo>
                <a:lnTo>
                  <a:pt x="605" y="1589"/>
                </a:lnTo>
                <a:lnTo>
                  <a:pt x="682" y="1589"/>
                </a:lnTo>
                <a:lnTo>
                  <a:pt x="682" y="1589"/>
                </a:lnTo>
                <a:lnTo>
                  <a:pt x="684" y="1589"/>
                </a:lnTo>
                <a:lnTo>
                  <a:pt x="686" y="1590"/>
                </a:lnTo>
                <a:lnTo>
                  <a:pt x="688" y="1592"/>
                </a:lnTo>
                <a:lnTo>
                  <a:pt x="689" y="1596"/>
                </a:lnTo>
                <a:lnTo>
                  <a:pt x="689" y="1664"/>
                </a:lnTo>
                <a:lnTo>
                  <a:pt x="717" y="1664"/>
                </a:lnTo>
                <a:lnTo>
                  <a:pt x="717" y="1664"/>
                </a:lnTo>
                <a:lnTo>
                  <a:pt x="721" y="1664"/>
                </a:lnTo>
                <a:lnTo>
                  <a:pt x="723" y="1666"/>
                </a:lnTo>
                <a:lnTo>
                  <a:pt x="724" y="1667"/>
                </a:lnTo>
                <a:lnTo>
                  <a:pt x="724" y="1671"/>
                </a:lnTo>
                <a:lnTo>
                  <a:pt x="724" y="1728"/>
                </a:lnTo>
                <a:lnTo>
                  <a:pt x="739" y="1728"/>
                </a:lnTo>
                <a:lnTo>
                  <a:pt x="739" y="1567"/>
                </a:lnTo>
                <a:lnTo>
                  <a:pt x="739" y="1567"/>
                </a:lnTo>
                <a:lnTo>
                  <a:pt x="740" y="1565"/>
                </a:lnTo>
                <a:lnTo>
                  <a:pt x="742" y="1562"/>
                </a:lnTo>
                <a:lnTo>
                  <a:pt x="744" y="1560"/>
                </a:lnTo>
                <a:lnTo>
                  <a:pt x="746" y="1560"/>
                </a:lnTo>
                <a:lnTo>
                  <a:pt x="856" y="1560"/>
                </a:lnTo>
                <a:lnTo>
                  <a:pt x="891" y="1525"/>
                </a:lnTo>
                <a:lnTo>
                  <a:pt x="891" y="1525"/>
                </a:lnTo>
                <a:lnTo>
                  <a:pt x="894" y="1524"/>
                </a:lnTo>
                <a:lnTo>
                  <a:pt x="896" y="1523"/>
                </a:lnTo>
                <a:lnTo>
                  <a:pt x="914" y="1523"/>
                </a:lnTo>
                <a:lnTo>
                  <a:pt x="914" y="1523"/>
                </a:lnTo>
                <a:lnTo>
                  <a:pt x="919" y="1524"/>
                </a:lnTo>
                <a:lnTo>
                  <a:pt x="921" y="1526"/>
                </a:lnTo>
                <a:lnTo>
                  <a:pt x="937" y="1560"/>
                </a:lnTo>
                <a:lnTo>
                  <a:pt x="1110" y="1560"/>
                </a:lnTo>
                <a:lnTo>
                  <a:pt x="1110" y="1560"/>
                </a:lnTo>
                <a:lnTo>
                  <a:pt x="1112" y="1560"/>
                </a:lnTo>
                <a:lnTo>
                  <a:pt x="1115" y="1562"/>
                </a:lnTo>
                <a:lnTo>
                  <a:pt x="1116" y="1565"/>
                </a:lnTo>
                <a:lnTo>
                  <a:pt x="1117" y="1567"/>
                </a:lnTo>
                <a:lnTo>
                  <a:pt x="1117" y="1691"/>
                </a:lnTo>
                <a:lnTo>
                  <a:pt x="1160" y="1691"/>
                </a:lnTo>
                <a:lnTo>
                  <a:pt x="1160" y="1484"/>
                </a:lnTo>
                <a:lnTo>
                  <a:pt x="1160" y="1484"/>
                </a:lnTo>
                <a:lnTo>
                  <a:pt x="1160" y="1480"/>
                </a:lnTo>
                <a:lnTo>
                  <a:pt x="1162" y="1478"/>
                </a:lnTo>
                <a:lnTo>
                  <a:pt x="1164" y="1477"/>
                </a:lnTo>
                <a:lnTo>
                  <a:pt x="1167" y="1477"/>
                </a:lnTo>
                <a:lnTo>
                  <a:pt x="1319" y="1477"/>
                </a:lnTo>
                <a:lnTo>
                  <a:pt x="1319" y="1408"/>
                </a:lnTo>
                <a:lnTo>
                  <a:pt x="1319" y="1408"/>
                </a:lnTo>
                <a:lnTo>
                  <a:pt x="1319" y="1406"/>
                </a:lnTo>
                <a:lnTo>
                  <a:pt x="1320" y="1403"/>
                </a:lnTo>
                <a:lnTo>
                  <a:pt x="1322" y="1402"/>
                </a:lnTo>
                <a:lnTo>
                  <a:pt x="1325" y="1401"/>
                </a:lnTo>
                <a:lnTo>
                  <a:pt x="1427" y="1401"/>
                </a:lnTo>
                <a:lnTo>
                  <a:pt x="1427" y="1401"/>
                </a:lnTo>
                <a:lnTo>
                  <a:pt x="1429" y="1402"/>
                </a:lnTo>
                <a:lnTo>
                  <a:pt x="1431" y="1403"/>
                </a:lnTo>
                <a:lnTo>
                  <a:pt x="1433" y="1406"/>
                </a:lnTo>
                <a:lnTo>
                  <a:pt x="1434" y="1408"/>
                </a:lnTo>
                <a:lnTo>
                  <a:pt x="1434" y="1490"/>
                </a:lnTo>
                <a:lnTo>
                  <a:pt x="1475" y="1513"/>
                </a:lnTo>
                <a:lnTo>
                  <a:pt x="1484" y="1513"/>
                </a:lnTo>
                <a:lnTo>
                  <a:pt x="1484" y="1473"/>
                </a:lnTo>
                <a:lnTo>
                  <a:pt x="1484" y="1473"/>
                </a:lnTo>
                <a:lnTo>
                  <a:pt x="1486" y="1470"/>
                </a:lnTo>
                <a:lnTo>
                  <a:pt x="1487" y="1469"/>
                </a:lnTo>
                <a:lnTo>
                  <a:pt x="1489" y="1467"/>
                </a:lnTo>
                <a:lnTo>
                  <a:pt x="1491" y="1467"/>
                </a:lnTo>
                <a:lnTo>
                  <a:pt x="1577" y="1467"/>
                </a:lnTo>
                <a:lnTo>
                  <a:pt x="1577" y="1467"/>
                </a:lnTo>
                <a:lnTo>
                  <a:pt x="1579" y="1467"/>
                </a:lnTo>
                <a:lnTo>
                  <a:pt x="1581" y="1469"/>
                </a:lnTo>
                <a:lnTo>
                  <a:pt x="1583" y="1470"/>
                </a:lnTo>
                <a:lnTo>
                  <a:pt x="1583" y="1473"/>
                </a:lnTo>
                <a:lnTo>
                  <a:pt x="1583" y="1763"/>
                </a:lnTo>
                <a:lnTo>
                  <a:pt x="1753" y="1556"/>
                </a:lnTo>
                <a:lnTo>
                  <a:pt x="1753" y="692"/>
                </a:lnTo>
                <a:lnTo>
                  <a:pt x="1753" y="692"/>
                </a:lnTo>
                <a:lnTo>
                  <a:pt x="1753" y="690"/>
                </a:lnTo>
                <a:lnTo>
                  <a:pt x="1755" y="688"/>
                </a:lnTo>
                <a:lnTo>
                  <a:pt x="1757" y="687"/>
                </a:lnTo>
                <a:lnTo>
                  <a:pt x="1760" y="685"/>
                </a:lnTo>
                <a:lnTo>
                  <a:pt x="2157" y="685"/>
                </a:lnTo>
                <a:lnTo>
                  <a:pt x="2157" y="556"/>
                </a:lnTo>
                <a:lnTo>
                  <a:pt x="2157" y="556"/>
                </a:lnTo>
                <a:lnTo>
                  <a:pt x="2157" y="553"/>
                </a:lnTo>
                <a:lnTo>
                  <a:pt x="2158" y="551"/>
                </a:lnTo>
                <a:lnTo>
                  <a:pt x="2160" y="549"/>
                </a:lnTo>
                <a:lnTo>
                  <a:pt x="2164" y="549"/>
                </a:lnTo>
                <a:lnTo>
                  <a:pt x="2350" y="549"/>
                </a:lnTo>
                <a:lnTo>
                  <a:pt x="2350" y="549"/>
                </a:lnTo>
                <a:lnTo>
                  <a:pt x="2353" y="549"/>
                </a:lnTo>
                <a:lnTo>
                  <a:pt x="2355" y="551"/>
                </a:lnTo>
                <a:lnTo>
                  <a:pt x="2356" y="553"/>
                </a:lnTo>
                <a:lnTo>
                  <a:pt x="2357" y="556"/>
                </a:lnTo>
                <a:lnTo>
                  <a:pt x="2357" y="643"/>
                </a:lnTo>
                <a:lnTo>
                  <a:pt x="2452" y="643"/>
                </a:lnTo>
                <a:lnTo>
                  <a:pt x="2452" y="643"/>
                </a:lnTo>
                <a:lnTo>
                  <a:pt x="2454" y="643"/>
                </a:lnTo>
                <a:lnTo>
                  <a:pt x="2456" y="645"/>
                </a:lnTo>
                <a:lnTo>
                  <a:pt x="2459" y="646"/>
                </a:lnTo>
                <a:lnTo>
                  <a:pt x="2459" y="650"/>
                </a:lnTo>
                <a:lnTo>
                  <a:pt x="2459" y="1316"/>
                </a:lnTo>
                <a:lnTo>
                  <a:pt x="2697" y="1316"/>
                </a:lnTo>
                <a:lnTo>
                  <a:pt x="2697" y="1175"/>
                </a:lnTo>
                <a:lnTo>
                  <a:pt x="2697" y="1175"/>
                </a:lnTo>
                <a:lnTo>
                  <a:pt x="2697" y="1172"/>
                </a:lnTo>
                <a:lnTo>
                  <a:pt x="2698" y="1169"/>
                </a:lnTo>
                <a:lnTo>
                  <a:pt x="2701" y="1168"/>
                </a:lnTo>
                <a:lnTo>
                  <a:pt x="2704" y="1168"/>
                </a:lnTo>
                <a:lnTo>
                  <a:pt x="2725" y="1168"/>
                </a:lnTo>
                <a:lnTo>
                  <a:pt x="2725" y="601"/>
                </a:lnTo>
                <a:lnTo>
                  <a:pt x="2725" y="601"/>
                </a:lnTo>
                <a:lnTo>
                  <a:pt x="2726" y="599"/>
                </a:lnTo>
                <a:lnTo>
                  <a:pt x="2727" y="597"/>
                </a:lnTo>
                <a:lnTo>
                  <a:pt x="2729" y="594"/>
                </a:lnTo>
                <a:lnTo>
                  <a:pt x="2732" y="594"/>
                </a:lnTo>
                <a:lnTo>
                  <a:pt x="2743" y="594"/>
                </a:lnTo>
                <a:lnTo>
                  <a:pt x="2743" y="349"/>
                </a:lnTo>
                <a:lnTo>
                  <a:pt x="2743" y="349"/>
                </a:lnTo>
                <a:lnTo>
                  <a:pt x="2744" y="345"/>
                </a:lnTo>
                <a:lnTo>
                  <a:pt x="2747" y="343"/>
                </a:lnTo>
                <a:lnTo>
                  <a:pt x="2811" y="305"/>
                </a:lnTo>
                <a:lnTo>
                  <a:pt x="2811" y="305"/>
                </a:lnTo>
                <a:lnTo>
                  <a:pt x="2816" y="304"/>
                </a:lnTo>
                <a:lnTo>
                  <a:pt x="2819" y="305"/>
                </a:lnTo>
                <a:lnTo>
                  <a:pt x="2931" y="380"/>
                </a:lnTo>
                <a:lnTo>
                  <a:pt x="2931" y="380"/>
                </a:lnTo>
                <a:lnTo>
                  <a:pt x="2933" y="382"/>
                </a:lnTo>
                <a:lnTo>
                  <a:pt x="2934" y="386"/>
                </a:lnTo>
                <a:lnTo>
                  <a:pt x="2934" y="472"/>
                </a:lnTo>
                <a:lnTo>
                  <a:pt x="2992" y="472"/>
                </a:lnTo>
                <a:lnTo>
                  <a:pt x="2992" y="472"/>
                </a:lnTo>
                <a:lnTo>
                  <a:pt x="2994" y="473"/>
                </a:lnTo>
                <a:lnTo>
                  <a:pt x="2996" y="475"/>
                </a:lnTo>
                <a:lnTo>
                  <a:pt x="2998" y="477"/>
                </a:lnTo>
                <a:lnTo>
                  <a:pt x="2999" y="479"/>
                </a:lnTo>
                <a:lnTo>
                  <a:pt x="2999" y="566"/>
                </a:lnTo>
                <a:lnTo>
                  <a:pt x="3170" y="566"/>
                </a:lnTo>
                <a:lnTo>
                  <a:pt x="3170" y="566"/>
                </a:lnTo>
                <a:lnTo>
                  <a:pt x="3173" y="567"/>
                </a:lnTo>
                <a:lnTo>
                  <a:pt x="3175" y="568"/>
                </a:lnTo>
                <a:lnTo>
                  <a:pt x="3177" y="570"/>
                </a:lnTo>
                <a:lnTo>
                  <a:pt x="3177" y="572"/>
                </a:lnTo>
                <a:lnTo>
                  <a:pt x="3177" y="1161"/>
                </a:lnTo>
                <a:lnTo>
                  <a:pt x="3200" y="1173"/>
                </a:lnTo>
                <a:lnTo>
                  <a:pt x="3200" y="1149"/>
                </a:lnTo>
                <a:lnTo>
                  <a:pt x="3200" y="1149"/>
                </a:lnTo>
                <a:lnTo>
                  <a:pt x="3200" y="1145"/>
                </a:lnTo>
                <a:lnTo>
                  <a:pt x="3203" y="1143"/>
                </a:lnTo>
                <a:lnTo>
                  <a:pt x="3205" y="1142"/>
                </a:lnTo>
                <a:lnTo>
                  <a:pt x="3207" y="1142"/>
                </a:lnTo>
                <a:lnTo>
                  <a:pt x="3253" y="1142"/>
                </a:lnTo>
                <a:lnTo>
                  <a:pt x="3253" y="1142"/>
                </a:lnTo>
                <a:lnTo>
                  <a:pt x="3257" y="1142"/>
                </a:lnTo>
                <a:lnTo>
                  <a:pt x="3259" y="1143"/>
                </a:lnTo>
                <a:lnTo>
                  <a:pt x="3260" y="1145"/>
                </a:lnTo>
                <a:lnTo>
                  <a:pt x="3260" y="1149"/>
                </a:lnTo>
                <a:lnTo>
                  <a:pt x="3260" y="1159"/>
                </a:lnTo>
                <a:lnTo>
                  <a:pt x="3405" y="1159"/>
                </a:lnTo>
                <a:lnTo>
                  <a:pt x="3405" y="764"/>
                </a:lnTo>
                <a:lnTo>
                  <a:pt x="3405" y="764"/>
                </a:lnTo>
                <a:lnTo>
                  <a:pt x="3405" y="761"/>
                </a:lnTo>
                <a:lnTo>
                  <a:pt x="3408" y="759"/>
                </a:lnTo>
                <a:lnTo>
                  <a:pt x="3410" y="758"/>
                </a:lnTo>
                <a:lnTo>
                  <a:pt x="3412" y="757"/>
                </a:lnTo>
                <a:lnTo>
                  <a:pt x="3617" y="757"/>
                </a:lnTo>
                <a:lnTo>
                  <a:pt x="3617" y="757"/>
                </a:lnTo>
                <a:lnTo>
                  <a:pt x="3619" y="758"/>
                </a:lnTo>
                <a:lnTo>
                  <a:pt x="3622" y="759"/>
                </a:lnTo>
                <a:lnTo>
                  <a:pt x="3623" y="761"/>
                </a:lnTo>
                <a:lnTo>
                  <a:pt x="3624" y="764"/>
                </a:lnTo>
                <a:lnTo>
                  <a:pt x="3624" y="814"/>
                </a:lnTo>
                <a:lnTo>
                  <a:pt x="3897" y="814"/>
                </a:lnTo>
                <a:lnTo>
                  <a:pt x="3897" y="814"/>
                </a:lnTo>
                <a:lnTo>
                  <a:pt x="3900" y="814"/>
                </a:lnTo>
                <a:lnTo>
                  <a:pt x="3903" y="816"/>
                </a:lnTo>
                <a:lnTo>
                  <a:pt x="3904" y="818"/>
                </a:lnTo>
                <a:lnTo>
                  <a:pt x="3904" y="821"/>
                </a:lnTo>
                <a:lnTo>
                  <a:pt x="3904" y="1168"/>
                </a:lnTo>
                <a:lnTo>
                  <a:pt x="4373" y="1168"/>
                </a:lnTo>
                <a:lnTo>
                  <a:pt x="4373" y="1168"/>
                </a:lnTo>
                <a:lnTo>
                  <a:pt x="4375" y="1168"/>
                </a:lnTo>
                <a:lnTo>
                  <a:pt x="4377" y="1169"/>
                </a:lnTo>
                <a:lnTo>
                  <a:pt x="4378" y="1172"/>
                </a:lnTo>
                <a:lnTo>
                  <a:pt x="4380" y="1175"/>
                </a:lnTo>
                <a:lnTo>
                  <a:pt x="4380" y="1318"/>
                </a:lnTo>
                <a:lnTo>
                  <a:pt x="4466" y="1318"/>
                </a:lnTo>
                <a:lnTo>
                  <a:pt x="4466" y="1318"/>
                </a:lnTo>
                <a:lnTo>
                  <a:pt x="4468" y="1319"/>
                </a:lnTo>
                <a:lnTo>
                  <a:pt x="4471" y="1320"/>
                </a:lnTo>
                <a:lnTo>
                  <a:pt x="4472" y="1323"/>
                </a:lnTo>
                <a:lnTo>
                  <a:pt x="4473" y="1325"/>
                </a:lnTo>
                <a:lnTo>
                  <a:pt x="4473" y="1355"/>
                </a:lnTo>
                <a:lnTo>
                  <a:pt x="4532" y="1355"/>
                </a:lnTo>
                <a:lnTo>
                  <a:pt x="4532" y="969"/>
                </a:lnTo>
                <a:lnTo>
                  <a:pt x="4532" y="969"/>
                </a:lnTo>
                <a:lnTo>
                  <a:pt x="4533" y="967"/>
                </a:lnTo>
                <a:lnTo>
                  <a:pt x="4534" y="964"/>
                </a:lnTo>
                <a:lnTo>
                  <a:pt x="4536" y="963"/>
                </a:lnTo>
                <a:lnTo>
                  <a:pt x="4538" y="962"/>
                </a:lnTo>
                <a:lnTo>
                  <a:pt x="4589" y="962"/>
                </a:lnTo>
                <a:lnTo>
                  <a:pt x="4589" y="943"/>
                </a:lnTo>
                <a:lnTo>
                  <a:pt x="4589" y="943"/>
                </a:lnTo>
                <a:lnTo>
                  <a:pt x="4589" y="940"/>
                </a:lnTo>
                <a:lnTo>
                  <a:pt x="4591" y="938"/>
                </a:lnTo>
                <a:lnTo>
                  <a:pt x="4593" y="937"/>
                </a:lnTo>
                <a:lnTo>
                  <a:pt x="4596" y="937"/>
                </a:lnTo>
                <a:lnTo>
                  <a:pt x="4640" y="937"/>
                </a:lnTo>
                <a:lnTo>
                  <a:pt x="4654" y="920"/>
                </a:lnTo>
                <a:lnTo>
                  <a:pt x="4654" y="670"/>
                </a:lnTo>
                <a:lnTo>
                  <a:pt x="4654" y="670"/>
                </a:lnTo>
                <a:lnTo>
                  <a:pt x="4655" y="668"/>
                </a:lnTo>
                <a:lnTo>
                  <a:pt x="4656" y="666"/>
                </a:lnTo>
                <a:lnTo>
                  <a:pt x="4664" y="659"/>
                </a:lnTo>
                <a:lnTo>
                  <a:pt x="4664" y="628"/>
                </a:lnTo>
                <a:lnTo>
                  <a:pt x="4664" y="628"/>
                </a:lnTo>
                <a:lnTo>
                  <a:pt x="4665" y="623"/>
                </a:lnTo>
                <a:lnTo>
                  <a:pt x="4669" y="621"/>
                </a:lnTo>
                <a:lnTo>
                  <a:pt x="4686" y="613"/>
                </a:lnTo>
                <a:lnTo>
                  <a:pt x="4686" y="613"/>
                </a:lnTo>
                <a:lnTo>
                  <a:pt x="4689" y="613"/>
                </a:lnTo>
                <a:lnTo>
                  <a:pt x="4894" y="613"/>
                </a:lnTo>
                <a:lnTo>
                  <a:pt x="4894" y="613"/>
                </a:lnTo>
                <a:lnTo>
                  <a:pt x="4897" y="613"/>
                </a:lnTo>
                <a:lnTo>
                  <a:pt x="4899" y="614"/>
                </a:lnTo>
                <a:lnTo>
                  <a:pt x="4907" y="622"/>
                </a:lnTo>
                <a:lnTo>
                  <a:pt x="4907" y="622"/>
                </a:lnTo>
                <a:lnTo>
                  <a:pt x="4909" y="624"/>
                </a:lnTo>
                <a:lnTo>
                  <a:pt x="4909" y="628"/>
                </a:lnTo>
                <a:lnTo>
                  <a:pt x="4909" y="938"/>
                </a:lnTo>
                <a:lnTo>
                  <a:pt x="4924" y="945"/>
                </a:lnTo>
                <a:lnTo>
                  <a:pt x="4950" y="945"/>
                </a:lnTo>
                <a:lnTo>
                  <a:pt x="4950" y="945"/>
                </a:lnTo>
                <a:lnTo>
                  <a:pt x="4952" y="945"/>
                </a:lnTo>
                <a:lnTo>
                  <a:pt x="4954" y="946"/>
                </a:lnTo>
                <a:lnTo>
                  <a:pt x="4965" y="956"/>
                </a:lnTo>
                <a:lnTo>
                  <a:pt x="4965" y="956"/>
                </a:lnTo>
                <a:lnTo>
                  <a:pt x="4966" y="958"/>
                </a:lnTo>
                <a:lnTo>
                  <a:pt x="4966" y="961"/>
                </a:lnTo>
                <a:lnTo>
                  <a:pt x="4966" y="1243"/>
                </a:lnTo>
                <a:lnTo>
                  <a:pt x="5092" y="1243"/>
                </a:lnTo>
                <a:lnTo>
                  <a:pt x="5092" y="222"/>
                </a:lnTo>
                <a:lnTo>
                  <a:pt x="5092" y="222"/>
                </a:lnTo>
                <a:lnTo>
                  <a:pt x="5092" y="219"/>
                </a:lnTo>
                <a:lnTo>
                  <a:pt x="5095" y="218"/>
                </a:lnTo>
                <a:lnTo>
                  <a:pt x="5097" y="215"/>
                </a:lnTo>
                <a:lnTo>
                  <a:pt x="5099" y="215"/>
                </a:lnTo>
                <a:lnTo>
                  <a:pt x="5111" y="215"/>
                </a:lnTo>
                <a:lnTo>
                  <a:pt x="5111" y="44"/>
                </a:lnTo>
                <a:lnTo>
                  <a:pt x="5111" y="44"/>
                </a:lnTo>
                <a:lnTo>
                  <a:pt x="5111" y="40"/>
                </a:lnTo>
                <a:lnTo>
                  <a:pt x="5113" y="38"/>
                </a:lnTo>
                <a:lnTo>
                  <a:pt x="5115" y="37"/>
                </a:lnTo>
                <a:lnTo>
                  <a:pt x="5118" y="37"/>
                </a:lnTo>
                <a:lnTo>
                  <a:pt x="5287" y="37"/>
                </a:lnTo>
                <a:lnTo>
                  <a:pt x="5287" y="7"/>
                </a:lnTo>
                <a:lnTo>
                  <a:pt x="5287" y="7"/>
                </a:lnTo>
                <a:lnTo>
                  <a:pt x="5288" y="4"/>
                </a:lnTo>
                <a:lnTo>
                  <a:pt x="5289" y="2"/>
                </a:lnTo>
                <a:lnTo>
                  <a:pt x="5292" y="0"/>
                </a:lnTo>
                <a:lnTo>
                  <a:pt x="5294" y="0"/>
                </a:lnTo>
                <a:lnTo>
                  <a:pt x="5387" y="0"/>
                </a:lnTo>
                <a:lnTo>
                  <a:pt x="5387" y="0"/>
                </a:lnTo>
                <a:lnTo>
                  <a:pt x="5391" y="0"/>
                </a:lnTo>
                <a:lnTo>
                  <a:pt x="5393" y="2"/>
                </a:lnTo>
                <a:lnTo>
                  <a:pt x="5394" y="4"/>
                </a:lnTo>
                <a:lnTo>
                  <a:pt x="5394" y="7"/>
                </a:lnTo>
                <a:lnTo>
                  <a:pt x="5394" y="38"/>
                </a:lnTo>
                <a:lnTo>
                  <a:pt x="5483" y="56"/>
                </a:lnTo>
                <a:lnTo>
                  <a:pt x="5483" y="56"/>
                </a:lnTo>
                <a:lnTo>
                  <a:pt x="5484" y="57"/>
                </a:lnTo>
                <a:lnTo>
                  <a:pt x="5679" y="140"/>
                </a:lnTo>
                <a:lnTo>
                  <a:pt x="5679" y="140"/>
                </a:lnTo>
                <a:lnTo>
                  <a:pt x="5682" y="143"/>
                </a:lnTo>
                <a:lnTo>
                  <a:pt x="5683" y="147"/>
                </a:lnTo>
                <a:lnTo>
                  <a:pt x="5683" y="280"/>
                </a:lnTo>
                <a:lnTo>
                  <a:pt x="5714" y="280"/>
                </a:lnTo>
                <a:lnTo>
                  <a:pt x="5714" y="280"/>
                </a:lnTo>
                <a:lnTo>
                  <a:pt x="5718" y="281"/>
                </a:lnTo>
                <a:lnTo>
                  <a:pt x="5719" y="282"/>
                </a:lnTo>
                <a:lnTo>
                  <a:pt x="5721" y="284"/>
                </a:lnTo>
                <a:lnTo>
                  <a:pt x="5721" y="287"/>
                </a:lnTo>
                <a:lnTo>
                  <a:pt x="5721" y="1448"/>
                </a:lnTo>
                <a:lnTo>
                  <a:pt x="5901" y="1448"/>
                </a:lnTo>
                <a:lnTo>
                  <a:pt x="5901" y="1448"/>
                </a:lnTo>
                <a:lnTo>
                  <a:pt x="5904" y="1448"/>
                </a:lnTo>
                <a:lnTo>
                  <a:pt x="5907" y="1450"/>
                </a:lnTo>
                <a:lnTo>
                  <a:pt x="5908" y="1453"/>
                </a:lnTo>
                <a:lnTo>
                  <a:pt x="5908" y="1455"/>
                </a:lnTo>
                <a:lnTo>
                  <a:pt x="5908" y="1624"/>
                </a:lnTo>
                <a:lnTo>
                  <a:pt x="5939" y="1624"/>
                </a:lnTo>
                <a:lnTo>
                  <a:pt x="5939" y="1520"/>
                </a:lnTo>
                <a:lnTo>
                  <a:pt x="5939" y="1520"/>
                </a:lnTo>
                <a:lnTo>
                  <a:pt x="5940" y="1517"/>
                </a:lnTo>
                <a:lnTo>
                  <a:pt x="5941" y="1515"/>
                </a:lnTo>
                <a:lnTo>
                  <a:pt x="5943" y="1514"/>
                </a:lnTo>
                <a:lnTo>
                  <a:pt x="5946" y="1513"/>
                </a:lnTo>
                <a:lnTo>
                  <a:pt x="6107" y="1513"/>
                </a:lnTo>
                <a:lnTo>
                  <a:pt x="6107" y="1447"/>
                </a:lnTo>
                <a:lnTo>
                  <a:pt x="6107" y="1447"/>
                </a:lnTo>
                <a:lnTo>
                  <a:pt x="6108" y="1445"/>
                </a:lnTo>
                <a:lnTo>
                  <a:pt x="6109" y="1442"/>
                </a:lnTo>
                <a:lnTo>
                  <a:pt x="6112" y="1440"/>
                </a:lnTo>
                <a:lnTo>
                  <a:pt x="6114" y="1440"/>
                </a:lnTo>
                <a:lnTo>
                  <a:pt x="6151" y="1440"/>
                </a:lnTo>
                <a:lnTo>
                  <a:pt x="6151" y="1440"/>
                </a:lnTo>
                <a:lnTo>
                  <a:pt x="6154" y="1440"/>
                </a:lnTo>
                <a:lnTo>
                  <a:pt x="6155" y="1442"/>
                </a:lnTo>
                <a:lnTo>
                  <a:pt x="6158" y="1445"/>
                </a:lnTo>
                <a:lnTo>
                  <a:pt x="6158" y="1447"/>
                </a:lnTo>
                <a:lnTo>
                  <a:pt x="6158" y="1486"/>
                </a:lnTo>
                <a:lnTo>
                  <a:pt x="6416" y="1486"/>
                </a:lnTo>
                <a:lnTo>
                  <a:pt x="6416" y="1081"/>
                </a:lnTo>
                <a:lnTo>
                  <a:pt x="6416" y="1081"/>
                </a:lnTo>
                <a:lnTo>
                  <a:pt x="6417" y="1078"/>
                </a:lnTo>
                <a:lnTo>
                  <a:pt x="6418" y="1076"/>
                </a:lnTo>
                <a:lnTo>
                  <a:pt x="6420" y="1075"/>
                </a:lnTo>
                <a:lnTo>
                  <a:pt x="6422" y="1074"/>
                </a:lnTo>
                <a:lnTo>
                  <a:pt x="6798" y="1074"/>
                </a:lnTo>
                <a:lnTo>
                  <a:pt x="6798" y="65"/>
                </a:lnTo>
                <a:lnTo>
                  <a:pt x="6798" y="65"/>
                </a:lnTo>
                <a:lnTo>
                  <a:pt x="6798" y="63"/>
                </a:lnTo>
                <a:lnTo>
                  <a:pt x="6800" y="61"/>
                </a:lnTo>
                <a:lnTo>
                  <a:pt x="6803" y="60"/>
                </a:lnTo>
                <a:lnTo>
                  <a:pt x="6805" y="59"/>
                </a:lnTo>
                <a:lnTo>
                  <a:pt x="6805" y="59"/>
                </a:lnTo>
                <a:lnTo>
                  <a:pt x="6807" y="60"/>
                </a:lnTo>
                <a:lnTo>
                  <a:pt x="6809" y="61"/>
                </a:lnTo>
                <a:lnTo>
                  <a:pt x="6811" y="63"/>
                </a:lnTo>
                <a:lnTo>
                  <a:pt x="6812" y="65"/>
                </a:lnTo>
                <a:lnTo>
                  <a:pt x="6812" y="1081"/>
                </a:lnTo>
                <a:lnTo>
                  <a:pt x="6812" y="1081"/>
                </a:lnTo>
                <a:lnTo>
                  <a:pt x="6811" y="1084"/>
                </a:lnTo>
                <a:lnTo>
                  <a:pt x="6809" y="1086"/>
                </a:lnTo>
                <a:lnTo>
                  <a:pt x="6807" y="1088"/>
                </a:lnTo>
                <a:lnTo>
                  <a:pt x="6805" y="1088"/>
                </a:lnTo>
                <a:lnTo>
                  <a:pt x="6429" y="1088"/>
                </a:lnTo>
                <a:lnTo>
                  <a:pt x="6429" y="1493"/>
                </a:lnTo>
                <a:lnTo>
                  <a:pt x="6429" y="1493"/>
                </a:lnTo>
                <a:lnTo>
                  <a:pt x="6429" y="1497"/>
                </a:lnTo>
                <a:lnTo>
                  <a:pt x="6428" y="1499"/>
                </a:lnTo>
                <a:lnTo>
                  <a:pt x="6426" y="1500"/>
                </a:lnTo>
                <a:lnTo>
                  <a:pt x="6422" y="1500"/>
                </a:lnTo>
                <a:lnTo>
                  <a:pt x="6151" y="1500"/>
                </a:lnTo>
                <a:lnTo>
                  <a:pt x="6151" y="1500"/>
                </a:lnTo>
                <a:lnTo>
                  <a:pt x="6148" y="1500"/>
                </a:lnTo>
                <a:lnTo>
                  <a:pt x="6146" y="1499"/>
                </a:lnTo>
                <a:lnTo>
                  <a:pt x="6145" y="1497"/>
                </a:lnTo>
                <a:lnTo>
                  <a:pt x="6144" y="1493"/>
                </a:lnTo>
                <a:lnTo>
                  <a:pt x="6144" y="1454"/>
                </a:lnTo>
                <a:lnTo>
                  <a:pt x="6121" y="1454"/>
                </a:lnTo>
                <a:lnTo>
                  <a:pt x="6121" y="1520"/>
                </a:lnTo>
                <a:lnTo>
                  <a:pt x="6121" y="1520"/>
                </a:lnTo>
                <a:lnTo>
                  <a:pt x="6121" y="1523"/>
                </a:lnTo>
                <a:lnTo>
                  <a:pt x="6120" y="1525"/>
                </a:lnTo>
                <a:lnTo>
                  <a:pt x="6117" y="1526"/>
                </a:lnTo>
                <a:lnTo>
                  <a:pt x="6114" y="1526"/>
                </a:lnTo>
                <a:lnTo>
                  <a:pt x="5953" y="1526"/>
                </a:lnTo>
                <a:lnTo>
                  <a:pt x="5953" y="1631"/>
                </a:lnTo>
                <a:lnTo>
                  <a:pt x="5953" y="1631"/>
                </a:lnTo>
                <a:lnTo>
                  <a:pt x="5953" y="1635"/>
                </a:lnTo>
                <a:lnTo>
                  <a:pt x="5950" y="1637"/>
                </a:lnTo>
                <a:lnTo>
                  <a:pt x="5948" y="1638"/>
                </a:lnTo>
                <a:lnTo>
                  <a:pt x="5946" y="1638"/>
                </a:lnTo>
                <a:lnTo>
                  <a:pt x="5901" y="1638"/>
                </a:lnTo>
                <a:lnTo>
                  <a:pt x="5901" y="1638"/>
                </a:lnTo>
                <a:lnTo>
                  <a:pt x="5898" y="1638"/>
                </a:lnTo>
                <a:lnTo>
                  <a:pt x="5896" y="1637"/>
                </a:lnTo>
                <a:lnTo>
                  <a:pt x="5895" y="1635"/>
                </a:lnTo>
                <a:lnTo>
                  <a:pt x="5894" y="1631"/>
                </a:lnTo>
                <a:lnTo>
                  <a:pt x="5894" y="1462"/>
                </a:lnTo>
                <a:lnTo>
                  <a:pt x="5714" y="1462"/>
                </a:lnTo>
                <a:lnTo>
                  <a:pt x="5714" y="1462"/>
                </a:lnTo>
                <a:lnTo>
                  <a:pt x="5712" y="1461"/>
                </a:lnTo>
                <a:lnTo>
                  <a:pt x="5710" y="1460"/>
                </a:lnTo>
                <a:lnTo>
                  <a:pt x="5708" y="1457"/>
                </a:lnTo>
                <a:lnTo>
                  <a:pt x="5707" y="1455"/>
                </a:lnTo>
                <a:lnTo>
                  <a:pt x="5707" y="294"/>
                </a:lnTo>
                <a:lnTo>
                  <a:pt x="5676" y="294"/>
                </a:lnTo>
                <a:lnTo>
                  <a:pt x="5676" y="294"/>
                </a:lnTo>
                <a:lnTo>
                  <a:pt x="5673" y="294"/>
                </a:lnTo>
                <a:lnTo>
                  <a:pt x="5670" y="291"/>
                </a:lnTo>
                <a:lnTo>
                  <a:pt x="5669" y="290"/>
                </a:lnTo>
                <a:lnTo>
                  <a:pt x="5669" y="287"/>
                </a:lnTo>
                <a:lnTo>
                  <a:pt x="5669" y="152"/>
                </a:lnTo>
                <a:lnTo>
                  <a:pt x="5479" y="70"/>
                </a:lnTo>
                <a:lnTo>
                  <a:pt x="5386" y="49"/>
                </a:lnTo>
                <a:lnTo>
                  <a:pt x="5386" y="49"/>
                </a:lnTo>
                <a:lnTo>
                  <a:pt x="5384" y="49"/>
                </a:lnTo>
                <a:lnTo>
                  <a:pt x="5383" y="47"/>
                </a:lnTo>
                <a:lnTo>
                  <a:pt x="5381" y="46"/>
                </a:lnTo>
                <a:lnTo>
                  <a:pt x="5380" y="44"/>
                </a:lnTo>
                <a:lnTo>
                  <a:pt x="5380" y="14"/>
                </a:lnTo>
                <a:lnTo>
                  <a:pt x="5301" y="14"/>
                </a:lnTo>
                <a:lnTo>
                  <a:pt x="5301" y="44"/>
                </a:lnTo>
                <a:lnTo>
                  <a:pt x="5301" y="44"/>
                </a:lnTo>
                <a:lnTo>
                  <a:pt x="5301" y="46"/>
                </a:lnTo>
                <a:lnTo>
                  <a:pt x="5299" y="48"/>
                </a:lnTo>
                <a:lnTo>
                  <a:pt x="5297" y="49"/>
                </a:lnTo>
                <a:lnTo>
                  <a:pt x="5294" y="51"/>
                </a:lnTo>
                <a:lnTo>
                  <a:pt x="5125" y="51"/>
                </a:lnTo>
                <a:lnTo>
                  <a:pt x="5125" y="222"/>
                </a:lnTo>
                <a:lnTo>
                  <a:pt x="5125" y="222"/>
                </a:lnTo>
                <a:lnTo>
                  <a:pt x="5123" y="224"/>
                </a:lnTo>
                <a:lnTo>
                  <a:pt x="5122" y="227"/>
                </a:lnTo>
                <a:lnTo>
                  <a:pt x="5120" y="228"/>
                </a:lnTo>
                <a:lnTo>
                  <a:pt x="5118" y="229"/>
                </a:lnTo>
                <a:lnTo>
                  <a:pt x="5106" y="229"/>
                </a:lnTo>
                <a:lnTo>
                  <a:pt x="5106" y="1250"/>
                </a:lnTo>
                <a:lnTo>
                  <a:pt x="5106" y="1250"/>
                </a:lnTo>
                <a:lnTo>
                  <a:pt x="5106" y="1252"/>
                </a:lnTo>
                <a:lnTo>
                  <a:pt x="5104" y="1255"/>
                </a:lnTo>
                <a:lnTo>
                  <a:pt x="5102" y="1256"/>
                </a:lnTo>
                <a:lnTo>
                  <a:pt x="5099" y="1257"/>
                </a:lnTo>
                <a:lnTo>
                  <a:pt x="4959" y="1257"/>
                </a:lnTo>
                <a:lnTo>
                  <a:pt x="4959" y="1257"/>
                </a:lnTo>
                <a:lnTo>
                  <a:pt x="4956" y="1256"/>
                </a:lnTo>
                <a:lnTo>
                  <a:pt x="4954" y="1255"/>
                </a:lnTo>
                <a:lnTo>
                  <a:pt x="4953" y="1252"/>
                </a:lnTo>
                <a:lnTo>
                  <a:pt x="4952" y="1250"/>
                </a:lnTo>
                <a:lnTo>
                  <a:pt x="4952" y="964"/>
                </a:lnTo>
                <a:lnTo>
                  <a:pt x="4946" y="958"/>
                </a:lnTo>
                <a:lnTo>
                  <a:pt x="4923" y="958"/>
                </a:lnTo>
                <a:lnTo>
                  <a:pt x="4923" y="958"/>
                </a:lnTo>
                <a:lnTo>
                  <a:pt x="4920" y="957"/>
                </a:lnTo>
                <a:lnTo>
                  <a:pt x="4900" y="949"/>
                </a:lnTo>
                <a:lnTo>
                  <a:pt x="4900" y="949"/>
                </a:lnTo>
                <a:lnTo>
                  <a:pt x="4897" y="947"/>
                </a:lnTo>
                <a:lnTo>
                  <a:pt x="4895" y="943"/>
                </a:lnTo>
                <a:lnTo>
                  <a:pt x="4895" y="630"/>
                </a:lnTo>
                <a:lnTo>
                  <a:pt x="4891" y="627"/>
                </a:lnTo>
                <a:lnTo>
                  <a:pt x="4690" y="627"/>
                </a:lnTo>
                <a:lnTo>
                  <a:pt x="4678" y="632"/>
                </a:lnTo>
                <a:lnTo>
                  <a:pt x="4678" y="662"/>
                </a:lnTo>
                <a:lnTo>
                  <a:pt x="4678" y="662"/>
                </a:lnTo>
                <a:lnTo>
                  <a:pt x="4677" y="666"/>
                </a:lnTo>
                <a:lnTo>
                  <a:pt x="4675" y="668"/>
                </a:lnTo>
                <a:lnTo>
                  <a:pt x="4667" y="674"/>
                </a:lnTo>
                <a:lnTo>
                  <a:pt x="4667" y="923"/>
                </a:lnTo>
                <a:lnTo>
                  <a:pt x="4667" y="923"/>
                </a:lnTo>
                <a:lnTo>
                  <a:pt x="4667" y="925"/>
                </a:lnTo>
                <a:lnTo>
                  <a:pt x="4666" y="927"/>
                </a:lnTo>
                <a:lnTo>
                  <a:pt x="4648" y="948"/>
                </a:lnTo>
                <a:lnTo>
                  <a:pt x="4648" y="948"/>
                </a:lnTo>
                <a:lnTo>
                  <a:pt x="4646" y="949"/>
                </a:lnTo>
                <a:lnTo>
                  <a:pt x="4642" y="950"/>
                </a:lnTo>
                <a:lnTo>
                  <a:pt x="4603" y="950"/>
                </a:lnTo>
                <a:lnTo>
                  <a:pt x="4603" y="969"/>
                </a:lnTo>
                <a:lnTo>
                  <a:pt x="4603" y="969"/>
                </a:lnTo>
                <a:lnTo>
                  <a:pt x="4602" y="972"/>
                </a:lnTo>
                <a:lnTo>
                  <a:pt x="4601" y="975"/>
                </a:lnTo>
                <a:lnTo>
                  <a:pt x="4598" y="976"/>
                </a:lnTo>
                <a:lnTo>
                  <a:pt x="4596" y="976"/>
                </a:lnTo>
                <a:lnTo>
                  <a:pt x="4545" y="976"/>
                </a:lnTo>
                <a:lnTo>
                  <a:pt x="4545" y="1362"/>
                </a:lnTo>
                <a:lnTo>
                  <a:pt x="4545" y="1362"/>
                </a:lnTo>
                <a:lnTo>
                  <a:pt x="4545" y="1364"/>
                </a:lnTo>
                <a:lnTo>
                  <a:pt x="4544" y="1366"/>
                </a:lnTo>
                <a:lnTo>
                  <a:pt x="4542" y="1367"/>
                </a:lnTo>
                <a:lnTo>
                  <a:pt x="4538" y="1369"/>
                </a:lnTo>
                <a:lnTo>
                  <a:pt x="4466" y="1369"/>
                </a:lnTo>
                <a:lnTo>
                  <a:pt x="4466" y="1369"/>
                </a:lnTo>
                <a:lnTo>
                  <a:pt x="4464" y="1367"/>
                </a:lnTo>
                <a:lnTo>
                  <a:pt x="4461" y="1366"/>
                </a:lnTo>
                <a:lnTo>
                  <a:pt x="4459" y="1364"/>
                </a:lnTo>
                <a:lnTo>
                  <a:pt x="4459" y="1362"/>
                </a:lnTo>
                <a:lnTo>
                  <a:pt x="4459" y="1332"/>
                </a:lnTo>
                <a:lnTo>
                  <a:pt x="4373" y="1332"/>
                </a:lnTo>
                <a:lnTo>
                  <a:pt x="4373" y="1332"/>
                </a:lnTo>
                <a:lnTo>
                  <a:pt x="4369" y="1332"/>
                </a:lnTo>
                <a:lnTo>
                  <a:pt x="4368" y="1329"/>
                </a:lnTo>
                <a:lnTo>
                  <a:pt x="4366" y="1327"/>
                </a:lnTo>
                <a:lnTo>
                  <a:pt x="4366" y="1325"/>
                </a:lnTo>
                <a:lnTo>
                  <a:pt x="4366" y="1182"/>
                </a:lnTo>
                <a:lnTo>
                  <a:pt x="3897" y="1182"/>
                </a:lnTo>
                <a:lnTo>
                  <a:pt x="3897" y="1182"/>
                </a:lnTo>
                <a:lnTo>
                  <a:pt x="3895" y="1181"/>
                </a:lnTo>
                <a:lnTo>
                  <a:pt x="3892" y="1180"/>
                </a:lnTo>
                <a:lnTo>
                  <a:pt x="3891" y="1177"/>
                </a:lnTo>
                <a:lnTo>
                  <a:pt x="3890" y="1175"/>
                </a:lnTo>
                <a:lnTo>
                  <a:pt x="3890" y="828"/>
                </a:lnTo>
                <a:lnTo>
                  <a:pt x="3617" y="828"/>
                </a:lnTo>
                <a:lnTo>
                  <a:pt x="3617" y="828"/>
                </a:lnTo>
                <a:lnTo>
                  <a:pt x="3615" y="827"/>
                </a:lnTo>
                <a:lnTo>
                  <a:pt x="3613" y="826"/>
                </a:lnTo>
                <a:lnTo>
                  <a:pt x="3610" y="824"/>
                </a:lnTo>
                <a:lnTo>
                  <a:pt x="3610" y="821"/>
                </a:lnTo>
                <a:lnTo>
                  <a:pt x="3610" y="771"/>
                </a:lnTo>
                <a:lnTo>
                  <a:pt x="3419" y="771"/>
                </a:lnTo>
                <a:lnTo>
                  <a:pt x="3419" y="1166"/>
                </a:lnTo>
                <a:lnTo>
                  <a:pt x="3419" y="1166"/>
                </a:lnTo>
                <a:lnTo>
                  <a:pt x="3418" y="1169"/>
                </a:lnTo>
                <a:lnTo>
                  <a:pt x="3417" y="1172"/>
                </a:lnTo>
                <a:lnTo>
                  <a:pt x="3414" y="1173"/>
                </a:lnTo>
                <a:lnTo>
                  <a:pt x="3412" y="1173"/>
                </a:lnTo>
                <a:lnTo>
                  <a:pt x="3253" y="1173"/>
                </a:lnTo>
                <a:lnTo>
                  <a:pt x="3253" y="1173"/>
                </a:lnTo>
                <a:lnTo>
                  <a:pt x="3251" y="1173"/>
                </a:lnTo>
                <a:lnTo>
                  <a:pt x="3249" y="1172"/>
                </a:lnTo>
                <a:lnTo>
                  <a:pt x="3248" y="1169"/>
                </a:lnTo>
                <a:lnTo>
                  <a:pt x="3246" y="1166"/>
                </a:lnTo>
                <a:lnTo>
                  <a:pt x="3246" y="1155"/>
                </a:lnTo>
                <a:lnTo>
                  <a:pt x="3214" y="1155"/>
                </a:lnTo>
                <a:lnTo>
                  <a:pt x="3214" y="1184"/>
                </a:lnTo>
                <a:lnTo>
                  <a:pt x="3214" y="1184"/>
                </a:lnTo>
                <a:lnTo>
                  <a:pt x="3213" y="1188"/>
                </a:lnTo>
                <a:lnTo>
                  <a:pt x="3211" y="1190"/>
                </a:lnTo>
                <a:lnTo>
                  <a:pt x="3211" y="1190"/>
                </a:lnTo>
                <a:lnTo>
                  <a:pt x="3207" y="1191"/>
                </a:lnTo>
                <a:lnTo>
                  <a:pt x="3204" y="1190"/>
                </a:lnTo>
                <a:lnTo>
                  <a:pt x="3167" y="1172"/>
                </a:lnTo>
                <a:lnTo>
                  <a:pt x="3167" y="1172"/>
                </a:lnTo>
                <a:lnTo>
                  <a:pt x="3165" y="1169"/>
                </a:lnTo>
                <a:lnTo>
                  <a:pt x="3163" y="1166"/>
                </a:lnTo>
                <a:lnTo>
                  <a:pt x="3163" y="579"/>
                </a:lnTo>
                <a:lnTo>
                  <a:pt x="2992" y="579"/>
                </a:lnTo>
                <a:lnTo>
                  <a:pt x="2992" y="579"/>
                </a:lnTo>
                <a:lnTo>
                  <a:pt x="2990" y="579"/>
                </a:lnTo>
                <a:lnTo>
                  <a:pt x="2987" y="577"/>
                </a:lnTo>
                <a:lnTo>
                  <a:pt x="2985" y="576"/>
                </a:lnTo>
                <a:lnTo>
                  <a:pt x="2985" y="572"/>
                </a:lnTo>
                <a:lnTo>
                  <a:pt x="2985" y="486"/>
                </a:lnTo>
                <a:lnTo>
                  <a:pt x="2927" y="486"/>
                </a:lnTo>
                <a:lnTo>
                  <a:pt x="2927" y="486"/>
                </a:lnTo>
                <a:lnTo>
                  <a:pt x="2924" y="486"/>
                </a:lnTo>
                <a:lnTo>
                  <a:pt x="2922" y="484"/>
                </a:lnTo>
                <a:lnTo>
                  <a:pt x="2920" y="481"/>
                </a:lnTo>
                <a:lnTo>
                  <a:pt x="2920" y="479"/>
                </a:lnTo>
                <a:lnTo>
                  <a:pt x="2920" y="389"/>
                </a:lnTo>
                <a:lnTo>
                  <a:pt x="2815" y="319"/>
                </a:lnTo>
                <a:lnTo>
                  <a:pt x="2757" y="354"/>
                </a:lnTo>
                <a:lnTo>
                  <a:pt x="2757" y="601"/>
                </a:lnTo>
                <a:lnTo>
                  <a:pt x="2757" y="601"/>
                </a:lnTo>
                <a:lnTo>
                  <a:pt x="2757" y="604"/>
                </a:lnTo>
                <a:lnTo>
                  <a:pt x="2755" y="606"/>
                </a:lnTo>
                <a:lnTo>
                  <a:pt x="2752" y="607"/>
                </a:lnTo>
                <a:lnTo>
                  <a:pt x="2750" y="608"/>
                </a:lnTo>
                <a:lnTo>
                  <a:pt x="2739" y="608"/>
                </a:lnTo>
                <a:lnTo>
                  <a:pt x="2739" y="1175"/>
                </a:lnTo>
                <a:lnTo>
                  <a:pt x="2739" y="1175"/>
                </a:lnTo>
                <a:lnTo>
                  <a:pt x="2739" y="1177"/>
                </a:lnTo>
                <a:lnTo>
                  <a:pt x="2737" y="1180"/>
                </a:lnTo>
                <a:lnTo>
                  <a:pt x="2735" y="1181"/>
                </a:lnTo>
                <a:lnTo>
                  <a:pt x="2732" y="1182"/>
                </a:lnTo>
                <a:lnTo>
                  <a:pt x="2711" y="1182"/>
                </a:lnTo>
                <a:lnTo>
                  <a:pt x="2711" y="1323"/>
                </a:lnTo>
                <a:lnTo>
                  <a:pt x="2711" y="1323"/>
                </a:lnTo>
                <a:lnTo>
                  <a:pt x="2710" y="1325"/>
                </a:lnTo>
                <a:lnTo>
                  <a:pt x="2709" y="1327"/>
                </a:lnTo>
                <a:lnTo>
                  <a:pt x="2706" y="1328"/>
                </a:lnTo>
                <a:lnTo>
                  <a:pt x="2704" y="1329"/>
                </a:lnTo>
                <a:lnTo>
                  <a:pt x="2452" y="1329"/>
                </a:lnTo>
                <a:lnTo>
                  <a:pt x="2452" y="1329"/>
                </a:lnTo>
                <a:lnTo>
                  <a:pt x="2449" y="1328"/>
                </a:lnTo>
                <a:lnTo>
                  <a:pt x="2447" y="1327"/>
                </a:lnTo>
                <a:lnTo>
                  <a:pt x="2445" y="1325"/>
                </a:lnTo>
                <a:lnTo>
                  <a:pt x="2445" y="1323"/>
                </a:lnTo>
                <a:lnTo>
                  <a:pt x="2445" y="657"/>
                </a:lnTo>
                <a:lnTo>
                  <a:pt x="2350" y="657"/>
                </a:lnTo>
                <a:lnTo>
                  <a:pt x="2350" y="657"/>
                </a:lnTo>
                <a:lnTo>
                  <a:pt x="2348" y="655"/>
                </a:lnTo>
                <a:lnTo>
                  <a:pt x="2346" y="654"/>
                </a:lnTo>
                <a:lnTo>
                  <a:pt x="2344" y="652"/>
                </a:lnTo>
                <a:lnTo>
                  <a:pt x="2344" y="650"/>
                </a:lnTo>
                <a:lnTo>
                  <a:pt x="2344" y="563"/>
                </a:lnTo>
                <a:lnTo>
                  <a:pt x="2171" y="563"/>
                </a:lnTo>
                <a:lnTo>
                  <a:pt x="2171" y="692"/>
                </a:lnTo>
                <a:lnTo>
                  <a:pt x="2171" y="692"/>
                </a:lnTo>
                <a:lnTo>
                  <a:pt x="2170" y="696"/>
                </a:lnTo>
                <a:lnTo>
                  <a:pt x="2168" y="698"/>
                </a:lnTo>
                <a:lnTo>
                  <a:pt x="2166" y="699"/>
                </a:lnTo>
                <a:lnTo>
                  <a:pt x="2164" y="699"/>
                </a:lnTo>
                <a:lnTo>
                  <a:pt x="1767" y="699"/>
                </a:lnTo>
                <a:lnTo>
                  <a:pt x="1767" y="1559"/>
                </a:lnTo>
                <a:lnTo>
                  <a:pt x="1767" y="1559"/>
                </a:lnTo>
                <a:lnTo>
                  <a:pt x="1765" y="1561"/>
                </a:lnTo>
                <a:lnTo>
                  <a:pt x="1764" y="1563"/>
                </a:lnTo>
                <a:lnTo>
                  <a:pt x="1582" y="1787"/>
                </a:lnTo>
                <a:lnTo>
                  <a:pt x="1582" y="1787"/>
                </a:lnTo>
                <a:lnTo>
                  <a:pt x="1580" y="1788"/>
                </a:lnTo>
                <a:lnTo>
                  <a:pt x="1577" y="1789"/>
                </a:lnTo>
                <a:lnTo>
                  <a:pt x="1577" y="1789"/>
                </a:lnTo>
                <a:close/>
              </a:path>
            </a:pathLst>
          </a:cu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0" name="Line 161">
            <a:extLst>
              <a:ext uri="{FF2B5EF4-FFF2-40B4-BE49-F238E27FC236}">
                <a16:creationId xmlns:a16="http://schemas.microsoft.com/office/drawing/2014/main" id="{9687E986-A728-40D1-87C9-E05E8A9BCD2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402263" y="1781176"/>
            <a:ext cx="0" cy="0"/>
          </a:xfrm>
          <a:prstGeom prst="line">
            <a:avLst/>
          </a:prstGeom>
          <a:noFill/>
          <a:ln w="11113">
            <a:solidFill>
              <a:srgbClr val="E7E9E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" name="Line 162">
            <a:extLst>
              <a:ext uri="{FF2B5EF4-FFF2-40B4-BE49-F238E27FC236}">
                <a16:creationId xmlns:a16="http://schemas.microsoft.com/office/drawing/2014/main" id="{3F42B1E2-B7CC-4E9C-8D07-F4BC1181478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616576" y="1781176"/>
            <a:ext cx="0" cy="0"/>
          </a:xfrm>
          <a:prstGeom prst="line">
            <a:avLst/>
          </a:prstGeom>
          <a:noFill/>
          <a:ln w="11113">
            <a:solidFill>
              <a:srgbClr val="E7E9E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2" name="Freeform 163">
            <a:extLst>
              <a:ext uri="{FF2B5EF4-FFF2-40B4-BE49-F238E27FC236}">
                <a16:creationId xmlns:a16="http://schemas.microsoft.com/office/drawing/2014/main" id="{893BD1C5-5FA6-4D67-BEAF-2A9B85F3926E}"/>
              </a:ext>
            </a:extLst>
          </p:cNvPr>
          <p:cNvSpPr>
            <a:spLocks/>
          </p:cNvSpPr>
          <p:nvPr userDrawn="1"/>
        </p:nvSpPr>
        <p:spPr bwMode="auto">
          <a:xfrm>
            <a:off x="5626101" y="1547813"/>
            <a:ext cx="11113" cy="239713"/>
          </a:xfrm>
          <a:custGeom>
            <a:avLst/>
            <a:gdLst>
              <a:gd name="T0" fmla="*/ 7 w 14"/>
              <a:gd name="T1" fmla="*/ 301 h 301"/>
              <a:gd name="T2" fmla="*/ 7 w 14"/>
              <a:gd name="T3" fmla="*/ 301 h 301"/>
              <a:gd name="T4" fmla="*/ 3 w 14"/>
              <a:gd name="T5" fmla="*/ 301 h 301"/>
              <a:gd name="T6" fmla="*/ 1 w 14"/>
              <a:gd name="T7" fmla="*/ 299 h 301"/>
              <a:gd name="T8" fmla="*/ 0 w 14"/>
              <a:gd name="T9" fmla="*/ 298 h 301"/>
              <a:gd name="T10" fmla="*/ 0 w 14"/>
              <a:gd name="T11" fmla="*/ 294 h 301"/>
              <a:gd name="T12" fmla="*/ 0 w 14"/>
              <a:gd name="T13" fmla="*/ 6 h 301"/>
              <a:gd name="T14" fmla="*/ 0 w 14"/>
              <a:gd name="T15" fmla="*/ 6 h 301"/>
              <a:gd name="T16" fmla="*/ 0 w 14"/>
              <a:gd name="T17" fmla="*/ 3 h 301"/>
              <a:gd name="T18" fmla="*/ 1 w 14"/>
              <a:gd name="T19" fmla="*/ 1 h 301"/>
              <a:gd name="T20" fmla="*/ 3 w 14"/>
              <a:gd name="T21" fmla="*/ 0 h 301"/>
              <a:gd name="T22" fmla="*/ 7 w 14"/>
              <a:gd name="T23" fmla="*/ 0 h 301"/>
              <a:gd name="T24" fmla="*/ 7 w 14"/>
              <a:gd name="T25" fmla="*/ 0 h 301"/>
              <a:gd name="T26" fmla="*/ 9 w 14"/>
              <a:gd name="T27" fmla="*/ 0 h 301"/>
              <a:gd name="T28" fmla="*/ 11 w 14"/>
              <a:gd name="T29" fmla="*/ 1 h 301"/>
              <a:gd name="T30" fmla="*/ 13 w 14"/>
              <a:gd name="T31" fmla="*/ 3 h 301"/>
              <a:gd name="T32" fmla="*/ 14 w 14"/>
              <a:gd name="T33" fmla="*/ 6 h 301"/>
              <a:gd name="T34" fmla="*/ 14 w 14"/>
              <a:gd name="T35" fmla="*/ 294 h 301"/>
              <a:gd name="T36" fmla="*/ 14 w 14"/>
              <a:gd name="T37" fmla="*/ 294 h 301"/>
              <a:gd name="T38" fmla="*/ 13 w 14"/>
              <a:gd name="T39" fmla="*/ 298 h 301"/>
              <a:gd name="T40" fmla="*/ 11 w 14"/>
              <a:gd name="T41" fmla="*/ 299 h 301"/>
              <a:gd name="T42" fmla="*/ 9 w 14"/>
              <a:gd name="T43" fmla="*/ 301 h 301"/>
              <a:gd name="T44" fmla="*/ 7 w 14"/>
              <a:gd name="T45" fmla="*/ 301 h 301"/>
              <a:gd name="T46" fmla="*/ 7 w 14"/>
              <a:gd name="T47" fmla="*/ 301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4" h="301">
                <a:moveTo>
                  <a:pt x="7" y="301"/>
                </a:moveTo>
                <a:lnTo>
                  <a:pt x="7" y="301"/>
                </a:lnTo>
                <a:lnTo>
                  <a:pt x="3" y="301"/>
                </a:lnTo>
                <a:lnTo>
                  <a:pt x="1" y="299"/>
                </a:lnTo>
                <a:lnTo>
                  <a:pt x="0" y="298"/>
                </a:lnTo>
                <a:lnTo>
                  <a:pt x="0" y="294"/>
                </a:lnTo>
                <a:lnTo>
                  <a:pt x="0" y="6"/>
                </a:lnTo>
                <a:lnTo>
                  <a:pt x="0" y="6"/>
                </a:lnTo>
                <a:lnTo>
                  <a:pt x="0" y="3"/>
                </a:lnTo>
                <a:lnTo>
                  <a:pt x="1" y="1"/>
                </a:lnTo>
                <a:lnTo>
                  <a:pt x="3" y="0"/>
                </a:lnTo>
                <a:lnTo>
                  <a:pt x="7" y="0"/>
                </a:lnTo>
                <a:lnTo>
                  <a:pt x="7" y="0"/>
                </a:lnTo>
                <a:lnTo>
                  <a:pt x="9" y="0"/>
                </a:lnTo>
                <a:lnTo>
                  <a:pt x="11" y="1"/>
                </a:lnTo>
                <a:lnTo>
                  <a:pt x="13" y="3"/>
                </a:lnTo>
                <a:lnTo>
                  <a:pt x="14" y="6"/>
                </a:lnTo>
                <a:lnTo>
                  <a:pt x="14" y="294"/>
                </a:lnTo>
                <a:lnTo>
                  <a:pt x="14" y="294"/>
                </a:lnTo>
                <a:lnTo>
                  <a:pt x="13" y="298"/>
                </a:lnTo>
                <a:lnTo>
                  <a:pt x="11" y="299"/>
                </a:lnTo>
                <a:lnTo>
                  <a:pt x="9" y="301"/>
                </a:lnTo>
                <a:lnTo>
                  <a:pt x="7" y="301"/>
                </a:lnTo>
                <a:lnTo>
                  <a:pt x="7" y="301"/>
                </a:lnTo>
                <a:close/>
              </a:path>
            </a:pathLst>
          </a:cu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3" name="Line 164">
            <a:extLst>
              <a:ext uri="{FF2B5EF4-FFF2-40B4-BE49-F238E27FC236}">
                <a16:creationId xmlns:a16="http://schemas.microsoft.com/office/drawing/2014/main" id="{468C13AF-5F5F-4B19-ACAF-324795A736A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632451" y="1781176"/>
            <a:ext cx="0" cy="0"/>
          </a:xfrm>
          <a:prstGeom prst="line">
            <a:avLst/>
          </a:prstGeom>
          <a:noFill/>
          <a:ln w="11113">
            <a:solidFill>
              <a:srgbClr val="E7E9E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4" name="Freeform 165">
            <a:extLst>
              <a:ext uri="{FF2B5EF4-FFF2-40B4-BE49-F238E27FC236}">
                <a16:creationId xmlns:a16="http://schemas.microsoft.com/office/drawing/2014/main" id="{7998C34D-03AB-4978-AC1A-82D69903BDF8}"/>
              </a:ext>
            </a:extLst>
          </p:cNvPr>
          <p:cNvSpPr>
            <a:spLocks/>
          </p:cNvSpPr>
          <p:nvPr userDrawn="1"/>
        </p:nvSpPr>
        <p:spPr bwMode="auto">
          <a:xfrm>
            <a:off x="5397501" y="1776413"/>
            <a:ext cx="3744913" cy="1335088"/>
          </a:xfrm>
          <a:custGeom>
            <a:avLst/>
            <a:gdLst>
              <a:gd name="T0" fmla="*/ 2263 w 4718"/>
              <a:gd name="T1" fmla="*/ 1618 h 1683"/>
              <a:gd name="T2" fmla="*/ 2174 w 4718"/>
              <a:gd name="T3" fmla="*/ 1542 h 1683"/>
              <a:gd name="T4" fmla="*/ 2142 w 4718"/>
              <a:gd name="T5" fmla="*/ 1297 h 1683"/>
              <a:gd name="T6" fmla="*/ 2021 w 4718"/>
              <a:gd name="T7" fmla="*/ 1308 h 1683"/>
              <a:gd name="T8" fmla="*/ 1944 w 4718"/>
              <a:gd name="T9" fmla="*/ 1441 h 1683"/>
              <a:gd name="T10" fmla="*/ 1439 w 4718"/>
              <a:gd name="T11" fmla="*/ 1144 h 1683"/>
              <a:gd name="T12" fmla="*/ 1362 w 4718"/>
              <a:gd name="T13" fmla="*/ 1148 h 1683"/>
              <a:gd name="T14" fmla="*/ 1173 w 4718"/>
              <a:gd name="T15" fmla="*/ 502 h 1683"/>
              <a:gd name="T16" fmla="*/ 1094 w 4718"/>
              <a:gd name="T17" fmla="*/ 1061 h 1683"/>
              <a:gd name="T18" fmla="*/ 1002 w 4718"/>
              <a:gd name="T19" fmla="*/ 1020 h 1683"/>
              <a:gd name="T20" fmla="*/ 565 w 4718"/>
              <a:gd name="T21" fmla="*/ 974 h 1683"/>
              <a:gd name="T22" fmla="*/ 2 w 4718"/>
              <a:gd name="T23" fmla="*/ 11 h 1683"/>
              <a:gd name="T24" fmla="*/ 565 w 4718"/>
              <a:gd name="T25" fmla="*/ 0 h 1683"/>
              <a:gd name="T26" fmla="*/ 645 w 4718"/>
              <a:gd name="T27" fmla="*/ 963 h 1683"/>
              <a:gd name="T28" fmla="*/ 1080 w 4718"/>
              <a:gd name="T29" fmla="*/ 588 h 1683"/>
              <a:gd name="T30" fmla="*/ 1127 w 4718"/>
              <a:gd name="T31" fmla="*/ 510 h 1683"/>
              <a:gd name="T32" fmla="*/ 1337 w 4718"/>
              <a:gd name="T33" fmla="*/ 493 h 1683"/>
              <a:gd name="T34" fmla="*/ 1426 w 4718"/>
              <a:gd name="T35" fmla="*/ 1069 h 1683"/>
              <a:gd name="T36" fmla="*/ 1946 w 4718"/>
              <a:gd name="T37" fmla="*/ 1045 h 1683"/>
              <a:gd name="T38" fmla="*/ 1985 w 4718"/>
              <a:gd name="T39" fmla="*/ 1298 h 1683"/>
              <a:gd name="T40" fmla="*/ 2019 w 4718"/>
              <a:gd name="T41" fmla="*/ 1176 h 1683"/>
              <a:gd name="T42" fmla="*/ 2178 w 4718"/>
              <a:gd name="T43" fmla="*/ 1288 h 1683"/>
              <a:gd name="T44" fmla="*/ 2265 w 4718"/>
              <a:gd name="T45" fmla="*/ 1530 h 1683"/>
              <a:gd name="T46" fmla="*/ 2305 w 4718"/>
              <a:gd name="T47" fmla="*/ 1608 h 1683"/>
              <a:gd name="T48" fmla="*/ 2327 w 4718"/>
              <a:gd name="T49" fmla="*/ 1501 h 1683"/>
              <a:gd name="T50" fmla="*/ 2500 w 4718"/>
              <a:gd name="T51" fmla="*/ 1467 h 1683"/>
              <a:gd name="T52" fmla="*/ 2738 w 4718"/>
              <a:gd name="T53" fmla="*/ 1632 h 1683"/>
              <a:gd name="T54" fmla="*/ 2897 w 4718"/>
              <a:gd name="T55" fmla="*/ 1349 h 1683"/>
              <a:gd name="T56" fmla="*/ 3014 w 4718"/>
              <a:gd name="T57" fmla="*/ 1347 h 1683"/>
              <a:gd name="T58" fmla="*/ 3070 w 4718"/>
              <a:gd name="T59" fmla="*/ 1408 h 1683"/>
              <a:gd name="T60" fmla="*/ 3519 w 4718"/>
              <a:gd name="T61" fmla="*/ 1594 h 1683"/>
              <a:gd name="T62" fmla="*/ 3642 w 4718"/>
              <a:gd name="T63" fmla="*/ 1079 h 1683"/>
              <a:gd name="T64" fmla="*/ 3736 w 4718"/>
              <a:gd name="T65" fmla="*/ 825 h 1683"/>
              <a:gd name="T66" fmla="*/ 3936 w 4718"/>
              <a:gd name="T67" fmla="*/ 827 h 1683"/>
              <a:gd name="T68" fmla="*/ 4153 w 4718"/>
              <a:gd name="T69" fmla="*/ 1519 h 1683"/>
              <a:gd name="T70" fmla="*/ 4231 w 4718"/>
              <a:gd name="T71" fmla="*/ 1378 h 1683"/>
              <a:gd name="T72" fmla="*/ 4252 w 4718"/>
              <a:gd name="T73" fmla="*/ 1269 h 1683"/>
              <a:gd name="T74" fmla="*/ 4285 w 4718"/>
              <a:gd name="T75" fmla="*/ 1109 h 1683"/>
              <a:gd name="T76" fmla="*/ 4324 w 4718"/>
              <a:gd name="T77" fmla="*/ 585 h 1683"/>
              <a:gd name="T78" fmla="*/ 4512 w 4718"/>
              <a:gd name="T79" fmla="*/ 616 h 1683"/>
              <a:gd name="T80" fmla="*/ 4580 w 4718"/>
              <a:gd name="T81" fmla="*/ 715 h 1683"/>
              <a:gd name="T82" fmla="*/ 4566 w 4718"/>
              <a:gd name="T83" fmla="*/ 808 h 1683"/>
              <a:gd name="T84" fmla="*/ 4396 w 4718"/>
              <a:gd name="T85" fmla="*/ 555 h 1683"/>
              <a:gd name="T86" fmla="*/ 4318 w 4718"/>
              <a:gd name="T87" fmla="*/ 1116 h 1683"/>
              <a:gd name="T88" fmla="*/ 4291 w 4718"/>
              <a:gd name="T89" fmla="*/ 1276 h 1683"/>
              <a:gd name="T90" fmla="*/ 4259 w 4718"/>
              <a:gd name="T91" fmla="*/ 1385 h 1683"/>
              <a:gd name="T92" fmla="*/ 4153 w 4718"/>
              <a:gd name="T93" fmla="*/ 1655 h 1683"/>
              <a:gd name="T94" fmla="*/ 4030 w 4718"/>
              <a:gd name="T95" fmla="*/ 1532 h 1683"/>
              <a:gd name="T96" fmla="*/ 3923 w 4718"/>
              <a:gd name="T97" fmla="*/ 924 h 1683"/>
              <a:gd name="T98" fmla="*/ 3743 w 4718"/>
              <a:gd name="T99" fmla="*/ 1086 h 1683"/>
              <a:gd name="T100" fmla="*/ 3611 w 4718"/>
              <a:gd name="T101" fmla="*/ 1601 h 1683"/>
              <a:gd name="T102" fmla="*/ 3153 w 4718"/>
              <a:gd name="T103" fmla="*/ 1601 h 1683"/>
              <a:gd name="T104" fmla="*/ 3077 w 4718"/>
              <a:gd name="T105" fmla="*/ 1466 h 1683"/>
              <a:gd name="T106" fmla="*/ 3001 w 4718"/>
              <a:gd name="T107" fmla="*/ 1434 h 1683"/>
              <a:gd name="T108" fmla="*/ 2752 w 4718"/>
              <a:gd name="T109" fmla="*/ 1432 h 1683"/>
              <a:gd name="T110" fmla="*/ 2688 w 4718"/>
              <a:gd name="T111" fmla="*/ 1646 h 1683"/>
              <a:gd name="T112" fmla="*/ 2490 w 4718"/>
              <a:gd name="T113" fmla="*/ 1478 h 1683"/>
              <a:gd name="T114" fmla="*/ 2334 w 4718"/>
              <a:gd name="T115" fmla="*/ 1679 h 16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718" h="1683">
                <a:moveTo>
                  <a:pt x="2327" y="1683"/>
                </a:moveTo>
                <a:lnTo>
                  <a:pt x="2298" y="1683"/>
                </a:lnTo>
                <a:lnTo>
                  <a:pt x="2298" y="1683"/>
                </a:lnTo>
                <a:lnTo>
                  <a:pt x="2296" y="1683"/>
                </a:lnTo>
                <a:lnTo>
                  <a:pt x="2294" y="1681"/>
                </a:lnTo>
                <a:lnTo>
                  <a:pt x="2293" y="1679"/>
                </a:lnTo>
                <a:lnTo>
                  <a:pt x="2292" y="1676"/>
                </a:lnTo>
                <a:lnTo>
                  <a:pt x="2292" y="1618"/>
                </a:lnTo>
                <a:lnTo>
                  <a:pt x="2263" y="1618"/>
                </a:lnTo>
                <a:lnTo>
                  <a:pt x="2263" y="1618"/>
                </a:lnTo>
                <a:lnTo>
                  <a:pt x="2259" y="1617"/>
                </a:lnTo>
                <a:lnTo>
                  <a:pt x="2257" y="1616"/>
                </a:lnTo>
                <a:lnTo>
                  <a:pt x="2256" y="1614"/>
                </a:lnTo>
                <a:lnTo>
                  <a:pt x="2256" y="1612"/>
                </a:lnTo>
                <a:lnTo>
                  <a:pt x="2256" y="1544"/>
                </a:lnTo>
                <a:lnTo>
                  <a:pt x="2178" y="1544"/>
                </a:lnTo>
                <a:lnTo>
                  <a:pt x="2178" y="1544"/>
                </a:lnTo>
                <a:lnTo>
                  <a:pt x="2174" y="1542"/>
                </a:lnTo>
                <a:lnTo>
                  <a:pt x="2172" y="1541"/>
                </a:lnTo>
                <a:lnTo>
                  <a:pt x="2171" y="1539"/>
                </a:lnTo>
                <a:lnTo>
                  <a:pt x="2171" y="1537"/>
                </a:lnTo>
                <a:lnTo>
                  <a:pt x="2171" y="1302"/>
                </a:lnTo>
                <a:lnTo>
                  <a:pt x="2149" y="1302"/>
                </a:lnTo>
                <a:lnTo>
                  <a:pt x="2149" y="1302"/>
                </a:lnTo>
                <a:lnTo>
                  <a:pt x="2146" y="1300"/>
                </a:lnTo>
                <a:lnTo>
                  <a:pt x="2144" y="1299"/>
                </a:lnTo>
                <a:lnTo>
                  <a:pt x="2142" y="1297"/>
                </a:lnTo>
                <a:lnTo>
                  <a:pt x="2142" y="1295"/>
                </a:lnTo>
                <a:lnTo>
                  <a:pt x="2142" y="1213"/>
                </a:lnTo>
                <a:lnTo>
                  <a:pt x="2110" y="1190"/>
                </a:lnTo>
                <a:lnTo>
                  <a:pt x="2026" y="1190"/>
                </a:lnTo>
                <a:lnTo>
                  <a:pt x="2026" y="1303"/>
                </a:lnTo>
                <a:lnTo>
                  <a:pt x="2026" y="1303"/>
                </a:lnTo>
                <a:lnTo>
                  <a:pt x="2026" y="1305"/>
                </a:lnTo>
                <a:lnTo>
                  <a:pt x="2023" y="1307"/>
                </a:lnTo>
                <a:lnTo>
                  <a:pt x="2021" y="1308"/>
                </a:lnTo>
                <a:lnTo>
                  <a:pt x="2019" y="1310"/>
                </a:lnTo>
                <a:lnTo>
                  <a:pt x="1997" y="1310"/>
                </a:lnTo>
                <a:lnTo>
                  <a:pt x="1997" y="1434"/>
                </a:lnTo>
                <a:lnTo>
                  <a:pt x="1997" y="1434"/>
                </a:lnTo>
                <a:lnTo>
                  <a:pt x="1997" y="1438"/>
                </a:lnTo>
                <a:lnTo>
                  <a:pt x="1996" y="1440"/>
                </a:lnTo>
                <a:lnTo>
                  <a:pt x="1993" y="1441"/>
                </a:lnTo>
                <a:lnTo>
                  <a:pt x="1990" y="1441"/>
                </a:lnTo>
                <a:lnTo>
                  <a:pt x="1944" y="1441"/>
                </a:lnTo>
                <a:lnTo>
                  <a:pt x="1944" y="1441"/>
                </a:lnTo>
                <a:lnTo>
                  <a:pt x="1941" y="1441"/>
                </a:lnTo>
                <a:lnTo>
                  <a:pt x="1939" y="1440"/>
                </a:lnTo>
                <a:lnTo>
                  <a:pt x="1937" y="1438"/>
                </a:lnTo>
                <a:lnTo>
                  <a:pt x="1937" y="1434"/>
                </a:lnTo>
                <a:lnTo>
                  <a:pt x="1937" y="1057"/>
                </a:lnTo>
                <a:lnTo>
                  <a:pt x="1480" y="1057"/>
                </a:lnTo>
                <a:lnTo>
                  <a:pt x="1439" y="1073"/>
                </a:lnTo>
                <a:lnTo>
                  <a:pt x="1439" y="1144"/>
                </a:lnTo>
                <a:lnTo>
                  <a:pt x="1439" y="1144"/>
                </a:lnTo>
                <a:lnTo>
                  <a:pt x="1438" y="1147"/>
                </a:lnTo>
                <a:lnTo>
                  <a:pt x="1437" y="1148"/>
                </a:lnTo>
                <a:lnTo>
                  <a:pt x="1435" y="1151"/>
                </a:lnTo>
                <a:lnTo>
                  <a:pt x="1432" y="1151"/>
                </a:lnTo>
                <a:lnTo>
                  <a:pt x="1367" y="1151"/>
                </a:lnTo>
                <a:lnTo>
                  <a:pt x="1367" y="1151"/>
                </a:lnTo>
                <a:lnTo>
                  <a:pt x="1365" y="1151"/>
                </a:lnTo>
                <a:lnTo>
                  <a:pt x="1362" y="1148"/>
                </a:lnTo>
                <a:lnTo>
                  <a:pt x="1361" y="1147"/>
                </a:lnTo>
                <a:lnTo>
                  <a:pt x="1360" y="1144"/>
                </a:lnTo>
                <a:lnTo>
                  <a:pt x="1360" y="610"/>
                </a:lnTo>
                <a:lnTo>
                  <a:pt x="1327" y="584"/>
                </a:lnTo>
                <a:lnTo>
                  <a:pt x="1327" y="584"/>
                </a:lnTo>
                <a:lnTo>
                  <a:pt x="1324" y="581"/>
                </a:lnTo>
                <a:lnTo>
                  <a:pt x="1323" y="578"/>
                </a:lnTo>
                <a:lnTo>
                  <a:pt x="1323" y="502"/>
                </a:lnTo>
                <a:lnTo>
                  <a:pt x="1173" y="502"/>
                </a:lnTo>
                <a:lnTo>
                  <a:pt x="1140" y="518"/>
                </a:lnTo>
                <a:lnTo>
                  <a:pt x="1140" y="588"/>
                </a:lnTo>
                <a:lnTo>
                  <a:pt x="1140" y="588"/>
                </a:lnTo>
                <a:lnTo>
                  <a:pt x="1140" y="592"/>
                </a:lnTo>
                <a:lnTo>
                  <a:pt x="1139" y="594"/>
                </a:lnTo>
                <a:lnTo>
                  <a:pt x="1137" y="595"/>
                </a:lnTo>
                <a:lnTo>
                  <a:pt x="1133" y="595"/>
                </a:lnTo>
                <a:lnTo>
                  <a:pt x="1094" y="595"/>
                </a:lnTo>
                <a:lnTo>
                  <a:pt x="1094" y="1061"/>
                </a:lnTo>
                <a:lnTo>
                  <a:pt x="1094" y="1061"/>
                </a:lnTo>
                <a:lnTo>
                  <a:pt x="1093" y="1063"/>
                </a:lnTo>
                <a:lnTo>
                  <a:pt x="1092" y="1065"/>
                </a:lnTo>
                <a:lnTo>
                  <a:pt x="1089" y="1067"/>
                </a:lnTo>
                <a:lnTo>
                  <a:pt x="1087" y="1068"/>
                </a:lnTo>
                <a:lnTo>
                  <a:pt x="1069" y="1068"/>
                </a:lnTo>
                <a:lnTo>
                  <a:pt x="1069" y="1068"/>
                </a:lnTo>
                <a:lnTo>
                  <a:pt x="1064" y="1067"/>
                </a:lnTo>
                <a:lnTo>
                  <a:pt x="1002" y="1020"/>
                </a:lnTo>
                <a:lnTo>
                  <a:pt x="640" y="1020"/>
                </a:lnTo>
                <a:lnTo>
                  <a:pt x="640" y="1020"/>
                </a:lnTo>
                <a:lnTo>
                  <a:pt x="638" y="1020"/>
                </a:lnTo>
                <a:lnTo>
                  <a:pt x="636" y="1019"/>
                </a:lnTo>
                <a:lnTo>
                  <a:pt x="633" y="1017"/>
                </a:lnTo>
                <a:lnTo>
                  <a:pt x="633" y="1014"/>
                </a:lnTo>
                <a:lnTo>
                  <a:pt x="633" y="974"/>
                </a:lnTo>
                <a:lnTo>
                  <a:pt x="565" y="974"/>
                </a:lnTo>
                <a:lnTo>
                  <a:pt x="565" y="974"/>
                </a:lnTo>
                <a:lnTo>
                  <a:pt x="562" y="973"/>
                </a:lnTo>
                <a:lnTo>
                  <a:pt x="561" y="972"/>
                </a:lnTo>
                <a:lnTo>
                  <a:pt x="558" y="970"/>
                </a:lnTo>
                <a:lnTo>
                  <a:pt x="558" y="967"/>
                </a:lnTo>
                <a:lnTo>
                  <a:pt x="558" y="13"/>
                </a:lnTo>
                <a:lnTo>
                  <a:pt x="7" y="13"/>
                </a:lnTo>
                <a:lnTo>
                  <a:pt x="7" y="13"/>
                </a:lnTo>
                <a:lnTo>
                  <a:pt x="5" y="13"/>
                </a:lnTo>
                <a:lnTo>
                  <a:pt x="2" y="11"/>
                </a:lnTo>
                <a:lnTo>
                  <a:pt x="0" y="10"/>
                </a:lnTo>
                <a:lnTo>
                  <a:pt x="0" y="6"/>
                </a:lnTo>
                <a:lnTo>
                  <a:pt x="0" y="6"/>
                </a:lnTo>
                <a:lnTo>
                  <a:pt x="0" y="4"/>
                </a:lnTo>
                <a:lnTo>
                  <a:pt x="2" y="2"/>
                </a:lnTo>
                <a:lnTo>
                  <a:pt x="5" y="1"/>
                </a:lnTo>
                <a:lnTo>
                  <a:pt x="7" y="0"/>
                </a:lnTo>
                <a:lnTo>
                  <a:pt x="565" y="0"/>
                </a:lnTo>
                <a:lnTo>
                  <a:pt x="565" y="0"/>
                </a:lnTo>
                <a:lnTo>
                  <a:pt x="568" y="1"/>
                </a:lnTo>
                <a:lnTo>
                  <a:pt x="570" y="2"/>
                </a:lnTo>
                <a:lnTo>
                  <a:pt x="571" y="4"/>
                </a:lnTo>
                <a:lnTo>
                  <a:pt x="572" y="6"/>
                </a:lnTo>
                <a:lnTo>
                  <a:pt x="572" y="961"/>
                </a:lnTo>
                <a:lnTo>
                  <a:pt x="640" y="961"/>
                </a:lnTo>
                <a:lnTo>
                  <a:pt x="640" y="961"/>
                </a:lnTo>
                <a:lnTo>
                  <a:pt x="642" y="961"/>
                </a:lnTo>
                <a:lnTo>
                  <a:pt x="645" y="963"/>
                </a:lnTo>
                <a:lnTo>
                  <a:pt x="647" y="964"/>
                </a:lnTo>
                <a:lnTo>
                  <a:pt x="647" y="967"/>
                </a:lnTo>
                <a:lnTo>
                  <a:pt x="647" y="1007"/>
                </a:lnTo>
                <a:lnTo>
                  <a:pt x="1004" y="1007"/>
                </a:lnTo>
                <a:lnTo>
                  <a:pt x="1004" y="1007"/>
                </a:lnTo>
                <a:lnTo>
                  <a:pt x="1008" y="1008"/>
                </a:lnTo>
                <a:lnTo>
                  <a:pt x="1071" y="1054"/>
                </a:lnTo>
                <a:lnTo>
                  <a:pt x="1080" y="1054"/>
                </a:lnTo>
                <a:lnTo>
                  <a:pt x="1080" y="588"/>
                </a:lnTo>
                <a:lnTo>
                  <a:pt x="1080" y="588"/>
                </a:lnTo>
                <a:lnTo>
                  <a:pt x="1080" y="586"/>
                </a:lnTo>
                <a:lnTo>
                  <a:pt x="1082" y="584"/>
                </a:lnTo>
                <a:lnTo>
                  <a:pt x="1085" y="583"/>
                </a:lnTo>
                <a:lnTo>
                  <a:pt x="1087" y="581"/>
                </a:lnTo>
                <a:lnTo>
                  <a:pt x="1126" y="581"/>
                </a:lnTo>
                <a:lnTo>
                  <a:pt x="1126" y="513"/>
                </a:lnTo>
                <a:lnTo>
                  <a:pt x="1126" y="513"/>
                </a:lnTo>
                <a:lnTo>
                  <a:pt x="1127" y="510"/>
                </a:lnTo>
                <a:lnTo>
                  <a:pt x="1131" y="508"/>
                </a:lnTo>
                <a:lnTo>
                  <a:pt x="1169" y="489"/>
                </a:lnTo>
                <a:lnTo>
                  <a:pt x="1169" y="489"/>
                </a:lnTo>
                <a:lnTo>
                  <a:pt x="1172" y="488"/>
                </a:lnTo>
                <a:lnTo>
                  <a:pt x="1330" y="488"/>
                </a:lnTo>
                <a:lnTo>
                  <a:pt x="1330" y="488"/>
                </a:lnTo>
                <a:lnTo>
                  <a:pt x="1333" y="489"/>
                </a:lnTo>
                <a:lnTo>
                  <a:pt x="1336" y="490"/>
                </a:lnTo>
                <a:lnTo>
                  <a:pt x="1337" y="493"/>
                </a:lnTo>
                <a:lnTo>
                  <a:pt x="1337" y="495"/>
                </a:lnTo>
                <a:lnTo>
                  <a:pt x="1337" y="576"/>
                </a:lnTo>
                <a:lnTo>
                  <a:pt x="1371" y="601"/>
                </a:lnTo>
                <a:lnTo>
                  <a:pt x="1371" y="601"/>
                </a:lnTo>
                <a:lnTo>
                  <a:pt x="1374" y="604"/>
                </a:lnTo>
                <a:lnTo>
                  <a:pt x="1374" y="607"/>
                </a:lnTo>
                <a:lnTo>
                  <a:pt x="1374" y="1137"/>
                </a:lnTo>
                <a:lnTo>
                  <a:pt x="1426" y="1137"/>
                </a:lnTo>
                <a:lnTo>
                  <a:pt x="1426" y="1069"/>
                </a:lnTo>
                <a:lnTo>
                  <a:pt x="1426" y="1069"/>
                </a:lnTo>
                <a:lnTo>
                  <a:pt x="1427" y="1065"/>
                </a:lnTo>
                <a:lnTo>
                  <a:pt x="1429" y="1062"/>
                </a:lnTo>
                <a:lnTo>
                  <a:pt x="1476" y="1045"/>
                </a:lnTo>
                <a:lnTo>
                  <a:pt x="1476" y="1045"/>
                </a:lnTo>
                <a:lnTo>
                  <a:pt x="1479" y="1043"/>
                </a:lnTo>
                <a:lnTo>
                  <a:pt x="1944" y="1043"/>
                </a:lnTo>
                <a:lnTo>
                  <a:pt x="1944" y="1043"/>
                </a:lnTo>
                <a:lnTo>
                  <a:pt x="1946" y="1045"/>
                </a:lnTo>
                <a:lnTo>
                  <a:pt x="1948" y="1046"/>
                </a:lnTo>
                <a:lnTo>
                  <a:pt x="1950" y="1048"/>
                </a:lnTo>
                <a:lnTo>
                  <a:pt x="1951" y="1050"/>
                </a:lnTo>
                <a:lnTo>
                  <a:pt x="1951" y="1427"/>
                </a:lnTo>
                <a:lnTo>
                  <a:pt x="1983" y="1427"/>
                </a:lnTo>
                <a:lnTo>
                  <a:pt x="1983" y="1303"/>
                </a:lnTo>
                <a:lnTo>
                  <a:pt x="1983" y="1303"/>
                </a:lnTo>
                <a:lnTo>
                  <a:pt x="1984" y="1299"/>
                </a:lnTo>
                <a:lnTo>
                  <a:pt x="1985" y="1298"/>
                </a:lnTo>
                <a:lnTo>
                  <a:pt x="1988" y="1296"/>
                </a:lnTo>
                <a:lnTo>
                  <a:pt x="1990" y="1296"/>
                </a:lnTo>
                <a:lnTo>
                  <a:pt x="2012" y="1296"/>
                </a:lnTo>
                <a:lnTo>
                  <a:pt x="2012" y="1183"/>
                </a:lnTo>
                <a:lnTo>
                  <a:pt x="2012" y="1183"/>
                </a:lnTo>
                <a:lnTo>
                  <a:pt x="2013" y="1179"/>
                </a:lnTo>
                <a:lnTo>
                  <a:pt x="2014" y="1177"/>
                </a:lnTo>
                <a:lnTo>
                  <a:pt x="2016" y="1176"/>
                </a:lnTo>
                <a:lnTo>
                  <a:pt x="2019" y="1176"/>
                </a:lnTo>
                <a:lnTo>
                  <a:pt x="2112" y="1176"/>
                </a:lnTo>
                <a:lnTo>
                  <a:pt x="2112" y="1176"/>
                </a:lnTo>
                <a:lnTo>
                  <a:pt x="2117" y="1177"/>
                </a:lnTo>
                <a:lnTo>
                  <a:pt x="2152" y="1204"/>
                </a:lnTo>
                <a:lnTo>
                  <a:pt x="2152" y="1204"/>
                </a:lnTo>
                <a:lnTo>
                  <a:pt x="2155" y="1206"/>
                </a:lnTo>
                <a:lnTo>
                  <a:pt x="2156" y="1209"/>
                </a:lnTo>
                <a:lnTo>
                  <a:pt x="2156" y="1288"/>
                </a:lnTo>
                <a:lnTo>
                  <a:pt x="2178" y="1288"/>
                </a:lnTo>
                <a:lnTo>
                  <a:pt x="2178" y="1288"/>
                </a:lnTo>
                <a:lnTo>
                  <a:pt x="2180" y="1288"/>
                </a:lnTo>
                <a:lnTo>
                  <a:pt x="2182" y="1289"/>
                </a:lnTo>
                <a:lnTo>
                  <a:pt x="2183" y="1291"/>
                </a:lnTo>
                <a:lnTo>
                  <a:pt x="2184" y="1295"/>
                </a:lnTo>
                <a:lnTo>
                  <a:pt x="2184" y="1530"/>
                </a:lnTo>
                <a:lnTo>
                  <a:pt x="2263" y="1530"/>
                </a:lnTo>
                <a:lnTo>
                  <a:pt x="2263" y="1530"/>
                </a:lnTo>
                <a:lnTo>
                  <a:pt x="2265" y="1530"/>
                </a:lnTo>
                <a:lnTo>
                  <a:pt x="2267" y="1531"/>
                </a:lnTo>
                <a:lnTo>
                  <a:pt x="2269" y="1533"/>
                </a:lnTo>
                <a:lnTo>
                  <a:pt x="2270" y="1537"/>
                </a:lnTo>
                <a:lnTo>
                  <a:pt x="2270" y="1605"/>
                </a:lnTo>
                <a:lnTo>
                  <a:pt x="2298" y="1605"/>
                </a:lnTo>
                <a:lnTo>
                  <a:pt x="2298" y="1605"/>
                </a:lnTo>
                <a:lnTo>
                  <a:pt x="2302" y="1605"/>
                </a:lnTo>
                <a:lnTo>
                  <a:pt x="2304" y="1607"/>
                </a:lnTo>
                <a:lnTo>
                  <a:pt x="2305" y="1608"/>
                </a:lnTo>
                <a:lnTo>
                  <a:pt x="2305" y="1612"/>
                </a:lnTo>
                <a:lnTo>
                  <a:pt x="2305" y="1669"/>
                </a:lnTo>
                <a:lnTo>
                  <a:pt x="2320" y="1669"/>
                </a:lnTo>
                <a:lnTo>
                  <a:pt x="2320" y="1508"/>
                </a:lnTo>
                <a:lnTo>
                  <a:pt x="2320" y="1508"/>
                </a:lnTo>
                <a:lnTo>
                  <a:pt x="2322" y="1506"/>
                </a:lnTo>
                <a:lnTo>
                  <a:pt x="2323" y="1503"/>
                </a:lnTo>
                <a:lnTo>
                  <a:pt x="2325" y="1501"/>
                </a:lnTo>
                <a:lnTo>
                  <a:pt x="2327" y="1501"/>
                </a:lnTo>
                <a:lnTo>
                  <a:pt x="2437" y="1501"/>
                </a:lnTo>
                <a:lnTo>
                  <a:pt x="2471" y="1466"/>
                </a:lnTo>
                <a:lnTo>
                  <a:pt x="2471" y="1466"/>
                </a:lnTo>
                <a:lnTo>
                  <a:pt x="2474" y="1465"/>
                </a:lnTo>
                <a:lnTo>
                  <a:pt x="2476" y="1464"/>
                </a:lnTo>
                <a:lnTo>
                  <a:pt x="2494" y="1464"/>
                </a:lnTo>
                <a:lnTo>
                  <a:pt x="2494" y="1464"/>
                </a:lnTo>
                <a:lnTo>
                  <a:pt x="2498" y="1465"/>
                </a:lnTo>
                <a:lnTo>
                  <a:pt x="2500" y="1467"/>
                </a:lnTo>
                <a:lnTo>
                  <a:pt x="2516" y="1501"/>
                </a:lnTo>
                <a:lnTo>
                  <a:pt x="2691" y="1501"/>
                </a:lnTo>
                <a:lnTo>
                  <a:pt x="2691" y="1501"/>
                </a:lnTo>
                <a:lnTo>
                  <a:pt x="2693" y="1501"/>
                </a:lnTo>
                <a:lnTo>
                  <a:pt x="2696" y="1503"/>
                </a:lnTo>
                <a:lnTo>
                  <a:pt x="2697" y="1506"/>
                </a:lnTo>
                <a:lnTo>
                  <a:pt x="2698" y="1508"/>
                </a:lnTo>
                <a:lnTo>
                  <a:pt x="2698" y="1632"/>
                </a:lnTo>
                <a:lnTo>
                  <a:pt x="2738" y="1632"/>
                </a:lnTo>
                <a:lnTo>
                  <a:pt x="2738" y="1425"/>
                </a:lnTo>
                <a:lnTo>
                  <a:pt x="2738" y="1425"/>
                </a:lnTo>
                <a:lnTo>
                  <a:pt x="2740" y="1421"/>
                </a:lnTo>
                <a:lnTo>
                  <a:pt x="2741" y="1419"/>
                </a:lnTo>
                <a:lnTo>
                  <a:pt x="2743" y="1418"/>
                </a:lnTo>
                <a:lnTo>
                  <a:pt x="2745" y="1418"/>
                </a:lnTo>
                <a:lnTo>
                  <a:pt x="2897" y="1418"/>
                </a:lnTo>
                <a:lnTo>
                  <a:pt x="2897" y="1349"/>
                </a:lnTo>
                <a:lnTo>
                  <a:pt x="2897" y="1349"/>
                </a:lnTo>
                <a:lnTo>
                  <a:pt x="2897" y="1347"/>
                </a:lnTo>
                <a:lnTo>
                  <a:pt x="2900" y="1344"/>
                </a:lnTo>
                <a:lnTo>
                  <a:pt x="2901" y="1343"/>
                </a:lnTo>
                <a:lnTo>
                  <a:pt x="2904" y="1342"/>
                </a:lnTo>
                <a:lnTo>
                  <a:pt x="3008" y="1342"/>
                </a:lnTo>
                <a:lnTo>
                  <a:pt x="3008" y="1342"/>
                </a:lnTo>
                <a:lnTo>
                  <a:pt x="3010" y="1343"/>
                </a:lnTo>
                <a:lnTo>
                  <a:pt x="3012" y="1344"/>
                </a:lnTo>
                <a:lnTo>
                  <a:pt x="3014" y="1347"/>
                </a:lnTo>
                <a:lnTo>
                  <a:pt x="3015" y="1349"/>
                </a:lnTo>
                <a:lnTo>
                  <a:pt x="3015" y="1431"/>
                </a:lnTo>
                <a:lnTo>
                  <a:pt x="3056" y="1454"/>
                </a:lnTo>
                <a:lnTo>
                  <a:pt x="3065" y="1454"/>
                </a:lnTo>
                <a:lnTo>
                  <a:pt x="3065" y="1414"/>
                </a:lnTo>
                <a:lnTo>
                  <a:pt x="3065" y="1414"/>
                </a:lnTo>
                <a:lnTo>
                  <a:pt x="3067" y="1411"/>
                </a:lnTo>
                <a:lnTo>
                  <a:pt x="3068" y="1410"/>
                </a:lnTo>
                <a:lnTo>
                  <a:pt x="3070" y="1408"/>
                </a:lnTo>
                <a:lnTo>
                  <a:pt x="3072" y="1408"/>
                </a:lnTo>
                <a:lnTo>
                  <a:pt x="3155" y="1408"/>
                </a:lnTo>
                <a:lnTo>
                  <a:pt x="3155" y="1408"/>
                </a:lnTo>
                <a:lnTo>
                  <a:pt x="3159" y="1408"/>
                </a:lnTo>
                <a:lnTo>
                  <a:pt x="3161" y="1410"/>
                </a:lnTo>
                <a:lnTo>
                  <a:pt x="3162" y="1411"/>
                </a:lnTo>
                <a:lnTo>
                  <a:pt x="3162" y="1414"/>
                </a:lnTo>
                <a:lnTo>
                  <a:pt x="3162" y="1588"/>
                </a:lnTo>
                <a:lnTo>
                  <a:pt x="3519" y="1594"/>
                </a:lnTo>
                <a:lnTo>
                  <a:pt x="3597" y="1594"/>
                </a:lnTo>
                <a:lnTo>
                  <a:pt x="3597" y="1500"/>
                </a:lnTo>
                <a:lnTo>
                  <a:pt x="3597" y="1500"/>
                </a:lnTo>
                <a:lnTo>
                  <a:pt x="3599" y="1496"/>
                </a:lnTo>
                <a:lnTo>
                  <a:pt x="3600" y="1495"/>
                </a:lnTo>
                <a:lnTo>
                  <a:pt x="3602" y="1493"/>
                </a:lnTo>
                <a:lnTo>
                  <a:pt x="3604" y="1493"/>
                </a:lnTo>
                <a:lnTo>
                  <a:pt x="3642" y="1493"/>
                </a:lnTo>
                <a:lnTo>
                  <a:pt x="3642" y="1079"/>
                </a:lnTo>
                <a:lnTo>
                  <a:pt x="3642" y="1079"/>
                </a:lnTo>
                <a:lnTo>
                  <a:pt x="3642" y="1076"/>
                </a:lnTo>
                <a:lnTo>
                  <a:pt x="3645" y="1075"/>
                </a:lnTo>
                <a:lnTo>
                  <a:pt x="3646" y="1072"/>
                </a:lnTo>
                <a:lnTo>
                  <a:pt x="3649" y="1072"/>
                </a:lnTo>
                <a:lnTo>
                  <a:pt x="3736" y="1072"/>
                </a:lnTo>
                <a:lnTo>
                  <a:pt x="3736" y="827"/>
                </a:lnTo>
                <a:lnTo>
                  <a:pt x="3736" y="827"/>
                </a:lnTo>
                <a:lnTo>
                  <a:pt x="3736" y="825"/>
                </a:lnTo>
                <a:lnTo>
                  <a:pt x="3738" y="822"/>
                </a:lnTo>
                <a:lnTo>
                  <a:pt x="3740" y="821"/>
                </a:lnTo>
                <a:lnTo>
                  <a:pt x="3743" y="820"/>
                </a:lnTo>
                <a:lnTo>
                  <a:pt x="3929" y="820"/>
                </a:lnTo>
                <a:lnTo>
                  <a:pt x="3929" y="820"/>
                </a:lnTo>
                <a:lnTo>
                  <a:pt x="3931" y="821"/>
                </a:lnTo>
                <a:lnTo>
                  <a:pt x="3934" y="822"/>
                </a:lnTo>
                <a:lnTo>
                  <a:pt x="3936" y="825"/>
                </a:lnTo>
                <a:lnTo>
                  <a:pt x="3936" y="827"/>
                </a:lnTo>
                <a:lnTo>
                  <a:pt x="3936" y="913"/>
                </a:lnTo>
                <a:lnTo>
                  <a:pt x="4033" y="913"/>
                </a:lnTo>
                <a:lnTo>
                  <a:pt x="4033" y="913"/>
                </a:lnTo>
                <a:lnTo>
                  <a:pt x="4035" y="914"/>
                </a:lnTo>
                <a:lnTo>
                  <a:pt x="4037" y="916"/>
                </a:lnTo>
                <a:lnTo>
                  <a:pt x="4040" y="918"/>
                </a:lnTo>
                <a:lnTo>
                  <a:pt x="4040" y="920"/>
                </a:lnTo>
                <a:lnTo>
                  <a:pt x="4040" y="1519"/>
                </a:lnTo>
                <a:lnTo>
                  <a:pt x="4153" y="1519"/>
                </a:lnTo>
                <a:lnTo>
                  <a:pt x="4153" y="1519"/>
                </a:lnTo>
                <a:lnTo>
                  <a:pt x="4155" y="1519"/>
                </a:lnTo>
                <a:lnTo>
                  <a:pt x="4157" y="1520"/>
                </a:lnTo>
                <a:lnTo>
                  <a:pt x="4159" y="1523"/>
                </a:lnTo>
                <a:lnTo>
                  <a:pt x="4159" y="1526"/>
                </a:lnTo>
                <a:lnTo>
                  <a:pt x="4159" y="1641"/>
                </a:lnTo>
                <a:lnTo>
                  <a:pt x="4231" y="1641"/>
                </a:lnTo>
                <a:lnTo>
                  <a:pt x="4231" y="1378"/>
                </a:lnTo>
                <a:lnTo>
                  <a:pt x="4231" y="1378"/>
                </a:lnTo>
                <a:lnTo>
                  <a:pt x="4232" y="1375"/>
                </a:lnTo>
                <a:lnTo>
                  <a:pt x="4233" y="1373"/>
                </a:lnTo>
                <a:lnTo>
                  <a:pt x="4235" y="1371"/>
                </a:lnTo>
                <a:lnTo>
                  <a:pt x="4238" y="1371"/>
                </a:lnTo>
                <a:lnTo>
                  <a:pt x="4249" y="1371"/>
                </a:lnTo>
                <a:lnTo>
                  <a:pt x="4249" y="1274"/>
                </a:lnTo>
                <a:lnTo>
                  <a:pt x="4249" y="1274"/>
                </a:lnTo>
                <a:lnTo>
                  <a:pt x="4249" y="1272"/>
                </a:lnTo>
                <a:lnTo>
                  <a:pt x="4252" y="1269"/>
                </a:lnTo>
                <a:lnTo>
                  <a:pt x="4254" y="1268"/>
                </a:lnTo>
                <a:lnTo>
                  <a:pt x="4256" y="1267"/>
                </a:lnTo>
                <a:lnTo>
                  <a:pt x="4278" y="1267"/>
                </a:lnTo>
                <a:lnTo>
                  <a:pt x="4278" y="1116"/>
                </a:lnTo>
                <a:lnTo>
                  <a:pt x="4278" y="1116"/>
                </a:lnTo>
                <a:lnTo>
                  <a:pt x="4278" y="1113"/>
                </a:lnTo>
                <a:lnTo>
                  <a:pt x="4279" y="1110"/>
                </a:lnTo>
                <a:lnTo>
                  <a:pt x="4282" y="1109"/>
                </a:lnTo>
                <a:lnTo>
                  <a:pt x="4285" y="1109"/>
                </a:lnTo>
                <a:lnTo>
                  <a:pt x="4305" y="1109"/>
                </a:lnTo>
                <a:lnTo>
                  <a:pt x="4305" y="837"/>
                </a:lnTo>
                <a:lnTo>
                  <a:pt x="4305" y="837"/>
                </a:lnTo>
                <a:lnTo>
                  <a:pt x="4305" y="835"/>
                </a:lnTo>
                <a:lnTo>
                  <a:pt x="4306" y="833"/>
                </a:lnTo>
                <a:lnTo>
                  <a:pt x="4308" y="830"/>
                </a:lnTo>
                <a:lnTo>
                  <a:pt x="4311" y="830"/>
                </a:lnTo>
                <a:lnTo>
                  <a:pt x="4324" y="830"/>
                </a:lnTo>
                <a:lnTo>
                  <a:pt x="4324" y="585"/>
                </a:lnTo>
                <a:lnTo>
                  <a:pt x="4324" y="585"/>
                </a:lnTo>
                <a:lnTo>
                  <a:pt x="4325" y="581"/>
                </a:lnTo>
                <a:lnTo>
                  <a:pt x="4328" y="579"/>
                </a:lnTo>
                <a:lnTo>
                  <a:pt x="4393" y="541"/>
                </a:lnTo>
                <a:lnTo>
                  <a:pt x="4393" y="541"/>
                </a:lnTo>
                <a:lnTo>
                  <a:pt x="4397" y="540"/>
                </a:lnTo>
                <a:lnTo>
                  <a:pt x="4400" y="541"/>
                </a:lnTo>
                <a:lnTo>
                  <a:pt x="4512" y="616"/>
                </a:lnTo>
                <a:lnTo>
                  <a:pt x="4512" y="616"/>
                </a:lnTo>
                <a:lnTo>
                  <a:pt x="4514" y="618"/>
                </a:lnTo>
                <a:lnTo>
                  <a:pt x="4515" y="622"/>
                </a:lnTo>
                <a:lnTo>
                  <a:pt x="4515" y="708"/>
                </a:lnTo>
                <a:lnTo>
                  <a:pt x="4573" y="708"/>
                </a:lnTo>
                <a:lnTo>
                  <a:pt x="4573" y="708"/>
                </a:lnTo>
                <a:lnTo>
                  <a:pt x="4575" y="709"/>
                </a:lnTo>
                <a:lnTo>
                  <a:pt x="4578" y="710"/>
                </a:lnTo>
                <a:lnTo>
                  <a:pt x="4580" y="713"/>
                </a:lnTo>
                <a:lnTo>
                  <a:pt x="4580" y="715"/>
                </a:lnTo>
                <a:lnTo>
                  <a:pt x="4580" y="802"/>
                </a:lnTo>
                <a:lnTo>
                  <a:pt x="4718" y="802"/>
                </a:lnTo>
                <a:lnTo>
                  <a:pt x="4718" y="815"/>
                </a:lnTo>
                <a:lnTo>
                  <a:pt x="4573" y="815"/>
                </a:lnTo>
                <a:lnTo>
                  <a:pt x="4573" y="815"/>
                </a:lnTo>
                <a:lnTo>
                  <a:pt x="4571" y="815"/>
                </a:lnTo>
                <a:lnTo>
                  <a:pt x="4568" y="813"/>
                </a:lnTo>
                <a:lnTo>
                  <a:pt x="4566" y="812"/>
                </a:lnTo>
                <a:lnTo>
                  <a:pt x="4566" y="808"/>
                </a:lnTo>
                <a:lnTo>
                  <a:pt x="4566" y="722"/>
                </a:lnTo>
                <a:lnTo>
                  <a:pt x="4508" y="722"/>
                </a:lnTo>
                <a:lnTo>
                  <a:pt x="4508" y="722"/>
                </a:lnTo>
                <a:lnTo>
                  <a:pt x="4505" y="722"/>
                </a:lnTo>
                <a:lnTo>
                  <a:pt x="4503" y="720"/>
                </a:lnTo>
                <a:lnTo>
                  <a:pt x="4501" y="719"/>
                </a:lnTo>
                <a:lnTo>
                  <a:pt x="4501" y="715"/>
                </a:lnTo>
                <a:lnTo>
                  <a:pt x="4501" y="625"/>
                </a:lnTo>
                <a:lnTo>
                  <a:pt x="4396" y="555"/>
                </a:lnTo>
                <a:lnTo>
                  <a:pt x="4338" y="590"/>
                </a:lnTo>
                <a:lnTo>
                  <a:pt x="4338" y="837"/>
                </a:lnTo>
                <a:lnTo>
                  <a:pt x="4338" y="837"/>
                </a:lnTo>
                <a:lnTo>
                  <a:pt x="4338" y="840"/>
                </a:lnTo>
                <a:lnTo>
                  <a:pt x="4336" y="842"/>
                </a:lnTo>
                <a:lnTo>
                  <a:pt x="4335" y="843"/>
                </a:lnTo>
                <a:lnTo>
                  <a:pt x="4331" y="844"/>
                </a:lnTo>
                <a:lnTo>
                  <a:pt x="4318" y="844"/>
                </a:lnTo>
                <a:lnTo>
                  <a:pt x="4318" y="1116"/>
                </a:lnTo>
                <a:lnTo>
                  <a:pt x="4318" y="1116"/>
                </a:lnTo>
                <a:lnTo>
                  <a:pt x="4317" y="1118"/>
                </a:lnTo>
                <a:lnTo>
                  <a:pt x="4316" y="1121"/>
                </a:lnTo>
                <a:lnTo>
                  <a:pt x="4314" y="1122"/>
                </a:lnTo>
                <a:lnTo>
                  <a:pt x="4311" y="1123"/>
                </a:lnTo>
                <a:lnTo>
                  <a:pt x="4292" y="1123"/>
                </a:lnTo>
                <a:lnTo>
                  <a:pt x="4292" y="1274"/>
                </a:lnTo>
                <a:lnTo>
                  <a:pt x="4292" y="1274"/>
                </a:lnTo>
                <a:lnTo>
                  <a:pt x="4291" y="1276"/>
                </a:lnTo>
                <a:lnTo>
                  <a:pt x="4290" y="1279"/>
                </a:lnTo>
                <a:lnTo>
                  <a:pt x="4287" y="1281"/>
                </a:lnTo>
                <a:lnTo>
                  <a:pt x="4285" y="1281"/>
                </a:lnTo>
                <a:lnTo>
                  <a:pt x="4263" y="1281"/>
                </a:lnTo>
                <a:lnTo>
                  <a:pt x="4263" y="1378"/>
                </a:lnTo>
                <a:lnTo>
                  <a:pt x="4263" y="1378"/>
                </a:lnTo>
                <a:lnTo>
                  <a:pt x="4262" y="1380"/>
                </a:lnTo>
                <a:lnTo>
                  <a:pt x="4261" y="1382"/>
                </a:lnTo>
                <a:lnTo>
                  <a:pt x="4259" y="1385"/>
                </a:lnTo>
                <a:lnTo>
                  <a:pt x="4256" y="1385"/>
                </a:lnTo>
                <a:lnTo>
                  <a:pt x="4245" y="1385"/>
                </a:lnTo>
                <a:lnTo>
                  <a:pt x="4245" y="1648"/>
                </a:lnTo>
                <a:lnTo>
                  <a:pt x="4245" y="1648"/>
                </a:lnTo>
                <a:lnTo>
                  <a:pt x="4245" y="1651"/>
                </a:lnTo>
                <a:lnTo>
                  <a:pt x="4242" y="1653"/>
                </a:lnTo>
                <a:lnTo>
                  <a:pt x="4240" y="1654"/>
                </a:lnTo>
                <a:lnTo>
                  <a:pt x="4238" y="1655"/>
                </a:lnTo>
                <a:lnTo>
                  <a:pt x="4153" y="1655"/>
                </a:lnTo>
                <a:lnTo>
                  <a:pt x="4153" y="1655"/>
                </a:lnTo>
                <a:lnTo>
                  <a:pt x="4150" y="1654"/>
                </a:lnTo>
                <a:lnTo>
                  <a:pt x="4148" y="1653"/>
                </a:lnTo>
                <a:lnTo>
                  <a:pt x="4147" y="1651"/>
                </a:lnTo>
                <a:lnTo>
                  <a:pt x="4146" y="1648"/>
                </a:lnTo>
                <a:lnTo>
                  <a:pt x="4146" y="1533"/>
                </a:lnTo>
                <a:lnTo>
                  <a:pt x="4033" y="1533"/>
                </a:lnTo>
                <a:lnTo>
                  <a:pt x="4033" y="1533"/>
                </a:lnTo>
                <a:lnTo>
                  <a:pt x="4030" y="1532"/>
                </a:lnTo>
                <a:lnTo>
                  <a:pt x="4028" y="1531"/>
                </a:lnTo>
                <a:lnTo>
                  <a:pt x="4027" y="1529"/>
                </a:lnTo>
                <a:lnTo>
                  <a:pt x="4026" y="1526"/>
                </a:lnTo>
                <a:lnTo>
                  <a:pt x="4026" y="927"/>
                </a:lnTo>
                <a:lnTo>
                  <a:pt x="3929" y="927"/>
                </a:lnTo>
                <a:lnTo>
                  <a:pt x="3929" y="927"/>
                </a:lnTo>
                <a:lnTo>
                  <a:pt x="3927" y="927"/>
                </a:lnTo>
                <a:lnTo>
                  <a:pt x="3925" y="925"/>
                </a:lnTo>
                <a:lnTo>
                  <a:pt x="3923" y="924"/>
                </a:lnTo>
                <a:lnTo>
                  <a:pt x="3922" y="920"/>
                </a:lnTo>
                <a:lnTo>
                  <a:pt x="3922" y="834"/>
                </a:lnTo>
                <a:lnTo>
                  <a:pt x="3750" y="834"/>
                </a:lnTo>
                <a:lnTo>
                  <a:pt x="3750" y="1079"/>
                </a:lnTo>
                <a:lnTo>
                  <a:pt x="3750" y="1079"/>
                </a:lnTo>
                <a:lnTo>
                  <a:pt x="3748" y="1082"/>
                </a:lnTo>
                <a:lnTo>
                  <a:pt x="3747" y="1084"/>
                </a:lnTo>
                <a:lnTo>
                  <a:pt x="3745" y="1085"/>
                </a:lnTo>
                <a:lnTo>
                  <a:pt x="3743" y="1086"/>
                </a:lnTo>
                <a:lnTo>
                  <a:pt x="3656" y="1086"/>
                </a:lnTo>
                <a:lnTo>
                  <a:pt x="3656" y="1500"/>
                </a:lnTo>
                <a:lnTo>
                  <a:pt x="3656" y="1500"/>
                </a:lnTo>
                <a:lnTo>
                  <a:pt x="3655" y="1502"/>
                </a:lnTo>
                <a:lnTo>
                  <a:pt x="3654" y="1504"/>
                </a:lnTo>
                <a:lnTo>
                  <a:pt x="3652" y="1506"/>
                </a:lnTo>
                <a:lnTo>
                  <a:pt x="3649" y="1507"/>
                </a:lnTo>
                <a:lnTo>
                  <a:pt x="3611" y="1507"/>
                </a:lnTo>
                <a:lnTo>
                  <a:pt x="3611" y="1601"/>
                </a:lnTo>
                <a:lnTo>
                  <a:pt x="3611" y="1601"/>
                </a:lnTo>
                <a:lnTo>
                  <a:pt x="3611" y="1603"/>
                </a:lnTo>
                <a:lnTo>
                  <a:pt x="3609" y="1606"/>
                </a:lnTo>
                <a:lnTo>
                  <a:pt x="3607" y="1607"/>
                </a:lnTo>
                <a:lnTo>
                  <a:pt x="3604" y="1608"/>
                </a:lnTo>
                <a:lnTo>
                  <a:pt x="3519" y="1608"/>
                </a:lnTo>
                <a:lnTo>
                  <a:pt x="3155" y="1602"/>
                </a:lnTo>
                <a:lnTo>
                  <a:pt x="3155" y="1602"/>
                </a:lnTo>
                <a:lnTo>
                  <a:pt x="3153" y="1601"/>
                </a:lnTo>
                <a:lnTo>
                  <a:pt x="3151" y="1600"/>
                </a:lnTo>
                <a:lnTo>
                  <a:pt x="3150" y="1598"/>
                </a:lnTo>
                <a:lnTo>
                  <a:pt x="3148" y="1595"/>
                </a:lnTo>
                <a:lnTo>
                  <a:pt x="3148" y="1421"/>
                </a:lnTo>
                <a:lnTo>
                  <a:pt x="3079" y="1421"/>
                </a:lnTo>
                <a:lnTo>
                  <a:pt x="3079" y="1461"/>
                </a:lnTo>
                <a:lnTo>
                  <a:pt x="3079" y="1461"/>
                </a:lnTo>
                <a:lnTo>
                  <a:pt x="3079" y="1464"/>
                </a:lnTo>
                <a:lnTo>
                  <a:pt x="3077" y="1466"/>
                </a:lnTo>
                <a:lnTo>
                  <a:pt x="3075" y="1467"/>
                </a:lnTo>
                <a:lnTo>
                  <a:pt x="3072" y="1467"/>
                </a:lnTo>
                <a:lnTo>
                  <a:pt x="3054" y="1467"/>
                </a:lnTo>
                <a:lnTo>
                  <a:pt x="3054" y="1467"/>
                </a:lnTo>
                <a:lnTo>
                  <a:pt x="3050" y="1467"/>
                </a:lnTo>
                <a:lnTo>
                  <a:pt x="3004" y="1441"/>
                </a:lnTo>
                <a:lnTo>
                  <a:pt x="3004" y="1441"/>
                </a:lnTo>
                <a:lnTo>
                  <a:pt x="3001" y="1438"/>
                </a:lnTo>
                <a:lnTo>
                  <a:pt x="3001" y="1434"/>
                </a:lnTo>
                <a:lnTo>
                  <a:pt x="3001" y="1356"/>
                </a:lnTo>
                <a:lnTo>
                  <a:pt x="2911" y="1356"/>
                </a:lnTo>
                <a:lnTo>
                  <a:pt x="2911" y="1425"/>
                </a:lnTo>
                <a:lnTo>
                  <a:pt x="2911" y="1425"/>
                </a:lnTo>
                <a:lnTo>
                  <a:pt x="2910" y="1427"/>
                </a:lnTo>
                <a:lnTo>
                  <a:pt x="2909" y="1429"/>
                </a:lnTo>
                <a:lnTo>
                  <a:pt x="2907" y="1431"/>
                </a:lnTo>
                <a:lnTo>
                  <a:pt x="2904" y="1432"/>
                </a:lnTo>
                <a:lnTo>
                  <a:pt x="2752" y="1432"/>
                </a:lnTo>
                <a:lnTo>
                  <a:pt x="2752" y="1639"/>
                </a:lnTo>
                <a:lnTo>
                  <a:pt x="2752" y="1639"/>
                </a:lnTo>
                <a:lnTo>
                  <a:pt x="2752" y="1643"/>
                </a:lnTo>
                <a:lnTo>
                  <a:pt x="2751" y="1645"/>
                </a:lnTo>
                <a:lnTo>
                  <a:pt x="2749" y="1646"/>
                </a:lnTo>
                <a:lnTo>
                  <a:pt x="2745" y="1646"/>
                </a:lnTo>
                <a:lnTo>
                  <a:pt x="2691" y="1646"/>
                </a:lnTo>
                <a:lnTo>
                  <a:pt x="2691" y="1646"/>
                </a:lnTo>
                <a:lnTo>
                  <a:pt x="2688" y="1646"/>
                </a:lnTo>
                <a:lnTo>
                  <a:pt x="2685" y="1645"/>
                </a:lnTo>
                <a:lnTo>
                  <a:pt x="2684" y="1643"/>
                </a:lnTo>
                <a:lnTo>
                  <a:pt x="2684" y="1639"/>
                </a:lnTo>
                <a:lnTo>
                  <a:pt x="2684" y="1515"/>
                </a:lnTo>
                <a:lnTo>
                  <a:pt x="2513" y="1515"/>
                </a:lnTo>
                <a:lnTo>
                  <a:pt x="2513" y="1515"/>
                </a:lnTo>
                <a:lnTo>
                  <a:pt x="2508" y="1514"/>
                </a:lnTo>
                <a:lnTo>
                  <a:pt x="2506" y="1511"/>
                </a:lnTo>
                <a:lnTo>
                  <a:pt x="2490" y="1478"/>
                </a:lnTo>
                <a:lnTo>
                  <a:pt x="2478" y="1478"/>
                </a:lnTo>
                <a:lnTo>
                  <a:pt x="2444" y="1512"/>
                </a:lnTo>
                <a:lnTo>
                  <a:pt x="2444" y="1512"/>
                </a:lnTo>
                <a:lnTo>
                  <a:pt x="2441" y="1514"/>
                </a:lnTo>
                <a:lnTo>
                  <a:pt x="2439" y="1515"/>
                </a:lnTo>
                <a:lnTo>
                  <a:pt x="2334" y="1515"/>
                </a:lnTo>
                <a:lnTo>
                  <a:pt x="2334" y="1676"/>
                </a:lnTo>
                <a:lnTo>
                  <a:pt x="2334" y="1676"/>
                </a:lnTo>
                <a:lnTo>
                  <a:pt x="2334" y="1679"/>
                </a:lnTo>
                <a:lnTo>
                  <a:pt x="2332" y="1681"/>
                </a:lnTo>
                <a:lnTo>
                  <a:pt x="2330" y="1683"/>
                </a:lnTo>
                <a:lnTo>
                  <a:pt x="2327" y="1683"/>
                </a:lnTo>
                <a:lnTo>
                  <a:pt x="2327" y="1683"/>
                </a:lnTo>
                <a:close/>
              </a:path>
            </a:pathLst>
          </a:cu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5" name="Freeform 166">
            <a:extLst>
              <a:ext uri="{FF2B5EF4-FFF2-40B4-BE49-F238E27FC236}">
                <a16:creationId xmlns:a16="http://schemas.microsoft.com/office/drawing/2014/main" id="{1E63AAE2-4716-439C-AA7B-1DEC1F6A0F46}"/>
              </a:ext>
            </a:extLst>
          </p:cNvPr>
          <p:cNvSpPr>
            <a:spLocks/>
          </p:cNvSpPr>
          <p:nvPr userDrawn="1"/>
        </p:nvSpPr>
        <p:spPr bwMode="auto">
          <a:xfrm>
            <a:off x="987426" y="1487488"/>
            <a:ext cx="1262063" cy="1652588"/>
          </a:xfrm>
          <a:custGeom>
            <a:avLst/>
            <a:gdLst>
              <a:gd name="T0" fmla="*/ 2 w 1591"/>
              <a:gd name="T1" fmla="*/ 1328 h 2083"/>
              <a:gd name="T2" fmla="*/ 17 w 1591"/>
              <a:gd name="T3" fmla="*/ 1448 h 2083"/>
              <a:gd name="T4" fmla="*/ 49 w 1591"/>
              <a:gd name="T5" fmla="*/ 1561 h 2083"/>
              <a:gd name="T6" fmla="*/ 96 w 1591"/>
              <a:gd name="T7" fmla="*/ 1667 h 2083"/>
              <a:gd name="T8" fmla="*/ 158 w 1591"/>
              <a:gd name="T9" fmla="*/ 1763 h 2083"/>
              <a:gd name="T10" fmla="*/ 233 w 1591"/>
              <a:gd name="T11" fmla="*/ 1850 h 2083"/>
              <a:gd name="T12" fmla="*/ 319 w 1591"/>
              <a:gd name="T13" fmla="*/ 1925 h 2083"/>
              <a:gd name="T14" fmla="*/ 416 w 1591"/>
              <a:gd name="T15" fmla="*/ 1987 h 2083"/>
              <a:gd name="T16" fmla="*/ 522 w 1591"/>
              <a:gd name="T17" fmla="*/ 2034 h 2083"/>
              <a:gd name="T18" fmla="*/ 635 w 1591"/>
              <a:gd name="T19" fmla="*/ 2066 h 2083"/>
              <a:gd name="T20" fmla="*/ 755 w 1591"/>
              <a:gd name="T21" fmla="*/ 2081 h 2083"/>
              <a:gd name="T22" fmla="*/ 836 w 1591"/>
              <a:gd name="T23" fmla="*/ 2081 h 2083"/>
              <a:gd name="T24" fmla="*/ 956 w 1591"/>
              <a:gd name="T25" fmla="*/ 2066 h 2083"/>
              <a:gd name="T26" fmla="*/ 1069 w 1591"/>
              <a:gd name="T27" fmla="*/ 2034 h 2083"/>
              <a:gd name="T28" fmla="*/ 1175 w 1591"/>
              <a:gd name="T29" fmla="*/ 1987 h 2083"/>
              <a:gd name="T30" fmla="*/ 1272 w 1591"/>
              <a:gd name="T31" fmla="*/ 1925 h 2083"/>
              <a:gd name="T32" fmla="*/ 1358 w 1591"/>
              <a:gd name="T33" fmla="*/ 1850 h 2083"/>
              <a:gd name="T34" fmla="*/ 1433 w 1591"/>
              <a:gd name="T35" fmla="*/ 1763 h 2083"/>
              <a:gd name="T36" fmla="*/ 1495 w 1591"/>
              <a:gd name="T37" fmla="*/ 1667 h 2083"/>
              <a:gd name="T38" fmla="*/ 1542 w 1591"/>
              <a:gd name="T39" fmla="*/ 1561 h 2083"/>
              <a:gd name="T40" fmla="*/ 1575 w 1591"/>
              <a:gd name="T41" fmla="*/ 1448 h 2083"/>
              <a:gd name="T42" fmla="*/ 1590 w 1591"/>
              <a:gd name="T43" fmla="*/ 1328 h 2083"/>
              <a:gd name="T44" fmla="*/ 1590 w 1591"/>
              <a:gd name="T45" fmla="*/ 1243 h 2083"/>
              <a:gd name="T46" fmla="*/ 1572 w 1591"/>
              <a:gd name="T47" fmla="*/ 1112 h 2083"/>
              <a:gd name="T48" fmla="*/ 1534 w 1591"/>
              <a:gd name="T49" fmla="*/ 990 h 2083"/>
              <a:gd name="T50" fmla="*/ 1478 w 1591"/>
              <a:gd name="T51" fmla="*/ 878 h 2083"/>
              <a:gd name="T52" fmla="*/ 1405 w 1591"/>
              <a:gd name="T53" fmla="*/ 776 h 2083"/>
              <a:gd name="T54" fmla="*/ 1319 w 1591"/>
              <a:gd name="T55" fmla="*/ 687 h 2083"/>
              <a:gd name="T56" fmla="*/ 1333 w 1591"/>
              <a:gd name="T57" fmla="*/ 617 h 2083"/>
              <a:gd name="T58" fmla="*/ 1337 w 1591"/>
              <a:gd name="T59" fmla="*/ 543 h 2083"/>
              <a:gd name="T60" fmla="*/ 1332 w 1591"/>
              <a:gd name="T61" fmla="*/ 460 h 2083"/>
              <a:gd name="T62" fmla="*/ 1313 w 1591"/>
              <a:gd name="T63" fmla="*/ 382 h 2083"/>
              <a:gd name="T64" fmla="*/ 1284 w 1591"/>
              <a:gd name="T65" fmla="*/ 308 h 2083"/>
              <a:gd name="T66" fmla="*/ 1245 w 1591"/>
              <a:gd name="T67" fmla="*/ 240 h 2083"/>
              <a:gd name="T68" fmla="*/ 1197 w 1591"/>
              <a:gd name="T69" fmla="*/ 178 h 2083"/>
              <a:gd name="T70" fmla="*/ 1141 w 1591"/>
              <a:gd name="T71" fmla="*/ 125 h 2083"/>
              <a:gd name="T72" fmla="*/ 1077 w 1591"/>
              <a:gd name="T73" fmla="*/ 79 h 2083"/>
              <a:gd name="T74" fmla="*/ 1007 w 1591"/>
              <a:gd name="T75" fmla="*/ 43 h 2083"/>
              <a:gd name="T76" fmla="*/ 931 w 1591"/>
              <a:gd name="T77" fmla="*/ 18 h 2083"/>
              <a:gd name="T78" fmla="*/ 851 w 1591"/>
              <a:gd name="T79" fmla="*/ 4 h 2083"/>
              <a:gd name="T80" fmla="*/ 795 w 1591"/>
              <a:gd name="T81" fmla="*/ 0 h 2083"/>
              <a:gd name="T82" fmla="*/ 713 w 1591"/>
              <a:gd name="T83" fmla="*/ 7 h 2083"/>
              <a:gd name="T84" fmla="*/ 634 w 1591"/>
              <a:gd name="T85" fmla="*/ 25 h 2083"/>
              <a:gd name="T86" fmla="*/ 560 w 1591"/>
              <a:gd name="T87" fmla="*/ 55 h 2083"/>
              <a:gd name="T88" fmla="*/ 492 w 1591"/>
              <a:gd name="T89" fmla="*/ 94 h 2083"/>
              <a:gd name="T90" fmla="*/ 431 w 1591"/>
              <a:gd name="T91" fmla="*/ 141 h 2083"/>
              <a:gd name="T92" fmla="*/ 377 w 1591"/>
              <a:gd name="T93" fmla="*/ 198 h 2083"/>
              <a:gd name="T94" fmla="*/ 332 w 1591"/>
              <a:gd name="T95" fmla="*/ 262 h 2083"/>
              <a:gd name="T96" fmla="*/ 296 w 1591"/>
              <a:gd name="T97" fmla="*/ 332 h 2083"/>
              <a:gd name="T98" fmla="*/ 270 w 1591"/>
              <a:gd name="T99" fmla="*/ 407 h 2083"/>
              <a:gd name="T100" fmla="*/ 256 w 1591"/>
              <a:gd name="T101" fmla="*/ 488 h 2083"/>
              <a:gd name="T102" fmla="*/ 254 w 1591"/>
              <a:gd name="T103" fmla="*/ 543 h 2083"/>
              <a:gd name="T104" fmla="*/ 264 w 1591"/>
              <a:gd name="T105" fmla="*/ 653 h 2083"/>
              <a:gd name="T106" fmla="*/ 242 w 1591"/>
              <a:gd name="T107" fmla="*/ 715 h 2083"/>
              <a:gd name="T108" fmla="*/ 159 w 1591"/>
              <a:gd name="T109" fmla="*/ 809 h 2083"/>
              <a:gd name="T110" fmla="*/ 93 w 1591"/>
              <a:gd name="T111" fmla="*/ 914 h 2083"/>
              <a:gd name="T112" fmla="*/ 42 w 1591"/>
              <a:gd name="T113" fmla="*/ 1031 h 2083"/>
              <a:gd name="T114" fmla="*/ 11 w 1591"/>
              <a:gd name="T115" fmla="*/ 1155 h 2083"/>
              <a:gd name="T116" fmla="*/ 0 w 1591"/>
              <a:gd name="T117" fmla="*/ 1286 h 2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591" h="2083">
                <a:moveTo>
                  <a:pt x="0" y="1286"/>
                </a:moveTo>
                <a:lnTo>
                  <a:pt x="0" y="1286"/>
                </a:lnTo>
                <a:lnTo>
                  <a:pt x="2" y="1328"/>
                </a:lnTo>
                <a:lnTo>
                  <a:pt x="4" y="1368"/>
                </a:lnTo>
                <a:lnTo>
                  <a:pt x="10" y="1408"/>
                </a:lnTo>
                <a:lnTo>
                  <a:pt x="17" y="1448"/>
                </a:lnTo>
                <a:lnTo>
                  <a:pt x="26" y="1486"/>
                </a:lnTo>
                <a:lnTo>
                  <a:pt x="36" y="1524"/>
                </a:lnTo>
                <a:lnTo>
                  <a:pt x="49" y="1561"/>
                </a:lnTo>
                <a:lnTo>
                  <a:pt x="63" y="1596"/>
                </a:lnTo>
                <a:lnTo>
                  <a:pt x="79" y="1632"/>
                </a:lnTo>
                <a:lnTo>
                  <a:pt x="96" y="1667"/>
                </a:lnTo>
                <a:lnTo>
                  <a:pt x="116" y="1700"/>
                </a:lnTo>
                <a:lnTo>
                  <a:pt x="136" y="1732"/>
                </a:lnTo>
                <a:lnTo>
                  <a:pt x="158" y="1763"/>
                </a:lnTo>
                <a:lnTo>
                  <a:pt x="182" y="1793"/>
                </a:lnTo>
                <a:lnTo>
                  <a:pt x="207" y="1822"/>
                </a:lnTo>
                <a:lnTo>
                  <a:pt x="233" y="1850"/>
                </a:lnTo>
                <a:lnTo>
                  <a:pt x="261" y="1876"/>
                </a:lnTo>
                <a:lnTo>
                  <a:pt x="289" y="1900"/>
                </a:lnTo>
                <a:lnTo>
                  <a:pt x="319" y="1925"/>
                </a:lnTo>
                <a:lnTo>
                  <a:pt x="351" y="1947"/>
                </a:lnTo>
                <a:lnTo>
                  <a:pt x="383" y="1967"/>
                </a:lnTo>
                <a:lnTo>
                  <a:pt x="416" y="1987"/>
                </a:lnTo>
                <a:lnTo>
                  <a:pt x="451" y="2004"/>
                </a:lnTo>
                <a:lnTo>
                  <a:pt x="486" y="2020"/>
                </a:lnTo>
                <a:lnTo>
                  <a:pt x="522" y="2034"/>
                </a:lnTo>
                <a:lnTo>
                  <a:pt x="559" y="2047"/>
                </a:lnTo>
                <a:lnTo>
                  <a:pt x="597" y="2057"/>
                </a:lnTo>
                <a:lnTo>
                  <a:pt x="635" y="2066"/>
                </a:lnTo>
                <a:lnTo>
                  <a:pt x="674" y="2073"/>
                </a:lnTo>
                <a:lnTo>
                  <a:pt x="714" y="2079"/>
                </a:lnTo>
                <a:lnTo>
                  <a:pt x="755" y="2081"/>
                </a:lnTo>
                <a:lnTo>
                  <a:pt x="795" y="2083"/>
                </a:lnTo>
                <a:lnTo>
                  <a:pt x="795" y="2083"/>
                </a:lnTo>
                <a:lnTo>
                  <a:pt x="836" y="2081"/>
                </a:lnTo>
                <a:lnTo>
                  <a:pt x="877" y="2079"/>
                </a:lnTo>
                <a:lnTo>
                  <a:pt x="917" y="2073"/>
                </a:lnTo>
                <a:lnTo>
                  <a:pt x="956" y="2066"/>
                </a:lnTo>
                <a:lnTo>
                  <a:pt x="994" y="2057"/>
                </a:lnTo>
                <a:lnTo>
                  <a:pt x="1032" y="2047"/>
                </a:lnTo>
                <a:lnTo>
                  <a:pt x="1069" y="2034"/>
                </a:lnTo>
                <a:lnTo>
                  <a:pt x="1105" y="2020"/>
                </a:lnTo>
                <a:lnTo>
                  <a:pt x="1141" y="2004"/>
                </a:lnTo>
                <a:lnTo>
                  <a:pt x="1175" y="1987"/>
                </a:lnTo>
                <a:lnTo>
                  <a:pt x="1208" y="1967"/>
                </a:lnTo>
                <a:lnTo>
                  <a:pt x="1241" y="1947"/>
                </a:lnTo>
                <a:lnTo>
                  <a:pt x="1272" y="1925"/>
                </a:lnTo>
                <a:lnTo>
                  <a:pt x="1302" y="1900"/>
                </a:lnTo>
                <a:lnTo>
                  <a:pt x="1331" y="1876"/>
                </a:lnTo>
                <a:lnTo>
                  <a:pt x="1358" y="1850"/>
                </a:lnTo>
                <a:lnTo>
                  <a:pt x="1385" y="1822"/>
                </a:lnTo>
                <a:lnTo>
                  <a:pt x="1409" y="1793"/>
                </a:lnTo>
                <a:lnTo>
                  <a:pt x="1433" y="1763"/>
                </a:lnTo>
                <a:lnTo>
                  <a:pt x="1455" y="1732"/>
                </a:lnTo>
                <a:lnTo>
                  <a:pt x="1476" y="1700"/>
                </a:lnTo>
                <a:lnTo>
                  <a:pt x="1495" y="1667"/>
                </a:lnTo>
                <a:lnTo>
                  <a:pt x="1512" y="1632"/>
                </a:lnTo>
                <a:lnTo>
                  <a:pt x="1529" y="1596"/>
                </a:lnTo>
                <a:lnTo>
                  <a:pt x="1542" y="1561"/>
                </a:lnTo>
                <a:lnTo>
                  <a:pt x="1555" y="1524"/>
                </a:lnTo>
                <a:lnTo>
                  <a:pt x="1565" y="1486"/>
                </a:lnTo>
                <a:lnTo>
                  <a:pt x="1575" y="1448"/>
                </a:lnTo>
                <a:lnTo>
                  <a:pt x="1582" y="1408"/>
                </a:lnTo>
                <a:lnTo>
                  <a:pt x="1587" y="1368"/>
                </a:lnTo>
                <a:lnTo>
                  <a:pt x="1590" y="1328"/>
                </a:lnTo>
                <a:lnTo>
                  <a:pt x="1591" y="1286"/>
                </a:lnTo>
                <a:lnTo>
                  <a:pt x="1591" y="1286"/>
                </a:lnTo>
                <a:lnTo>
                  <a:pt x="1590" y="1243"/>
                </a:lnTo>
                <a:lnTo>
                  <a:pt x="1586" y="1199"/>
                </a:lnTo>
                <a:lnTo>
                  <a:pt x="1580" y="1155"/>
                </a:lnTo>
                <a:lnTo>
                  <a:pt x="1572" y="1112"/>
                </a:lnTo>
                <a:lnTo>
                  <a:pt x="1561" y="1071"/>
                </a:lnTo>
                <a:lnTo>
                  <a:pt x="1549" y="1031"/>
                </a:lnTo>
                <a:lnTo>
                  <a:pt x="1534" y="990"/>
                </a:lnTo>
                <a:lnTo>
                  <a:pt x="1517" y="952"/>
                </a:lnTo>
                <a:lnTo>
                  <a:pt x="1499" y="914"/>
                </a:lnTo>
                <a:lnTo>
                  <a:pt x="1478" y="878"/>
                </a:lnTo>
                <a:lnTo>
                  <a:pt x="1456" y="843"/>
                </a:lnTo>
                <a:lnTo>
                  <a:pt x="1432" y="809"/>
                </a:lnTo>
                <a:lnTo>
                  <a:pt x="1405" y="776"/>
                </a:lnTo>
                <a:lnTo>
                  <a:pt x="1378" y="745"/>
                </a:lnTo>
                <a:lnTo>
                  <a:pt x="1349" y="715"/>
                </a:lnTo>
                <a:lnTo>
                  <a:pt x="1319" y="687"/>
                </a:lnTo>
                <a:lnTo>
                  <a:pt x="1319" y="687"/>
                </a:lnTo>
                <a:lnTo>
                  <a:pt x="1327" y="653"/>
                </a:lnTo>
                <a:lnTo>
                  <a:pt x="1333" y="617"/>
                </a:lnTo>
                <a:lnTo>
                  <a:pt x="1336" y="580"/>
                </a:lnTo>
                <a:lnTo>
                  <a:pt x="1337" y="543"/>
                </a:lnTo>
                <a:lnTo>
                  <a:pt x="1337" y="543"/>
                </a:lnTo>
                <a:lnTo>
                  <a:pt x="1337" y="516"/>
                </a:lnTo>
                <a:lnTo>
                  <a:pt x="1335" y="488"/>
                </a:lnTo>
                <a:lnTo>
                  <a:pt x="1332" y="460"/>
                </a:lnTo>
                <a:lnTo>
                  <a:pt x="1327" y="434"/>
                </a:lnTo>
                <a:lnTo>
                  <a:pt x="1321" y="407"/>
                </a:lnTo>
                <a:lnTo>
                  <a:pt x="1313" y="382"/>
                </a:lnTo>
                <a:lnTo>
                  <a:pt x="1305" y="357"/>
                </a:lnTo>
                <a:lnTo>
                  <a:pt x="1295" y="332"/>
                </a:lnTo>
                <a:lnTo>
                  <a:pt x="1284" y="308"/>
                </a:lnTo>
                <a:lnTo>
                  <a:pt x="1273" y="285"/>
                </a:lnTo>
                <a:lnTo>
                  <a:pt x="1259" y="262"/>
                </a:lnTo>
                <a:lnTo>
                  <a:pt x="1245" y="240"/>
                </a:lnTo>
                <a:lnTo>
                  <a:pt x="1230" y="218"/>
                </a:lnTo>
                <a:lnTo>
                  <a:pt x="1214" y="198"/>
                </a:lnTo>
                <a:lnTo>
                  <a:pt x="1197" y="178"/>
                </a:lnTo>
                <a:lnTo>
                  <a:pt x="1179" y="159"/>
                </a:lnTo>
                <a:lnTo>
                  <a:pt x="1160" y="141"/>
                </a:lnTo>
                <a:lnTo>
                  <a:pt x="1141" y="125"/>
                </a:lnTo>
                <a:lnTo>
                  <a:pt x="1120" y="109"/>
                </a:lnTo>
                <a:lnTo>
                  <a:pt x="1099" y="94"/>
                </a:lnTo>
                <a:lnTo>
                  <a:pt x="1077" y="79"/>
                </a:lnTo>
                <a:lnTo>
                  <a:pt x="1054" y="66"/>
                </a:lnTo>
                <a:lnTo>
                  <a:pt x="1031" y="55"/>
                </a:lnTo>
                <a:lnTo>
                  <a:pt x="1007" y="43"/>
                </a:lnTo>
                <a:lnTo>
                  <a:pt x="982" y="34"/>
                </a:lnTo>
                <a:lnTo>
                  <a:pt x="957" y="25"/>
                </a:lnTo>
                <a:lnTo>
                  <a:pt x="931" y="18"/>
                </a:lnTo>
                <a:lnTo>
                  <a:pt x="904" y="12"/>
                </a:lnTo>
                <a:lnTo>
                  <a:pt x="878" y="7"/>
                </a:lnTo>
                <a:lnTo>
                  <a:pt x="851" y="4"/>
                </a:lnTo>
                <a:lnTo>
                  <a:pt x="824" y="2"/>
                </a:lnTo>
                <a:lnTo>
                  <a:pt x="795" y="0"/>
                </a:lnTo>
                <a:lnTo>
                  <a:pt x="795" y="0"/>
                </a:lnTo>
                <a:lnTo>
                  <a:pt x="767" y="2"/>
                </a:lnTo>
                <a:lnTo>
                  <a:pt x="740" y="4"/>
                </a:lnTo>
                <a:lnTo>
                  <a:pt x="713" y="7"/>
                </a:lnTo>
                <a:lnTo>
                  <a:pt x="687" y="12"/>
                </a:lnTo>
                <a:lnTo>
                  <a:pt x="660" y="18"/>
                </a:lnTo>
                <a:lnTo>
                  <a:pt x="634" y="25"/>
                </a:lnTo>
                <a:lnTo>
                  <a:pt x="610" y="34"/>
                </a:lnTo>
                <a:lnTo>
                  <a:pt x="584" y="43"/>
                </a:lnTo>
                <a:lnTo>
                  <a:pt x="560" y="55"/>
                </a:lnTo>
                <a:lnTo>
                  <a:pt x="537" y="66"/>
                </a:lnTo>
                <a:lnTo>
                  <a:pt x="514" y="79"/>
                </a:lnTo>
                <a:lnTo>
                  <a:pt x="492" y="94"/>
                </a:lnTo>
                <a:lnTo>
                  <a:pt x="471" y="109"/>
                </a:lnTo>
                <a:lnTo>
                  <a:pt x="451" y="125"/>
                </a:lnTo>
                <a:lnTo>
                  <a:pt x="431" y="141"/>
                </a:lnTo>
                <a:lnTo>
                  <a:pt x="413" y="159"/>
                </a:lnTo>
                <a:lnTo>
                  <a:pt x="394" y="178"/>
                </a:lnTo>
                <a:lnTo>
                  <a:pt x="377" y="198"/>
                </a:lnTo>
                <a:lnTo>
                  <a:pt x="361" y="218"/>
                </a:lnTo>
                <a:lnTo>
                  <a:pt x="346" y="240"/>
                </a:lnTo>
                <a:lnTo>
                  <a:pt x="332" y="262"/>
                </a:lnTo>
                <a:lnTo>
                  <a:pt x="318" y="285"/>
                </a:lnTo>
                <a:lnTo>
                  <a:pt x="307" y="308"/>
                </a:lnTo>
                <a:lnTo>
                  <a:pt x="296" y="332"/>
                </a:lnTo>
                <a:lnTo>
                  <a:pt x="286" y="357"/>
                </a:lnTo>
                <a:lnTo>
                  <a:pt x="278" y="382"/>
                </a:lnTo>
                <a:lnTo>
                  <a:pt x="270" y="407"/>
                </a:lnTo>
                <a:lnTo>
                  <a:pt x="264" y="434"/>
                </a:lnTo>
                <a:lnTo>
                  <a:pt x="260" y="460"/>
                </a:lnTo>
                <a:lnTo>
                  <a:pt x="256" y="488"/>
                </a:lnTo>
                <a:lnTo>
                  <a:pt x="254" y="516"/>
                </a:lnTo>
                <a:lnTo>
                  <a:pt x="254" y="543"/>
                </a:lnTo>
                <a:lnTo>
                  <a:pt x="254" y="543"/>
                </a:lnTo>
                <a:lnTo>
                  <a:pt x="255" y="580"/>
                </a:lnTo>
                <a:lnTo>
                  <a:pt x="258" y="617"/>
                </a:lnTo>
                <a:lnTo>
                  <a:pt x="264" y="653"/>
                </a:lnTo>
                <a:lnTo>
                  <a:pt x="272" y="687"/>
                </a:lnTo>
                <a:lnTo>
                  <a:pt x="272" y="687"/>
                </a:lnTo>
                <a:lnTo>
                  <a:pt x="242" y="715"/>
                </a:lnTo>
                <a:lnTo>
                  <a:pt x="213" y="745"/>
                </a:lnTo>
                <a:lnTo>
                  <a:pt x="186" y="776"/>
                </a:lnTo>
                <a:lnTo>
                  <a:pt x="159" y="809"/>
                </a:lnTo>
                <a:lnTo>
                  <a:pt x="135" y="843"/>
                </a:lnTo>
                <a:lnTo>
                  <a:pt x="113" y="878"/>
                </a:lnTo>
                <a:lnTo>
                  <a:pt x="93" y="914"/>
                </a:lnTo>
                <a:lnTo>
                  <a:pt x="74" y="952"/>
                </a:lnTo>
                <a:lnTo>
                  <a:pt x="57" y="990"/>
                </a:lnTo>
                <a:lnTo>
                  <a:pt x="42" y="1031"/>
                </a:lnTo>
                <a:lnTo>
                  <a:pt x="30" y="1071"/>
                </a:lnTo>
                <a:lnTo>
                  <a:pt x="19" y="1112"/>
                </a:lnTo>
                <a:lnTo>
                  <a:pt x="11" y="1155"/>
                </a:lnTo>
                <a:lnTo>
                  <a:pt x="5" y="1199"/>
                </a:lnTo>
                <a:lnTo>
                  <a:pt x="2" y="1243"/>
                </a:lnTo>
                <a:lnTo>
                  <a:pt x="0" y="1286"/>
                </a:lnTo>
                <a:lnTo>
                  <a:pt x="0" y="1286"/>
                </a:lnTo>
                <a:close/>
              </a:path>
            </a:pathLst>
          </a:custGeom>
          <a:solidFill>
            <a:srgbClr val="A1D4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6" name="Line 167">
            <a:extLst>
              <a:ext uri="{FF2B5EF4-FFF2-40B4-BE49-F238E27FC236}">
                <a16:creationId xmlns:a16="http://schemas.microsoft.com/office/drawing/2014/main" id="{42310FB5-11AF-4568-AB41-95438F18ADA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617663" y="2016126"/>
            <a:ext cx="0" cy="1989138"/>
          </a:xfrm>
          <a:prstGeom prst="line">
            <a:avLst/>
          </a:prstGeom>
          <a:noFill/>
          <a:ln w="14288">
            <a:solidFill>
              <a:srgbClr val="60533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7" name="Line 168">
            <a:extLst>
              <a:ext uri="{FF2B5EF4-FFF2-40B4-BE49-F238E27FC236}">
                <a16:creationId xmlns:a16="http://schemas.microsoft.com/office/drawing/2014/main" id="{35107D24-E817-4C71-B5FE-0D8A5EB3C341}"/>
              </a:ext>
            </a:extLst>
          </p:cNvPr>
          <p:cNvSpPr>
            <a:spLocks noChangeShapeType="1"/>
          </p:cNvSpPr>
          <p:nvPr userDrawn="1"/>
        </p:nvSpPr>
        <p:spPr bwMode="auto">
          <a:xfrm flipH="1">
            <a:off x="1501776" y="4005263"/>
            <a:ext cx="233363" cy="0"/>
          </a:xfrm>
          <a:prstGeom prst="line">
            <a:avLst/>
          </a:prstGeom>
          <a:noFill/>
          <a:ln w="14288">
            <a:solidFill>
              <a:srgbClr val="60533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8" name="Line 169">
            <a:extLst>
              <a:ext uri="{FF2B5EF4-FFF2-40B4-BE49-F238E27FC236}">
                <a16:creationId xmlns:a16="http://schemas.microsoft.com/office/drawing/2014/main" id="{6ECD13EA-CDE4-4F9B-A8A9-108BD722C07A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1617663" y="2522538"/>
            <a:ext cx="360363" cy="358775"/>
          </a:xfrm>
          <a:prstGeom prst="line">
            <a:avLst/>
          </a:prstGeom>
          <a:noFill/>
          <a:ln w="14288">
            <a:solidFill>
              <a:srgbClr val="60533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9" name="Line 170">
            <a:extLst>
              <a:ext uri="{FF2B5EF4-FFF2-40B4-BE49-F238E27FC236}">
                <a16:creationId xmlns:a16="http://schemas.microsoft.com/office/drawing/2014/main" id="{4F7CF825-B406-4018-9A8E-4BA571254E63}"/>
              </a:ext>
            </a:extLst>
          </p:cNvPr>
          <p:cNvSpPr>
            <a:spLocks noChangeShapeType="1"/>
          </p:cNvSpPr>
          <p:nvPr userDrawn="1"/>
        </p:nvSpPr>
        <p:spPr bwMode="auto">
          <a:xfrm flipH="1" flipV="1">
            <a:off x="1392238" y="2176463"/>
            <a:ext cx="225425" cy="225425"/>
          </a:xfrm>
          <a:prstGeom prst="line">
            <a:avLst/>
          </a:prstGeom>
          <a:noFill/>
          <a:ln w="14288">
            <a:solidFill>
              <a:srgbClr val="60533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0" name="Freeform 171">
            <a:extLst>
              <a:ext uri="{FF2B5EF4-FFF2-40B4-BE49-F238E27FC236}">
                <a16:creationId xmlns:a16="http://schemas.microsoft.com/office/drawing/2014/main" id="{26EF10BB-AE6B-47F4-9EDD-434646F2CC15}"/>
              </a:ext>
            </a:extLst>
          </p:cNvPr>
          <p:cNvSpPr>
            <a:spLocks/>
          </p:cNvSpPr>
          <p:nvPr userDrawn="1"/>
        </p:nvSpPr>
        <p:spPr bwMode="auto">
          <a:xfrm>
            <a:off x="1863726" y="2203451"/>
            <a:ext cx="914400" cy="1195388"/>
          </a:xfrm>
          <a:custGeom>
            <a:avLst/>
            <a:gdLst>
              <a:gd name="T0" fmla="*/ 1149 w 1150"/>
              <a:gd name="T1" fmla="*/ 960 h 1506"/>
              <a:gd name="T2" fmla="*/ 1139 w 1150"/>
              <a:gd name="T3" fmla="*/ 1046 h 1506"/>
              <a:gd name="T4" fmla="*/ 1116 w 1150"/>
              <a:gd name="T5" fmla="*/ 1129 h 1506"/>
              <a:gd name="T6" fmla="*/ 1081 w 1150"/>
              <a:gd name="T7" fmla="*/ 1205 h 1506"/>
              <a:gd name="T8" fmla="*/ 1036 w 1150"/>
              <a:gd name="T9" fmla="*/ 1275 h 1506"/>
              <a:gd name="T10" fmla="*/ 982 w 1150"/>
              <a:gd name="T11" fmla="*/ 1338 h 1506"/>
              <a:gd name="T12" fmla="*/ 919 w 1150"/>
              <a:gd name="T13" fmla="*/ 1392 h 1506"/>
              <a:gd name="T14" fmla="*/ 849 w 1150"/>
              <a:gd name="T15" fmla="*/ 1437 h 1506"/>
              <a:gd name="T16" fmla="*/ 773 w 1150"/>
              <a:gd name="T17" fmla="*/ 1471 h 1506"/>
              <a:gd name="T18" fmla="*/ 691 w 1150"/>
              <a:gd name="T19" fmla="*/ 1494 h 1506"/>
              <a:gd name="T20" fmla="*/ 605 w 1150"/>
              <a:gd name="T21" fmla="*/ 1506 h 1506"/>
              <a:gd name="T22" fmla="*/ 545 w 1150"/>
              <a:gd name="T23" fmla="*/ 1506 h 1506"/>
              <a:gd name="T24" fmla="*/ 459 w 1150"/>
              <a:gd name="T25" fmla="*/ 1494 h 1506"/>
              <a:gd name="T26" fmla="*/ 377 w 1150"/>
              <a:gd name="T27" fmla="*/ 1471 h 1506"/>
              <a:gd name="T28" fmla="*/ 301 w 1150"/>
              <a:gd name="T29" fmla="*/ 1437 h 1506"/>
              <a:gd name="T30" fmla="*/ 230 w 1150"/>
              <a:gd name="T31" fmla="*/ 1392 h 1506"/>
              <a:gd name="T32" fmla="*/ 168 w 1150"/>
              <a:gd name="T33" fmla="*/ 1338 h 1506"/>
              <a:gd name="T34" fmla="*/ 114 w 1150"/>
              <a:gd name="T35" fmla="*/ 1275 h 1506"/>
              <a:gd name="T36" fmla="*/ 69 w 1150"/>
              <a:gd name="T37" fmla="*/ 1205 h 1506"/>
              <a:gd name="T38" fmla="*/ 35 w 1150"/>
              <a:gd name="T39" fmla="*/ 1129 h 1506"/>
              <a:gd name="T40" fmla="*/ 11 w 1150"/>
              <a:gd name="T41" fmla="*/ 1046 h 1506"/>
              <a:gd name="T42" fmla="*/ 0 w 1150"/>
              <a:gd name="T43" fmla="*/ 960 h 1506"/>
              <a:gd name="T44" fmla="*/ 0 w 1150"/>
              <a:gd name="T45" fmla="*/ 899 h 1506"/>
              <a:gd name="T46" fmla="*/ 13 w 1150"/>
              <a:gd name="T47" fmla="*/ 804 h 1506"/>
              <a:gd name="T48" fmla="*/ 40 w 1150"/>
              <a:gd name="T49" fmla="*/ 716 h 1506"/>
              <a:gd name="T50" fmla="*/ 81 w 1150"/>
              <a:gd name="T51" fmla="*/ 635 h 1506"/>
              <a:gd name="T52" fmla="*/ 134 w 1150"/>
              <a:gd name="T53" fmla="*/ 561 h 1506"/>
              <a:gd name="T54" fmla="*/ 197 w 1150"/>
              <a:gd name="T55" fmla="*/ 496 h 1506"/>
              <a:gd name="T56" fmla="*/ 187 w 1150"/>
              <a:gd name="T57" fmla="*/ 446 h 1506"/>
              <a:gd name="T58" fmla="*/ 183 w 1150"/>
              <a:gd name="T59" fmla="*/ 393 h 1506"/>
              <a:gd name="T60" fmla="*/ 187 w 1150"/>
              <a:gd name="T61" fmla="*/ 333 h 1506"/>
              <a:gd name="T62" fmla="*/ 200 w 1150"/>
              <a:gd name="T63" fmla="*/ 275 h 1506"/>
              <a:gd name="T64" fmla="*/ 221 w 1150"/>
              <a:gd name="T65" fmla="*/ 222 h 1506"/>
              <a:gd name="T66" fmla="*/ 250 w 1150"/>
              <a:gd name="T67" fmla="*/ 173 h 1506"/>
              <a:gd name="T68" fmla="*/ 284 w 1150"/>
              <a:gd name="T69" fmla="*/ 129 h 1506"/>
              <a:gd name="T70" fmla="*/ 326 w 1150"/>
              <a:gd name="T71" fmla="*/ 90 h 1506"/>
              <a:gd name="T72" fmla="*/ 372 w 1150"/>
              <a:gd name="T73" fmla="*/ 56 h 1506"/>
              <a:gd name="T74" fmla="*/ 423 w 1150"/>
              <a:gd name="T75" fmla="*/ 31 h 1506"/>
              <a:gd name="T76" fmla="*/ 477 w 1150"/>
              <a:gd name="T77" fmla="*/ 12 h 1506"/>
              <a:gd name="T78" fmla="*/ 534 w 1150"/>
              <a:gd name="T79" fmla="*/ 2 h 1506"/>
              <a:gd name="T80" fmla="*/ 575 w 1150"/>
              <a:gd name="T81" fmla="*/ 0 h 1506"/>
              <a:gd name="T82" fmla="*/ 634 w 1150"/>
              <a:gd name="T83" fmla="*/ 4 h 1506"/>
              <a:gd name="T84" fmla="*/ 692 w 1150"/>
              <a:gd name="T85" fmla="*/ 17 h 1506"/>
              <a:gd name="T86" fmla="*/ 745 w 1150"/>
              <a:gd name="T87" fmla="*/ 39 h 1506"/>
              <a:gd name="T88" fmla="*/ 795 w 1150"/>
              <a:gd name="T89" fmla="*/ 67 h 1506"/>
              <a:gd name="T90" fmla="*/ 838 w 1150"/>
              <a:gd name="T91" fmla="*/ 102 h 1506"/>
              <a:gd name="T92" fmla="*/ 877 w 1150"/>
              <a:gd name="T93" fmla="*/ 143 h 1506"/>
              <a:gd name="T94" fmla="*/ 911 w 1150"/>
              <a:gd name="T95" fmla="*/ 189 h 1506"/>
              <a:gd name="T96" fmla="*/ 936 w 1150"/>
              <a:gd name="T97" fmla="*/ 239 h 1506"/>
              <a:gd name="T98" fmla="*/ 955 w 1150"/>
              <a:gd name="T99" fmla="*/ 295 h 1506"/>
              <a:gd name="T100" fmla="*/ 965 w 1150"/>
              <a:gd name="T101" fmla="*/ 352 h 1506"/>
              <a:gd name="T102" fmla="*/ 967 w 1150"/>
              <a:gd name="T103" fmla="*/ 393 h 1506"/>
              <a:gd name="T104" fmla="*/ 959 w 1150"/>
              <a:gd name="T105" fmla="*/ 471 h 1506"/>
              <a:gd name="T106" fmla="*/ 975 w 1150"/>
              <a:gd name="T107" fmla="*/ 517 h 1506"/>
              <a:gd name="T108" fmla="*/ 1035 w 1150"/>
              <a:gd name="T109" fmla="*/ 585 h 1506"/>
              <a:gd name="T110" fmla="*/ 1084 w 1150"/>
              <a:gd name="T111" fmla="*/ 661 h 1506"/>
              <a:gd name="T112" fmla="*/ 1119 w 1150"/>
              <a:gd name="T113" fmla="*/ 745 h 1506"/>
              <a:gd name="T114" fmla="*/ 1142 w 1150"/>
              <a:gd name="T115" fmla="*/ 835 h 1506"/>
              <a:gd name="T116" fmla="*/ 1150 w 1150"/>
              <a:gd name="T117" fmla="*/ 931 h 1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50" h="1506">
                <a:moveTo>
                  <a:pt x="1150" y="931"/>
                </a:moveTo>
                <a:lnTo>
                  <a:pt x="1150" y="931"/>
                </a:lnTo>
                <a:lnTo>
                  <a:pt x="1149" y="960"/>
                </a:lnTo>
                <a:lnTo>
                  <a:pt x="1147" y="990"/>
                </a:lnTo>
                <a:lnTo>
                  <a:pt x="1143" y="1018"/>
                </a:lnTo>
                <a:lnTo>
                  <a:pt x="1139" y="1046"/>
                </a:lnTo>
                <a:lnTo>
                  <a:pt x="1132" y="1075"/>
                </a:lnTo>
                <a:lnTo>
                  <a:pt x="1124" y="1101"/>
                </a:lnTo>
                <a:lnTo>
                  <a:pt x="1116" y="1129"/>
                </a:lnTo>
                <a:lnTo>
                  <a:pt x="1105" y="1154"/>
                </a:lnTo>
                <a:lnTo>
                  <a:pt x="1094" y="1180"/>
                </a:lnTo>
                <a:lnTo>
                  <a:pt x="1081" y="1205"/>
                </a:lnTo>
                <a:lnTo>
                  <a:pt x="1067" y="1229"/>
                </a:lnTo>
                <a:lnTo>
                  <a:pt x="1053" y="1252"/>
                </a:lnTo>
                <a:lnTo>
                  <a:pt x="1036" y="1275"/>
                </a:lnTo>
                <a:lnTo>
                  <a:pt x="1019" y="1297"/>
                </a:lnTo>
                <a:lnTo>
                  <a:pt x="1001" y="1318"/>
                </a:lnTo>
                <a:lnTo>
                  <a:pt x="982" y="1338"/>
                </a:lnTo>
                <a:lnTo>
                  <a:pt x="962" y="1357"/>
                </a:lnTo>
                <a:lnTo>
                  <a:pt x="941" y="1374"/>
                </a:lnTo>
                <a:lnTo>
                  <a:pt x="919" y="1392"/>
                </a:lnTo>
                <a:lnTo>
                  <a:pt x="897" y="1408"/>
                </a:lnTo>
                <a:lnTo>
                  <a:pt x="873" y="1423"/>
                </a:lnTo>
                <a:lnTo>
                  <a:pt x="849" y="1437"/>
                </a:lnTo>
                <a:lnTo>
                  <a:pt x="825" y="1449"/>
                </a:lnTo>
                <a:lnTo>
                  <a:pt x="799" y="1461"/>
                </a:lnTo>
                <a:lnTo>
                  <a:pt x="773" y="1471"/>
                </a:lnTo>
                <a:lnTo>
                  <a:pt x="746" y="1480"/>
                </a:lnTo>
                <a:lnTo>
                  <a:pt x="719" y="1488"/>
                </a:lnTo>
                <a:lnTo>
                  <a:pt x="691" y="1494"/>
                </a:lnTo>
                <a:lnTo>
                  <a:pt x="662" y="1500"/>
                </a:lnTo>
                <a:lnTo>
                  <a:pt x="633" y="1503"/>
                </a:lnTo>
                <a:lnTo>
                  <a:pt x="605" y="1506"/>
                </a:lnTo>
                <a:lnTo>
                  <a:pt x="575" y="1506"/>
                </a:lnTo>
                <a:lnTo>
                  <a:pt x="575" y="1506"/>
                </a:lnTo>
                <a:lnTo>
                  <a:pt x="545" y="1506"/>
                </a:lnTo>
                <a:lnTo>
                  <a:pt x="516" y="1503"/>
                </a:lnTo>
                <a:lnTo>
                  <a:pt x="487" y="1500"/>
                </a:lnTo>
                <a:lnTo>
                  <a:pt x="459" y="1494"/>
                </a:lnTo>
                <a:lnTo>
                  <a:pt x="431" y="1488"/>
                </a:lnTo>
                <a:lnTo>
                  <a:pt x="404" y="1480"/>
                </a:lnTo>
                <a:lnTo>
                  <a:pt x="377" y="1471"/>
                </a:lnTo>
                <a:lnTo>
                  <a:pt x="351" y="1461"/>
                </a:lnTo>
                <a:lnTo>
                  <a:pt x="326" y="1449"/>
                </a:lnTo>
                <a:lnTo>
                  <a:pt x="301" y="1437"/>
                </a:lnTo>
                <a:lnTo>
                  <a:pt x="276" y="1423"/>
                </a:lnTo>
                <a:lnTo>
                  <a:pt x="253" y="1408"/>
                </a:lnTo>
                <a:lnTo>
                  <a:pt x="230" y="1392"/>
                </a:lnTo>
                <a:lnTo>
                  <a:pt x="208" y="1374"/>
                </a:lnTo>
                <a:lnTo>
                  <a:pt x="188" y="1357"/>
                </a:lnTo>
                <a:lnTo>
                  <a:pt x="168" y="1338"/>
                </a:lnTo>
                <a:lnTo>
                  <a:pt x="149" y="1318"/>
                </a:lnTo>
                <a:lnTo>
                  <a:pt x="131" y="1297"/>
                </a:lnTo>
                <a:lnTo>
                  <a:pt x="114" y="1275"/>
                </a:lnTo>
                <a:lnTo>
                  <a:pt x="98" y="1252"/>
                </a:lnTo>
                <a:lnTo>
                  <a:pt x="83" y="1229"/>
                </a:lnTo>
                <a:lnTo>
                  <a:pt x="69" y="1205"/>
                </a:lnTo>
                <a:lnTo>
                  <a:pt x="56" y="1180"/>
                </a:lnTo>
                <a:lnTo>
                  <a:pt x="45" y="1154"/>
                </a:lnTo>
                <a:lnTo>
                  <a:pt x="35" y="1129"/>
                </a:lnTo>
                <a:lnTo>
                  <a:pt x="25" y="1101"/>
                </a:lnTo>
                <a:lnTo>
                  <a:pt x="17" y="1075"/>
                </a:lnTo>
                <a:lnTo>
                  <a:pt x="11" y="1046"/>
                </a:lnTo>
                <a:lnTo>
                  <a:pt x="6" y="1018"/>
                </a:lnTo>
                <a:lnTo>
                  <a:pt x="2" y="990"/>
                </a:lnTo>
                <a:lnTo>
                  <a:pt x="0" y="960"/>
                </a:lnTo>
                <a:lnTo>
                  <a:pt x="0" y="931"/>
                </a:lnTo>
                <a:lnTo>
                  <a:pt x="0" y="931"/>
                </a:lnTo>
                <a:lnTo>
                  <a:pt x="0" y="899"/>
                </a:lnTo>
                <a:lnTo>
                  <a:pt x="3" y="866"/>
                </a:lnTo>
                <a:lnTo>
                  <a:pt x="7" y="835"/>
                </a:lnTo>
                <a:lnTo>
                  <a:pt x="13" y="804"/>
                </a:lnTo>
                <a:lnTo>
                  <a:pt x="21" y="774"/>
                </a:lnTo>
                <a:lnTo>
                  <a:pt x="30" y="745"/>
                </a:lnTo>
                <a:lnTo>
                  <a:pt x="40" y="716"/>
                </a:lnTo>
                <a:lnTo>
                  <a:pt x="53" y="689"/>
                </a:lnTo>
                <a:lnTo>
                  <a:pt x="66" y="661"/>
                </a:lnTo>
                <a:lnTo>
                  <a:pt x="81" y="635"/>
                </a:lnTo>
                <a:lnTo>
                  <a:pt x="98" y="609"/>
                </a:lnTo>
                <a:lnTo>
                  <a:pt x="115" y="585"/>
                </a:lnTo>
                <a:lnTo>
                  <a:pt x="134" y="561"/>
                </a:lnTo>
                <a:lnTo>
                  <a:pt x="153" y="539"/>
                </a:lnTo>
                <a:lnTo>
                  <a:pt x="174" y="517"/>
                </a:lnTo>
                <a:lnTo>
                  <a:pt x="197" y="496"/>
                </a:lnTo>
                <a:lnTo>
                  <a:pt x="197" y="496"/>
                </a:lnTo>
                <a:lnTo>
                  <a:pt x="190" y="471"/>
                </a:lnTo>
                <a:lnTo>
                  <a:pt x="187" y="446"/>
                </a:lnTo>
                <a:lnTo>
                  <a:pt x="183" y="419"/>
                </a:lnTo>
                <a:lnTo>
                  <a:pt x="183" y="393"/>
                </a:lnTo>
                <a:lnTo>
                  <a:pt x="183" y="393"/>
                </a:lnTo>
                <a:lnTo>
                  <a:pt x="183" y="372"/>
                </a:lnTo>
                <a:lnTo>
                  <a:pt x="184" y="352"/>
                </a:lnTo>
                <a:lnTo>
                  <a:pt x="187" y="333"/>
                </a:lnTo>
                <a:lnTo>
                  <a:pt x="190" y="313"/>
                </a:lnTo>
                <a:lnTo>
                  <a:pt x="195" y="295"/>
                </a:lnTo>
                <a:lnTo>
                  <a:pt x="200" y="275"/>
                </a:lnTo>
                <a:lnTo>
                  <a:pt x="206" y="258"/>
                </a:lnTo>
                <a:lnTo>
                  <a:pt x="213" y="239"/>
                </a:lnTo>
                <a:lnTo>
                  <a:pt x="221" y="222"/>
                </a:lnTo>
                <a:lnTo>
                  <a:pt x="230" y="205"/>
                </a:lnTo>
                <a:lnTo>
                  <a:pt x="239" y="189"/>
                </a:lnTo>
                <a:lnTo>
                  <a:pt x="250" y="173"/>
                </a:lnTo>
                <a:lnTo>
                  <a:pt x="260" y="158"/>
                </a:lnTo>
                <a:lnTo>
                  <a:pt x="272" y="143"/>
                </a:lnTo>
                <a:lnTo>
                  <a:pt x="284" y="129"/>
                </a:lnTo>
                <a:lnTo>
                  <a:pt x="297" y="115"/>
                </a:lnTo>
                <a:lnTo>
                  <a:pt x="311" y="102"/>
                </a:lnTo>
                <a:lnTo>
                  <a:pt x="326" y="90"/>
                </a:lnTo>
                <a:lnTo>
                  <a:pt x="340" y="78"/>
                </a:lnTo>
                <a:lnTo>
                  <a:pt x="356" y="67"/>
                </a:lnTo>
                <a:lnTo>
                  <a:pt x="372" y="56"/>
                </a:lnTo>
                <a:lnTo>
                  <a:pt x="388" y="47"/>
                </a:lnTo>
                <a:lnTo>
                  <a:pt x="405" y="39"/>
                </a:lnTo>
                <a:lnTo>
                  <a:pt x="423" y="31"/>
                </a:lnTo>
                <a:lnTo>
                  <a:pt x="440" y="24"/>
                </a:lnTo>
                <a:lnTo>
                  <a:pt x="458" y="17"/>
                </a:lnTo>
                <a:lnTo>
                  <a:pt x="477" y="12"/>
                </a:lnTo>
                <a:lnTo>
                  <a:pt x="496" y="8"/>
                </a:lnTo>
                <a:lnTo>
                  <a:pt x="515" y="4"/>
                </a:lnTo>
                <a:lnTo>
                  <a:pt x="534" y="2"/>
                </a:lnTo>
                <a:lnTo>
                  <a:pt x="555" y="1"/>
                </a:lnTo>
                <a:lnTo>
                  <a:pt x="575" y="0"/>
                </a:lnTo>
                <a:lnTo>
                  <a:pt x="575" y="0"/>
                </a:lnTo>
                <a:lnTo>
                  <a:pt x="595" y="1"/>
                </a:lnTo>
                <a:lnTo>
                  <a:pt x="615" y="2"/>
                </a:lnTo>
                <a:lnTo>
                  <a:pt x="634" y="4"/>
                </a:lnTo>
                <a:lnTo>
                  <a:pt x="654" y="8"/>
                </a:lnTo>
                <a:lnTo>
                  <a:pt x="672" y="12"/>
                </a:lnTo>
                <a:lnTo>
                  <a:pt x="692" y="17"/>
                </a:lnTo>
                <a:lnTo>
                  <a:pt x="709" y="24"/>
                </a:lnTo>
                <a:lnTo>
                  <a:pt x="728" y="31"/>
                </a:lnTo>
                <a:lnTo>
                  <a:pt x="745" y="39"/>
                </a:lnTo>
                <a:lnTo>
                  <a:pt x="762" y="47"/>
                </a:lnTo>
                <a:lnTo>
                  <a:pt x="778" y="56"/>
                </a:lnTo>
                <a:lnTo>
                  <a:pt x="795" y="67"/>
                </a:lnTo>
                <a:lnTo>
                  <a:pt x="810" y="78"/>
                </a:lnTo>
                <a:lnTo>
                  <a:pt x="825" y="90"/>
                </a:lnTo>
                <a:lnTo>
                  <a:pt x="838" y="102"/>
                </a:lnTo>
                <a:lnTo>
                  <a:pt x="852" y="115"/>
                </a:lnTo>
                <a:lnTo>
                  <a:pt x="865" y="129"/>
                </a:lnTo>
                <a:lnTo>
                  <a:pt x="877" y="143"/>
                </a:lnTo>
                <a:lnTo>
                  <a:pt x="889" y="158"/>
                </a:lnTo>
                <a:lnTo>
                  <a:pt x="901" y="173"/>
                </a:lnTo>
                <a:lnTo>
                  <a:pt x="911" y="189"/>
                </a:lnTo>
                <a:lnTo>
                  <a:pt x="920" y="205"/>
                </a:lnTo>
                <a:lnTo>
                  <a:pt x="928" y="222"/>
                </a:lnTo>
                <a:lnTo>
                  <a:pt x="936" y="239"/>
                </a:lnTo>
                <a:lnTo>
                  <a:pt x="943" y="258"/>
                </a:lnTo>
                <a:lnTo>
                  <a:pt x="950" y="275"/>
                </a:lnTo>
                <a:lnTo>
                  <a:pt x="955" y="295"/>
                </a:lnTo>
                <a:lnTo>
                  <a:pt x="959" y="313"/>
                </a:lnTo>
                <a:lnTo>
                  <a:pt x="963" y="333"/>
                </a:lnTo>
                <a:lnTo>
                  <a:pt x="965" y="352"/>
                </a:lnTo>
                <a:lnTo>
                  <a:pt x="966" y="372"/>
                </a:lnTo>
                <a:lnTo>
                  <a:pt x="967" y="393"/>
                </a:lnTo>
                <a:lnTo>
                  <a:pt x="967" y="393"/>
                </a:lnTo>
                <a:lnTo>
                  <a:pt x="966" y="419"/>
                </a:lnTo>
                <a:lnTo>
                  <a:pt x="964" y="446"/>
                </a:lnTo>
                <a:lnTo>
                  <a:pt x="959" y="471"/>
                </a:lnTo>
                <a:lnTo>
                  <a:pt x="953" y="496"/>
                </a:lnTo>
                <a:lnTo>
                  <a:pt x="953" y="496"/>
                </a:lnTo>
                <a:lnTo>
                  <a:pt x="975" y="517"/>
                </a:lnTo>
                <a:lnTo>
                  <a:pt x="996" y="539"/>
                </a:lnTo>
                <a:lnTo>
                  <a:pt x="1016" y="561"/>
                </a:lnTo>
                <a:lnTo>
                  <a:pt x="1035" y="585"/>
                </a:lnTo>
                <a:lnTo>
                  <a:pt x="1053" y="609"/>
                </a:lnTo>
                <a:lnTo>
                  <a:pt x="1069" y="635"/>
                </a:lnTo>
                <a:lnTo>
                  <a:pt x="1084" y="661"/>
                </a:lnTo>
                <a:lnTo>
                  <a:pt x="1097" y="689"/>
                </a:lnTo>
                <a:lnTo>
                  <a:pt x="1109" y="716"/>
                </a:lnTo>
                <a:lnTo>
                  <a:pt x="1119" y="745"/>
                </a:lnTo>
                <a:lnTo>
                  <a:pt x="1129" y="774"/>
                </a:lnTo>
                <a:lnTo>
                  <a:pt x="1137" y="804"/>
                </a:lnTo>
                <a:lnTo>
                  <a:pt x="1142" y="835"/>
                </a:lnTo>
                <a:lnTo>
                  <a:pt x="1147" y="866"/>
                </a:lnTo>
                <a:lnTo>
                  <a:pt x="1149" y="899"/>
                </a:lnTo>
                <a:lnTo>
                  <a:pt x="1150" y="931"/>
                </a:lnTo>
                <a:lnTo>
                  <a:pt x="1150" y="931"/>
                </a:lnTo>
                <a:close/>
              </a:path>
            </a:pathLst>
          </a:custGeom>
          <a:solidFill>
            <a:srgbClr val="A1D4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" name="Line 172">
            <a:extLst>
              <a:ext uri="{FF2B5EF4-FFF2-40B4-BE49-F238E27FC236}">
                <a16:creationId xmlns:a16="http://schemas.microsoft.com/office/drawing/2014/main" id="{C2FF0A48-A489-4D8F-AE1C-496EC8DFC6C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320926" y="2641601"/>
            <a:ext cx="0" cy="1363663"/>
          </a:xfrm>
          <a:prstGeom prst="line">
            <a:avLst/>
          </a:prstGeom>
          <a:noFill/>
          <a:ln w="14288">
            <a:solidFill>
              <a:srgbClr val="60533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2" name="Line 173">
            <a:extLst>
              <a:ext uri="{FF2B5EF4-FFF2-40B4-BE49-F238E27FC236}">
                <a16:creationId xmlns:a16="http://schemas.microsoft.com/office/drawing/2014/main" id="{026069AC-8D4A-4667-82A6-07952C633E6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249488" y="4005263"/>
            <a:ext cx="142875" cy="0"/>
          </a:xfrm>
          <a:prstGeom prst="line">
            <a:avLst/>
          </a:prstGeom>
          <a:noFill/>
          <a:ln w="14288">
            <a:solidFill>
              <a:srgbClr val="60533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3" name="Line 174">
            <a:extLst>
              <a:ext uri="{FF2B5EF4-FFF2-40B4-BE49-F238E27FC236}">
                <a16:creationId xmlns:a16="http://schemas.microsoft.com/office/drawing/2014/main" id="{D34E9D73-D6F3-4E7B-B549-6567498B3806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2320926" y="2755901"/>
            <a:ext cx="222250" cy="222250"/>
          </a:xfrm>
          <a:prstGeom prst="line">
            <a:avLst/>
          </a:prstGeom>
          <a:noFill/>
          <a:ln w="14288">
            <a:solidFill>
              <a:srgbClr val="60533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4" name="Rectangle 175">
            <a:extLst>
              <a:ext uri="{FF2B5EF4-FFF2-40B4-BE49-F238E27FC236}">
                <a16:creationId xmlns:a16="http://schemas.microsoft.com/office/drawing/2014/main" id="{76E3D30A-187E-447E-B953-A955D7ABDB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88" y="3987801"/>
            <a:ext cx="9140825" cy="28575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5" name="Freeform 176">
            <a:extLst>
              <a:ext uri="{FF2B5EF4-FFF2-40B4-BE49-F238E27FC236}">
                <a16:creationId xmlns:a16="http://schemas.microsoft.com/office/drawing/2014/main" id="{4ECE3835-02B8-4230-A982-43F6EAF135BB}"/>
              </a:ext>
            </a:extLst>
          </p:cNvPr>
          <p:cNvSpPr>
            <a:spLocks/>
          </p:cNvSpPr>
          <p:nvPr userDrawn="1"/>
        </p:nvSpPr>
        <p:spPr bwMode="auto">
          <a:xfrm>
            <a:off x="7620001" y="3128963"/>
            <a:ext cx="273050" cy="865188"/>
          </a:xfrm>
          <a:custGeom>
            <a:avLst/>
            <a:gdLst>
              <a:gd name="T0" fmla="*/ 146 w 346"/>
              <a:gd name="T1" fmla="*/ 0 h 1091"/>
              <a:gd name="T2" fmla="*/ 146 w 346"/>
              <a:gd name="T3" fmla="*/ 1040 h 1091"/>
              <a:gd name="T4" fmla="*/ 146 w 346"/>
              <a:gd name="T5" fmla="*/ 1040 h 1091"/>
              <a:gd name="T6" fmla="*/ 147 w 346"/>
              <a:gd name="T7" fmla="*/ 1051 h 1091"/>
              <a:gd name="T8" fmla="*/ 149 w 346"/>
              <a:gd name="T9" fmla="*/ 1060 h 1091"/>
              <a:gd name="T10" fmla="*/ 155 w 346"/>
              <a:gd name="T11" fmla="*/ 1069 h 1091"/>
              <a:gd name="T12" fmla="*/ 161 w 346"/>
              <a:gd name="T13" fmla="*/ 1076 h 1091"/>
              <a:gd name="T14" fmla="*/ 169 w 346"/>
              <a:gd name="T15" fmla="*/ 1083 h 1091"/>
              <a:gd name="T16" fmla="*/ 177 w 346"/>
              <a:gd name="T17" fmla="*/ 1087 h 1091"/>
              <a:gd name="T18" fmla="*/ 186 w 346"/>
              <a:gd name="T19" fmla="*/ 1090 h 1091"/>
              <a:gd name="T20" fmla="*/ 196 w 346"/>
              <a:gd name="T21" fmla="*/ 1091 h 1091"/>
              <a:gd name="T22" fmla="*/ 284 w 346"/>
              <a:gd name="T23" fmla="*/ 1091 h 1091"/>
              <a:gd name="T24" fmla="*/ 284 w 346"/>
              <a:gd name="T25" fmla="*/ 1091 h 1091"/>
              <a:gd name="T26" fmla="*/ 296 w 346"/>
              <a:gd name="T27" fmla="*/ 1090 h 1091"/>
              <a:gd name="T28" fmla="*/ 308 w 346"/>
              <a:gd name="T29" fmla="*/ 1086 h 1091"/>
              <a:gd name="T30" fmla="*/ 318 w 346"/>
              <a:gd name="T31" fmla="*/ 1080 h 1091"/>
              <a:gd name="T32" fmla="*/ 327 w 346"/>
              <a:gd name="T33" fmla="*/ 1072 h 1091"/>
              <a:gd name="T34" fmla="*/ 336 w 346"/>
              <a:gd name="T35" fmla="*/ 1063 h 1091"/>
              <a:gd name="T36" fmla="*/ 341 w 346"/>
              <a:gd name="T37" fmla="*/ 1053 h 1091"/>
              <a:gd name="T38" fmla="*/ 345 w 346"/>
              <a:gd name="T39" fmla="*/ 1041 h 1091"/>
              <a:gd name="T40" fmla="*/ 346 w 346"/>
              <a:gd name="T41" fmla="*/ 1029 h 1091"/>
              <a:gd name="T42" fmla="*/ 346 w 346"/>
              <a:gd name="T43" fmla="*/ 1029 h 1091"/>
              <a:gd name="T44" fmla="*/ 345 w 346"/>
              <a:gd name="T45" fmla="*/ 1018 h 1091"/>
              <a:gd name="T46" fmla="*/ 342 w 346"/>
              <a:gd name="T47" fmla="*/ 1008 h 1091"/>
              <a:gd name="T48" fmla="*/ 337 w 346"/>
              <a:gd name="T49" fmla="*/ 1000 h 1091"/>
              <a:gd name="T50" fmla="*/ 331 w 346"/>
              <a:gd name="T51" fmla="*/ 992 h 1091"/>
              <a:gd name="T52" fmla="*/ 323 w 346"/>
              <a:gd name="T53" fmla="*/ 986 h 1091"/>
              <a:gd name="T54" fmla="*/ 315 w 346"/>
              <a:gd name="T55" fmla="*/ 981 h 1091"/>
              <a:gd name="T56" fmla="*/ 304 w 346"/>
              <a:gd name="T57" fmla="*/ 978 h 1091"/>
              <a:gd name="T58" fmla="*/ 294 w 346"/>
              <a:gd name="T59" fmla="*/ 977 h 1091"/>
              <a:gd name="T60" fmla="*/ 125 w 346"/>
              <a:gd name="T61" fmla="*/ 977 h 1091"/>
              <a:gd name="T62" fmla="*/ 125 w 346"/>
              <a:gd name="T63" fmla="*/ 977 h 1091"/>
              <a:gd name="T64" fmla="*/ 114 w 346"/>
              <a:gd name="T65" fmla="*/ 976 h 1091"/>
              <a:gd name="T66" fmla="*/ 104 w 346"/>
              <a:gd name="T67" fmla="*/ 972 h 1091"/>
              <a:gd name="T68" fmla="*/ 95 w 346"/>
              <a:gd name="T69" fmla="*/ 968 h 1091"/>
              <a:gd name="T70" fmla="*/ 88 w 346"/>
              <a:gd name="T71" fmla="*/ 962 h 1091"/>
              <a:gd name="T72" fmla="*/ 81 w 346"/>
              <a:gd name="T73" fmla="*/ 954 h 1091"/>
              <a:gd name="T74" fmla="*/ 76 w 346"/>
              <a:gd name="T75" fmla="*/ 946 h 1091"/>
              <a:gd name="T76" fmla="*/ 74 w 346"/>
              <a:gd name="T77" fmla="*/ 935 h 1091"/>
              <a:gd name="T78" fmla="*/ 73 w 346"/>
              <a:gd name="T79" fmla="*/ 925 h 1091"/>
              <a:gd name="T80" fmla="*/ 73 w 346"/>
              <a:gd name="T81" fmla="*/ 274 h 1091"/>
              <a:gd name="T82" fmla="*/ 73 w 346"/>
              <a:gd name="T83" fmla="*/ 274 h 1091"/>
              <a:gd name="T84" fmla="*/ 72 w 346"/>
              <a:gd name="T85" fmla="*/ 264 h 1091"/>
              <a:gd name="T86" fmla="*/ 68 w 346"/>
              <a:gd name="T87" fmla="*/ 254 h 1091"/>
              <a:gd name="T88" fmla="*/ 64 w 346"/>
              <a:gd name="T89" fmla="*/ 245 h 1091"/>
              <a:gd name="T90" fmla="*/ 58 w 346"/>
              <a:gd name="T91" fmla="*/ 238 h 1091"/>
              <a:gd name="T92" fmla="*/ 50 w 346"/>
              <a:gd name="T93" fmla="*/ 231 h 1091"/>
              <a:gd name="T94" fmla="*/ 42 w 346"/>
              <a:gd name="T95" fmla="*/ 227 h 1091"/>
              <a:gd name="T96" fmla="*/ 32 w 346"/>
              <a:gd name="T97" fmla="*/ 224 h 1091"/>
              <a:gd name="T98" fmla="*/ 21 w 346"/>
              <a:gd name="T99" fmla="*/ 223 h 1091"/>
              <a:gd name="T100" fmla="*/ 21 w 346"/>
              <a:gd name="T101" fmla="*/ 223 h 1091"/>
              <a:gd name="T102" fmla="*/ 6 w 346"/>
              <a:gd name="T103" fmla="*/ 223 h 1091"/>
              <a:gd name="T104" fmla="*/ 2 w 346"/>
              <a:gd name="T105" fmla="*/ 223 h 1091"/>
              <a:gd name="T106" fmla="*/ 0 w 346"/>
              <a:gd name="T107" fmla="*/ 224 h 10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46" h="1091">
                <a:moveTo>
                  <a:pt x="146" y="0"/>
                </a:moveTo>
                <a:lnTo>
                  <a:pt x="146" y="1040"/>
                </a:lnTo>
                <a:lnTo>
                  <a:pt x="146" y="1040"/>
                </a:lnTo>
                <a:lnTo>
                  <a:pt x="147" y="1051"/>
                </a:lnTo>
                <a:lnTo>
                  <a:pt x="149" y="1060"/>
                </a:lnTo>
                <a:lnTo>
                  <a:pt x="155" y="1069"/>
                </a:lnTo>
                <a:lnTo>
                  <a:pt x="161" y="1076"/>
                </a:lnTo>
                <a:lnTo>
                  <a:pt x="169" y="1083"/>
                </a:lnTo>
                <a:lnTo>
                  <a:pt x="177" y="1087"/>
                </a:lnTo>
                <a:lnTo>
                  <a:pt x="186" y="1090"/>
                </a:lnTo>
                <a:lnTo>
                  <a:pt x="196" y="1091"/>
                </a:lnTo>
                <a:lnTo>
                  <a:pt x="284" y="1091"/>
                </a:lnTo>
                <a:lnTo>
                  <a:pt x="284" y="1091"/>
                </a:lnTo>
                <a:lnTo>
                  <a:pt x="296" y="1090"/>
                </a:lnTo>
                <a:lnTo>
                  <a:pt x="308" y="1086"/>
                </a:lnTo>
                <a:lnTo>
                  <a:pt x="318" y="1080"/>
                </a:lnTo>
                <a:lnTo>
                  <a:pt x="327" y="1072"/>
                </a:lnTo>
                <a:lnTo>
                  <a:pt x="336" y="1063"/>
                </a:lnTo>
                <a:lnTo>
                  <a:pt x="341" y="1053"/>
                </a:lnTo>
                <a:lnTo>
                  <a:pt x="345" y="1041"/>
                </a:lnTo>
                <a:lnTo>
                  <a:pt x="346" y="1029"/>
                </a:lnTo>
                <a:lnTo>
                  <a:pt x="346" y="1029"/>
                </a:lnTo>
                <a:lnTo>
                  <a:pt x="345" y="1018"/>
                </a:lnTo>
                <a:lnTo>
                  <a:pt x="342" y="1008"/>
                </a:lnTo>
                <a:lnTo>
                  <a:pt x="337" y="1000"/>
                </a:lnTo>
                <a:lnTo>
                  <a:pt x="331" y="992"/>
                </a:lnTo>
                <a:lnTo>
                  <a:pt x="323" y="986"/>
                </a:lnTo>
                <a:lnTo>
                  <a:pt x="315" y="981"/>
                </a:lnTo>
                <a:lnTo>
                  <a:pt x="304" y="978"/>
                </a:lnTo>
                <a:lnTo>
                  <a:pt x="294" y="977"/>
                </a:lnTo>
                <a:lnTo>
                  <a:pt x="125" y="977"/>
                </a:lnTo>
                <a:lnTo>
                  <a:pt x="125" y="977"/>
                </a:lnTo>
                <a:lnTo>
                  <a:pt x="114" y="976"/>
                </a:lnTo>
                <a:lnTo>
                  <a:pt x="104" y="972"/>
                </a:lnTo>
                <a:lnTo>
                  <a:pt x="95" y="968"/>
                </a:lnTo>
                <a:lnTo>
                  <a:pt x="88" y="962"/>
                </a:lnTo>
                <a:lnTo>
                  <a:pt x="81" y="954"/>
                </a:lnTo>
                <a:lnTo>
                  <a:pt x="76" y="946"/>
                </a:lnTo>
                <a:lnTo>
                  <a:pt x="74" y="935"/>
                </a:lnTo>
                <a:lnTo>
                  <a:pt x="73" y="925"/>
                </a:lnTo>
                <a:lnTo>
                  <a:pt x="73" y="274"/>
                </a:lnTo>
                <a:lnTo>
                  <a:pt x="73" y="274"/>
                </a:lnTo>
                <a:lnTo>
                  <a:pt x="72" y="264"/>
                </a:lnTo>
                <a:lnTo>
                  <a:pt x="68" y="254"/>
                </a:lnTo>
                <a:lnTo>
                  <a:pt x="64" y="245"/>
                </a:lnTo>
                <a:lnTo>
                  <a:pt x="58" y="238"/>
                </a:lnTo>
                <a:lnTo>
                  <a:pt x="50" y="231"/>
                </a:lnTo>
                <a:lnTo>
                  <a:pt x="42" y="227"/>
                </a:lnTo>
                <a:lnTo>
                  <a:pt x="32" y="224"/>
                </a:lnTo>
                <a:lnTo>
                  <a:pt x="21" y="223"/>
                </a:lnTo>
                <a:lnTo>
                  <a:pt x="21" y="223"/>
                </a:lnTo>
                <a:lnTo>
                  <a:pt x="6" y="223"/>
                </a:lnTo>
                <a:lnTo>
                  <a:pt x="2" y="223"/>
                </a:lnTo>
                <a:lnTo>
                  <a:pt x="0" y="224"/>
                </a:lnTo>
              </a:path>
            </a:pathLst>
          </a:custGeom>
          <a:noFill/>
          <a:ln w="25400">
            <a:solidFill>
              <a:srgbClr val="646D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6" name="Freeform 177">
            <a:extLst>
              <a:ext uri="{FF2B5EF4-FFF2-40B4-BE49-F238E27FC236}">
                <a16:creationId xmlns:a16="http://schemas.microsoft.com/office/drawing/2014/main" id="{2C4EA44F-F539-4180-ACDD-30F92BAE4DE6}"/>
              </a:ext>
            </a:extLst>
          </p:cNvPr>
          <p:cNvSpPr>
            <a:spLocks/>
          </p:cNvSpPr>
          <p:nvPr userDrawn="1"/>
        </p:nvSpPr>
        <p:spPr bwMode="auto">
          <a:xfrm>
            <a:off x="6902451" y="2227263"/>
            <a:ext cx="750888" cy="1766888"/>
          </a:xfrm>
          <a:custGeom>
            <a:avLst/>
            <a:gdLst>
              <a:gd name="T0" fmla="*/ 871 w 947"/>
              <a:gd name="T1" fmla="*/ 0 h 2226"/>
              <a:gd name="T2" fmla="*/ 871 w 947"/>
              <a:gd name="T3" fmla="*/ 0 h 2226"/>
              <a:gd name="T4" fmla="*/ 879 w 947"/>
              <a:gd name="T5" fmla="*/ 1 h 2226"/>
              <a:gd name="T6" fmla="*/ 886 w 947"/>
              <a:gd name="T7" fmla="*/ 2 h 2226"/>
              <a:gd name="T8" fmla="*/ 894 w 947"/>
              <a:gd name="T9" fmla="*/ 3 h 2226"/>
              <a:gd name="T10" fmla="*/ 901 w 947"/>
              <a:gd name="T11" fmla="*/ 6 h 2226"/>
              <a:gd name="T12" fmla="*/ 907 w 947"/>
              <a:gd name="T13" fmla="*/ 9 h 2226"/>
              <a:gd name="T14" fmla="*/ 914 w 947"/>
              <a:gd name="T15" fmla="*/ 14 h 2226"/>
              <a:gd name="T16" fmla="*/ 919 w 947"/>
              <a:gd name="T17" fmla="*/ 17 h 2226"/>
              <a:gd name="T18" fmla="*/ 925 w 947"/>
              <a:gd name="T19" fmla="*/ 23 h 2226"/>
              <a:gd name="T20" fmla="*/ 930 w 947"/>
              <a:gd name="T21" fmla="*/ 27 h 2226"/>
              <a:gd name="T22" fmla="*/ 934 w 947"/>
              <a:gd name="T23" fmla="*/ 33 h 2226"/>
              <a:gd name="T24" fmla="*/ 938 w 947"/>
              <a:gd name="T25" fmla="*/ 40 h 2226"/>
              <a:gd name="T26" fmla="*/ 941 w 947"/>
              <a:gd name="T27" fmla="*/ 46 h 2226"/>
              <a:gd name="T28" fmla="*/ 944 w 947"/>
              <a:gd name="T29" fmla="*/ 53 h 2226"/>
              <a:gd name="T30" fmla="*/ 946 w 947"/>
              <a:gd name="T31" fmla="*/ 61 h 2226"/>
              <a:gd name="T32" fmla="*/ 947 w 947"/>
              <a:gd name="T33" fmla="*/ 68 h 2226"/>
              <a:gd name="T34" fmla="*/ 947 w 947"/>
              <a:gd name="T35" fmla="*/ 76 h 2226"/>
              <a:gd name="T36" fmla="*/ 947 w 947"/>
              <a:gd name="T37" fmla="*/ 2226 h 2226"/>
              <a:gd name="T38" fmla="*/ 0 w 947"/>
              <a:gd name="T39" fmla="*/ 2226 h 2226"/>
              <a:gd name="T40" fmla="*/ 0 w 947"/>
              <a:gd name="T41" fmla="*/ 76 h 2226"/>
              <a:gd name="T42" fmla="*/ 0 w 947"/>
              <a:gd name="T43" fmla="*/ 76 h 2226"/>
              <a:gd name="T44" fmla="*/ 2 w 947"/>
              <a:gd name="T45" fmla="*/ 68 h 2226"/>
              <a:gd name="T46" fmla="*/ 3 w 947"/>
              <a:gd name="T47" fmla="*/ 61 h 2226"/>
              <a:gd name="T48" fmla="*/ 4 w 947"/>
              <a:gd name="T49" fmla="*/ 53 h 2226"/>
              <a:gd name="T50" fmla="*/ 7 w 947"/>
              <a:gd name="T51" fmla="*/ 46 h 2226"/>
              <a:gd name="T52" fmla="*/ 10 w 947"/>
              <a:gd name="T53" fmla="*/ 40 h 2226"/>
              <a:gd name="T54" fmla="*/ 14 w 947"/>
              <a:gd name="T55" fmla="*/ 33 h 2226"/>
              <a:gd name="T56" fmla="*/ 18 w 947"/>
              <a:gd name="T57" fmla="*/ 27 h 2226"/>
              <a:gd name="T58" fmla="*/ 23 w 947"/>
              <a:gd name="T59" fmla="*/ 23 h 2226"/>
              <a:gd name="T60" fmla="*/ 28 w 947"/>
              <a:gd name="T61" fmla="*/ 17 h 2226"/>
              <a:gd name="T62" fmla="*/ 34 w 947"/>
              <a:gd name="T63" fmla="*/ 14 h 2226"/>
              <a:gd name="T64" fmla="*/ 41 w 947"/>
              <a:gd name="T65" fmla="*/ 9 h 2226"/>
              <a:gd name="T66" fmla="*/ 48 w 947"/>
              <a:gd name="T67" fmla="*/ 6 h 2226"/>
              <a:gd name="T68" fmla="*/ 55 w 947"/>
              <a:gd name="T69" fmla="*/ 3 h 2226"/>
              <a:gd name="T70" fmla="*/ 61 w 947"/>
              <a:gd name="T71" fmla="*/ 2 h 2226"/>
              <a:gd name="T72" fmla="*/ 68 w 947"/>
              <a:gd name="T73" fmla="*/ 1 h 2226"/>
              <a:gd name="T74" fmla="*/ 76 w 947"/>
              <a:gd name="T75" fmla="*/ 0 h 2226"/>
              <a:gd name="T76" fmla="*/ 871 w 947"/>
              <a:gd name="T77" fmla="*/ 0 h 2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947" h="2226">
                <a:moveTo>
                  <a:pt x="871" y="0"/>
                </a:moveTo>
                <a:lnTo>
                  <a:pt x="871" y="0"/>
                </a:lnTo>
                <a:lnTo>
                  <a:pt x="879" y="1"/>
                </a:lnTo>
                <a:lnTo>
                  <a:pt x="886" y="2"/>
                </a:lnTo>
                <a:lnTo>
                  <a:pt x="894" y="3"/>
                </a:lnTo>
                <a:lnTo>
                  <a:pt x="901" y="6"/>
                </a:lnTo>
                <a:lnTo>
                  <a:pt x="907" y="9"/>
                </a:lnTo>
                <a:lnTo>
                  <a:pt x="914" y="14"/>
                </a:lnTo>
                <a:lnTo>
                  <a:pt x="919" y="17"/>
                </a:lnTo>
                <a:lnTo>
                  <a:pt x="925" y="23"/>
                </a:lnTo>
                <a:lnTo>
                  <a:pt x="930" y="27"/>
                </a:lnTo>
                <a:lnTo>
                  <a:pt x="934" y="33"/>
                </a:lnTo>
                <a:lnTo>
                  <a:pt x="938" y="40"/>
                </a:lnTo>
                <a:lnTo>
                  <a:pt x="941" y="46"/>
                </a:lnTo>
                <a:lnTo>
                  <a:pt x="944" y="53"/>
                </a:lnTo>
                <a:lnTo>
                  <a:pt x="946" y="61"/>
                </a:lnTo>
                <a:lnTo>
                  <a:pt x="947" y="68"/>
                </a:lnTo>
                <a:lnTo>
                  <a:pt x="947" y="76"/>
                </a:lnTo>
                <a:lnTo>
                  <a:pt x="947" y="2226"/>
                </a:lnTo>
                <a:lnTo>
                  <a:pt x="0" y="2226"/>
                </a:lnTo>
                <a:lnTo>
                  <a:pt x="0" y="76"/>
                </a:lnTo>
                <a:lnTo>
                  <a:pt x="0" y="76"/>
                </a:lnTo>
                <a:lnTo>
                  <a:pt x="2" y="68"/>
                </a:lnTo>
                <a:lnTo>
                  <a:pt x="3" y="61"/>
                </a:lnTo>
                <a:lnTo>
                  <a:pt x="4" y="53"/>
                </a:lnTo>
                <a:lnTo>
                  <a:pt x="7" y="46"/>
                </a:lnTo>
                <a:lnTo>
                  <a:pt x="10" y="40"/>
                </a:lnTo>
                <a:lnTo>
                  <a:pt x="14" y="33"/>
                </a:lnTo>
                <a:lnTo>
                  <a:pt x="18" y="27"/>
                </a:lnTo>
                <a:lnTo>
                  <a:pt x="23" y="23"/>
                </a:lnTo>
                <a:lnTo>
                  <a:pt x="28" y="17"/>
                </a:lnTo>
                <a:lnTo>
                  <a:pt x="34" y="14"/>
                </a:lnTo>
                <a:lnTo>
                  <a:pt x="41" y="9"/>
                </a:lnTo>
                <a:lnTo>
                  <a:pt x="48" y="6"/>
                </a:lnTo>
                <a:lnTo>
                  <a:pt x="55" y="3"/>
                </a:lnTo>
                <a:lnTo>
                  <a:pt x="61" y="2"/>
                </a:lnTo>
                <a:lnTo>
                  <a:pt x="68" y="1"/>
                </a:lnTo>
                <a:lnTo>
                  <a:pt x="76" y="0"/>
                </a:lnTo>
                <a:lnTo>
                  <a:pt x="871" y="0"/>
                </a:lnTo>
                <a:close/>
              </a:path>
            </a:pathLst>
          </a:cu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7" name="Freeform 178">
            <a:extLst>
              <a:ext uri="{FF2B5EF4-FFF2-40B4-BE49-F238E27FC236}">
                <a16:creationId xmlns:a16="http://schemas.microsoft.com/office/drawing/2014/main" id="{B806BF1D-28BB-45DC-8072-559440AFD761}"/>
              </a:ext>
            </a:extLst>
          </p:cNvPr>
          <p:cNvSpPr>
            <a:spLocks/>
          </p:cNvSpPr>
          <p:nvPr userDrawn="1"/>
        </p:nvSpPr>
        <p:spPr bwMode="auto">
          <a:xfrm>
            <a:off x="6745288" y="3306763"/>
            <a:ext cx="263525" cy="711200"/>
          </a:xfrm>
          <a:custGeom>
            <a:avLst/>
            <a:gdLst>
              <a:gd name="T0" fmla="*/ 286 w 331"/>
              <a:gd name="T1" fmla="*/ 854 h 897"/>
              <a:gd name="T2" fmla="*/ 247 w 331"/>
              <a:gd name="T3" fmla="*/ 883 h 897"/>
              <a:gd name="T4" fmla="*/ 195 w 331"/>
              <a:gd name="T5" fmla="*/ 895 h 897"/>
              <a:gd name="T6" fmla="*/ 149 w 331"/>
              <a:gd name="T7" fmla="*/ 895 h 897"/>
              <a:gd name="T8" fmla="*/ 82 w 331"/>
              <a:gd name="T9" fmla="*/ 882 h 897"/>
              <a:gd name="T10" fmla="*/ 42 w 331"/>
              <a:gd name="T11" fmla="*/ 859 h 897"/>
              <a:gd name="T12" fmla="*/ 24 w 331"/>
              <a:gd name="T13" fmla="*/ 838 h 897"/>
              <a:gd name="T14" fmla="*/ 9 w 331"/>
              <a:gd name="T15" fmla="*/ 808 h 897"/>
              <a:gd name="T16" fmla="*/ 0 w 331"/>
              <a:gd name="T17" fmla="*/ 756 h 897"/>
              <a:gd name="T18" fmla="*/ 4 w 331"/>
              <a:gd name="T19" fmla="*/ 697 h 897"/>
              <a:gd name="T20" fmla="*/ 25 w 331"/>
              <a:gd name="T21" fmla="*/ 611 h 897"/>
              <a:gd name="T22" fmla="*/ 54 w 331"/>
              <a:gd name="T23" fmla="*/ 521 h 897"/>
              <a:gd name="T24" fmla="*/ 90 w 331"/>
              <a:gd name="T25" fmla="*/ 405 h 897"/>
              <a:gd name="T26" fmla="*/ 100 w 331"/>
              <a:gd name="T27" fmla="*/ 344 h 897"/>
              <a:gd name="T28" fmla="*/ 96 w 331"/>
              <a:gd name="T29" fmla="*/ 316 h 897"/>
              <a:gd name="T30" fmla="*/ 130 w 331"/>
              <a:gd name="T31" fmla="*/ 316 h 897"/>
              <a:gd name="T32" fmla="*/ 132 w 331"/>
              <a:gd name="T33" fmla="*/ 352 h 897"/>
              <a:gd name="T34" fmla="*/ 124 w 331"/>
              <a:gd name="T35" fmla="*/ 406 h 897"/>
              <a:gd name="T36" fmla="*/ 85 w 331"/>
              <a:gd name="T37" fmla="*/ 531 h 897"/>
              <a:gd name="T38" fmla="*/ 58 w 331"/>
              <a:gd name="T39" fmla="*/ 613 h 897"/>
              <a:gd name="T40" fmla="*/ 38 w 331"/>
              <a:gd name="T41" fmla="*/ 693 h 897"/>
              <a:gd name="T42" fmla="*/ 32 w 331"/>
              <a:gd name="T43" fmla="*/ 748 h 897"/>
              <a:gd name="T44" fmla="*/ 38 w 331"/>
              <a:gd name="T45" fmla="*/ 794 h 897"/>
              <a:gd name="T46" fmla="*/ 50 w 331"/>
              <a:gd name="T47" fmla="*/ 819 h 897"/>
              <a:gd name="T48" fmla="*/ 82 w 331"/>
              <a:gd name="T49" fmla="*/ 847 h 897"/>
              <a:gd name="T50" fmla="*/ 132 w 331"/>
              <a:gd name="T51" fmla="*/ 861 h 897"/>
              <a:gd name="T52" fmla="*/ 176 w 331"/>
              <a:gd name="T53" fmla="*/ 864 h 897"/>
              <a:gd name="T54" fmla="*/ 219 w 331"/>
              <a:gd name="T55" fmla="*/ 859 h 897"/>
              <a:gd name="T56" fmla="*/ 253 w 331"/>
              <a:gd name="T57" fmla="*/ 840 h 897"/>
              <a:gd name="T58" fmla="*/ 270 w 331"/>
              <a:gd name="T59" fmla="*/ 823 h 897"/>
              <a:gd name="T60" fmla="*/ 287 w 331"/>
              <a:gd name="T61" fmla="*/ 787 h 897"/>
              <a:gd name="T62" fmla="*/ 297 w 331"/>
              <a:gd name="T63" fmla="*/ 742 h 897"/>
              <a:gd name="T64" fmla="*/ 298 w 331"/>
              <a:gd name="T65" fmla="*/ 672 h 897"/>
              <a:gd name="T66" fmla="*/ 279 w 331"/>
              <a:gd name="T67" fmla="*/ 551 h 897"/>
              <a:gd name="T68" fmla="*/ 247 w 331"/>
              <a:gd name="T69" fmla="*/ 422 h 897"/>
              <a:gd name="T70" fmla="*/ 183 w 331"/>
              <a:gd name="T71" fmla="*/ 225 h 897"/>
              <a:gd name="T72" fmla="*/ 147 w 331"/>
              <a:gd name="T73" fmla="*/ 113 h 897"/>
              <a:gd name="T74" fmla="*/ 143 w 331"/>
              <a:gd name="T75" fmla="*/ 92 h 897"/>
              <a:gd name="T76" fmla="*/ 148 w 331"/>
              <a:gd name="T77" fmla="*/ 60 h 897"/>
              <a:gd name="T78" fmla="*/ 166 w 331"/>
              <a:gd name="T79" fmla="*/ 29 h 897"/>
              <a:gd name="T80" fmla="*/ 181 w 331"/>
              <a:gd name="T81" fmla="*/ 14 h 897"/>
              <a:gd name="T82" fmla="*/ 196 w 331"/>
              <a:gd name="T83" fmla="*/ 43 h 897"/>
              <a:gd name="T84" fmla="*/ 185 w 331"/>
              <a:gd name="T85" fmla="*/ 58 h 897"/>
              <a:gd name="T86" fmla="*/ 176 w 331"/>
              <a:gd name="T87" fmla="*/ 92 h 897"/>
              <a:gd name="T88" fmla="*/ 193 w 331"/>
              <a:gd name="T89" fmla="*/ 155 h 897"/>
              <a:gd name="T90" fmla="*/ 240 w 331"/>
              <a:gd name="T91" fmla="*/ 294 h 897"/>
              <a:gd name="T92" fmla="*/ 293 w 331"/>
              <a:gd name="T93" fmla="*/ 469 h 897"/>
              <a:gd name="T94" fmla="*/ 322 w 331"/>
              <a:gd name="T95" fmla="*/ 601 h 897"/>
              <a:gd name="T96" fmla="*/ 331 w 331"/>
              <a:gd name="T97" fmla="*/ 701 h 897"/>
              <a:gd name="T98" fmla="*/ 328 w 331"/>
              <a:gd name="T99" fmla="*/ 755 h 897"/>
              <a:gd name="T100" fmla="*/ 316 w 331"/>
              <a:gd name="T101" fmla="*/ 802 h 897"/>
              <a:gd name="T102" fmla="*/ 297 w 331"/>
              <a:gd name="T103" fmla="*/ 841 h 8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31" h="897">
                <a:moveTo>
                  <a:pt x="297" y="841"/>
                </a:moveTo>
                <a:lnTo>
                  <a:pt x="297" y="841"/>
                </a:lnTo>
                <a:lnTo>
                  <a:pt x="286" y="854"/>
                </a:lnTo>
                <a:lnTo>
                  <a:pt x="275" y="866"/>
                </a:lnTo>
                <a:lnTo>
                  <a:pt x="261" y="875"/>
                </a:lnTo>
                <a:lnTo>
                  <a:pt x="247" y="883"/>
                </a:lnTo>
                <a:lnTo>
                  <a:pt x="231" y="889"/>
                </a:lnTo>
                <a:lnTo>
                  <a:pt x="214" y="893"/>
                </a:lnTo>
                <a:lnTo>
                  <a:pt x="195" y="895"/>
                </a:lnTo>
                <a:lnTo>
                  <a:pt x="176" y="897"/>
                </a:lnTo>
                <a:lnTo>
                  <a:pt x="176" y="897"/>
                </a:lnTo>
                <a:lnTo>
                  <a:pt x="149" y="895"/>
                </a:lnTo>
                <a:lnTo>
                  <a:pt x="125" y="893"/>
                </a:lnTo>
                <a:lnTo>
                  <a:pt x="102" y="889"/>
                </a:lnTo>
                <a:lnTo>
                  <a:pt x="82" y="882"/>
                </a:lnTo>
                <a:lnTo>
                  <a:pt x="64" y="874"/>
                </a:lnTo>
                <a:lnTo>
                  <a:pt x="49" y="863"/>
                </a:lnTo>
                <a:lnTo>
                  <a:pt x="42" y="859"/>
                </a:lnTo>
                <a:lnTo>
                  <a:pt x="35" y="852"/>
                </a:lnTo>
                <a:lnTo>
                  <a:pt x="29" y="845"/>
                </a:lnTo>
                <a:lnTo>
                  <a:pt x="24" y="838"/>
                </a:lnTo>
                <a:lnTo>
                  <a:pt x="24" y="838"/>
                </a:lnTo>
                <a:lnTo>
                  <a:pt x="14" y="824"/>
                </a:lnTo>
                <a:lnTo>
                  <a:pt x="9" y="808"/>
                </a:lnTo>
                <a:lnTo>
                  <a:pt x="3" y="792"/>
                </a:lnTo>
                <a:lnTo>
                  <a:pt x="1" y="775"/>
                </a:lnTo>
                <a:lnTo>
                  <a:pt x="0" y="756"/>
                </a:lnTo>
                <a:lnTo>
                  <a:pt x="0" y="738"/>
                </a:lnTo>
                <a:lnTo>
                  <a:pt x="1" y="717"/>
                </a:lnTo>
                <a:lnTo>
                  <a:pt x="4" y="697"/>
                </a:lnTo>
                <a:lnTo>
                  <a:pt x="8" y="677"/>
                </a:lnTo>
                <a:lnTo>
                  <a:pt x="12" y="655"/>
                </a:lnTo>
                <a:lnTo>
                  <a:pt x="25" y="611"/>
                </a:lnTo>
                <a:lnTo>
                  <a:pt x="39" y="566"/>
                </a:lnTo>
                <a:lnTo>
                  <a:pt x="54" y="521"/>
                </a:lnTo>
                <a:lnTo>
                  <a:pt x="54" y="521"/>
                </a:lnTo>
                <a:lnTo>
                  <a:pt x="74" y="461"/>
                </a:lnTo>
                <a:lnTo>
                  <a:pt x="84" y="432"/>
                </a:lnTo>
                <a:lnTo>
                  <a:pt x="90" y="405"/>
                </a:lnTo>
                <a:lnTo>
                  <a:pt x="96" y="378"/>
                </a:lnTo>
                <a:lnTo>
                  <a:pt x="100" y="355"/>
                </a:lnTo>
                <a:lnTo>
                  <a:pt x="100" y="344"/>
                </a:lnTo>
                <a:lnTo>
                  <a:pt x="100" y="333"/>
                </a:lnTo>
                <a:lnTo>
                  <a:pt x="99" y="324"/>
                </a:lnTo>
                <a:lnTo>
                  <a:pt x="96" y="316"/>
                </a:lnTo>
                <a:lnTo>
                  <a:pt x="127" y="306"/>
                </a:lnTo>
                <a:lnTo>
                  <a:pt x="127" y="306"/>
                </a:lnTo>
                <a:lnTo>
                  <a:pt x="130" y="316"/>
                </a:lnTo>
                <a:lnTo>
                  <a:pt x="132" y="327"/>
                </a:lnTo>
                <a:lnTo>
                  <a:pt x="132" y="339"/>
                </a:lnTo>
                <a:lnTo>
                  <a:pt x="132" y="352"/>
                </a:lnTo>
                <a:lnTo>
                  <a:pt x="131" y="364"/>
                </a:lnTo>
                <a:lnTo>
                  <a:pt x="128" y="377"/>
                </a:lnTo>
                <a:lnTo>
                  <a:pt x="124" y="406"/>
                </a:lnTo>
                <a:lnTo>
                  <a:pt x="116" y="436"/>
                </a:lnTo>
                <a:lnTo>
                  <a:pt x="107" y="467"/>
                </a:lnTo>
                <a:lnTo>
                  <a:pt x="85" y="531"/>
                </a:lnTo>
                <a:lnTo>
                  <a:pt x="85" y="531"/>
                </a:lnTo>
                <a:lnTo>
                  <a:pt x="71" y="573"/>
                </a:lnTo>
                <a:lnTo>
                  <a:pt x="58" y="613"/>
                </a:lnTo>
                <a:lnTo>
                  <a:pt x="47" y="654"/>
                </a:lnTo>
                <a:lnTo>
                  <a:pt x="41" y="674"/>
                </a:lnTo>
                <a:lnTo>
                  <a:pt x="38" y="693"/>
                </a:lnTo>
                <a:lnTo>
                  <a:pt x="34" y="712"/>
                </a:lnTo>
                <a:lnTo>
                  <a:pt x="33" y="731"/>
                </a:lnTo>
                <a:lnTo>
                  <a:pt x="32" y="748"/>
                </a:lnTo>
                <a:lnTo>
                  <a:pt x="32" y="764"/>
                </a:lnTo>
                <a:lnTo>
                  <a:pt x="34" y="780"/>
                </a:lnTo>
                <a:lnTo>
                  <a:pt x="38" y="794"/>
                </a:lnTo>
                <a:lnTo>
                  <a:pt x="43" y="808"/>
                </a:lnTo>
                <a:lnTo>
                  <a:pt x="50" y="819"/>
                </a:lnTo>
                <a:lnTo>
                  <a:pt x="50" y="819"/>
                </a:lnTo>
                <a:lnTo>
                  <a:pt x="59" y="830"/>
                </a:lnTo>
                <a:lnTo>
                  <a:pt x="70" y="839"/>
                </a:lnTo>
                <a:lnTo>
                  <a:pt x="82" y="847"/>
                </a:lnTo>
                <a:lnTo>
                  <a:pt x="97" y="853"/>
                </a:lnTo>
                <a:lnTo>
                  <a:pt x="114" y="857"/>
                </a:lnTo>
                <a:lnTo>
                  <a:pt x="132" y="861"/>
                </a:lnTo>
                <a:lnTo>
                  <a:pt x="153" y="863"/>
                </a:lnTo>
                <a:lnTo>
                  <a:pt x="176" y="864"/>
                </a:lnTo>
                <a:lnTo>
                  <a:pt x="176" y="864"/>
                </a:lnTo>
                <a:lnTo>
                  <a:pt x="192" y="863"/>
                </a:lnTo>
                <a:lnTo>
                  <a:pt x="206" y="861"/>
                </a:lnTo>
                <a:lnTo>
                  <a:pt x="219" y="859"/>
                </a:lnTo>
                <a:lnTo>
                  <a:pt x="232" y="854"/>
                </a:lnTo>
                <a:lnTo>
                  <a:pt x="244" y="848"/>
                </a:lnTo>
                <a:lnTo>
                  <a:pt x="253" y="840"/>
                </a:lnTo>
                <a:lnTo>
                  <a:pt x="262" y="832"/>
                </a:lnTo>
                <a:lnTo>
                  <a:pt x="270" y="823"/>
                </a:lnTo>
                <a:lnTo>
                  <a:pt x="270" y="823"/>
                </a:lnTo>
                <a:lnTo>
                  <a:pt x="277" y="811"/>
                </a:lnTo>
                <a:lnTo>
                  <a:pt x="283" y="800"/>
                </a:lnTo>
                <a:lnTo>
                  <a:pt x="287" y="787"/>
                </a:lnTo>
                <a:lnTo>
                  <a:pt x="292" y="772"/>
                </a:lnTo>
                <a:lnTo>
                  <a:pt x="294" y="758"/>
                </a:lnTo>
                <a:lnTo>
                  <a:pt x="297" y="742"/>
                </a:lnTo>
                <a:lnTo>
                  <a:pt x="298" y="726"/>
                </a:lnTo>
                <a:lnTo>
                  <a:pt x="299" y="709"/>
                </a:lnTo>
                <a:lnTo>
                  <a:pt x="298" y="672"/>
                </a:lnTo>
                <a:lnTo>
                  <a:pt x="293" y="634"/>
                </a:lnTo>
                <a:lnTo>
                  <a:pt x="287" y="592"/>
                </a:lnTo>
                <a:lnTo>
                  <a:pt x="279" y="551"/>
                </a:lnTo>
                <a:lnTo>
                  <a:pt x="270" y="508"/>
                </a:lnTo>
                <a:lnTo>
                  <a:pt x="259" y="466"/>
                </a:lnTo>
                <a:lnTo>
                  <a:pt x="247" y="422"/>
                </a:lnTo>
                <a:lnTo>
                  <a:pt x="234" y="380"/>
                </a:lnTo>
                <a:lnTo>
                  <a:pt x="208" y="299"/>
                </a:lnTo>
                <a:lnTo>
                  <a:pt x="183" y="225"/>
                </a:lnTo>
                <a:lnTo>
                  <a:pt x="183" y="225"/>
                </a:lnTo>
                <a:lnTo>
                  <a:pt x="163" y="164"/>
                </a:lnTo>
                <a:lnTo>
                  <a:pt x="147" y="113"/>
                </a:lnTo>
                <a:lnTo>
                  <a:pt x="147" y="113"/>
                </a:lnTo>
                <a:lnTo>
                  <a:pt x="143" y="103"/>
                </a:lnTo>
                <a:lnTo>
                  <a:pt x="143" y="92"/>
                </a:lnTo>
                <a:lnTo>
                  <a:pt x="143" y="81"/>
                </a:lnTo>
                <a:lnTo>
                  <a:pt x="146" y="71"/>
                </a:lnTo>
                <a:lnTo>
                  <a:pt x="148" y="60"/>
                </a:lnTo>
                <a:lnTo>
                  <a:pt x="154" y="50"/>
                </a:lnTo>
                <a:lnTo>
                  <a:pt x="160" y="39"/>
                </a:lnTo>
                <a:lnTo>
                  <a:pt x="166" y="29"/>
                </a:lnTo>
                <a:lnTo>
                  <a:pt x="166" y="29"/>
                </a:lnTo>
                <a:lnTo>
                  <a:pt x="173" y="21"/>
                </a:lnTo>
                <a:lnTo>
                  <a:pt x="181" y="14"/>
                </a:lnTo>
                <a:lnTo>
                  <a:pt x="196" y="0"/>
                </a:lnTo>
                <a:lnTo>
                  <a:pt x="196" y="43"/>
                </a:lnTo>
                <a:lnTo>
                  <a:pt x="196" y="43"/>
                </a:lnTo>
                <a:lnTo>
                  <a:pt x="191" y="50"/>
                </a:lnTo>
                <a:lnTo>
                  <a:pt x="185" y="58"/>
                </a:lnTo>
                <a:lnTo>
                  <a:pt x="185" y="58"/>
                </a:lnTo>
                <a:lnTo>
                  <a:pt x="179" y="69"/>
                </a:lnTo>
                <a:lnTo>
                  <a:pt x="176" y="81"/>
                </a:lnTo>
                <a:lnTo>
                  <a:pt x="176" y="92"/>
                </a:lnTo>
                <a:lnTo>
                  <a:pt x="177" y="104"/>
                </a:lnTo>
                <a:lnTo>
                  <a:pt x="177" y="104"/>
                </a:lnTo>
                <a:lnTo>
                  <a:pt x="193" y="155"/>
                </a:lnTo>
                <a:lnTo>
                  <a:pt x="214" y="215"/>
                </a:lnTo>
                <a:lnTo>
                  <a:pt x="214" y="215"/>
                </a:lnTo>
                <a:lnTo>
                  <a:pt x="240" y="294"/>
                </a:lnTo>
                <a:lnTo>
                  <a:pt x="268" y="380"/>
                </a:lnTo>
                <a:lnTo>
                  <a:pt x="280" y="424"/>
                </a:lnTo>
                <a:lnTo>
                  <a:pt x="293" y="469"/>
                </a:lnTo>
                <a:lnTo>
                  <a:pt x="305" y="513"/>
                </a:lnTo>
                <a:lnTo>
                  <a:pt x="314" y="557"/>
                </a:lnTo>
                <a:lnTo>
                  <a:pt x="322" y="601"/>
                </a:lnTo>
                <a:lnTo>
                  <a:pt x="327" y="642"/>
                </a:lnTo>
                <a:lnTo>
                  <a:pt x="330" y="681"/>
                </a:lnTo>
                <a:lnTo>
                  <a:pt x="331" y="701"/>
                </a:lnTo>
                <a:lnTo>
                  <a:pt x="330" y="719"/>
                </a:lnTo>
                <a:lnTo>
                  <a:pt x="329" y="738"/>
                </a:lnTo>
                <a:lnTo>
                  <a:pt x="328" y="755"/>
                </a:lnTo>
                <a:lnTo>
                  <a:pt x="324" y="771"/>
                </a:lnTo>
                <a:lnTo>
                  <a:pt x="321" y="787"/>
                </a:lnTo>
                <a:lnTo>
                  <a:pt x="316" y="802"/>
                </a:lnTo>
                <a:lnTo>
                  <a:pt x="310" y="816"/>
                </a:lnTo>
                <a:lnTo>
                  <a:pt x="305" y="829"/>
                </a:lnTo>
                <a:lnTo>
                  <a:pt x="297" y="841"/>
                </a:lnTo>
                <a:lnTo>
                  <a:pt x="297" y="841"/>
                </a:lnTo>
                <a:close/>
              </a:path>
            </a:pathLst>
          </a:custGeom>
          <a:solidFill>
            <a:srgbClr val="646D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8" name="Freeform 179">
            <a:extLst>
              <a:ext uri="{FF2B5EF4-FFF2-40B4-BE49-F238E27FC236}">
                <a16:creationId xmlns:a16="http://schemas.microsoft.com/office/drawing/2014/main" id="{845D1FE5-AF58-485B-AC35-4AE668988716}"/>
              </a:ext>
            </a:extLst>
          </p:cNvPr>
          <p:cNvSpPr>
            <a:spLocks/>
          </p:cNvSpPr>
          <p:nvPr userDrawn="1"/>
        </p:nvSpPr>
        <p:spPr bwMode="auto">
          <a:xfrm>
            <a:off x="6902451" y="2873376"/>
            <a:ext cx="68263" cy="130175"/>
          </a:xfrm>
          <a:custGeom>
            <a:avLst/>
            <a:gdLst>
              <a:gd name="T0" fmla="*/ 0 w 87"/>
              <a:gd name="T1" fmla="*/ 122 h 165"/>
              <a:gd name="T2" fmla="*/ 0 w 87"/>
              <a:gd name="T3" fmla="*/ 122 h 165"/>
              <a:gd name="T4" fmla="*/ 2 w 87"/>
              <a:gd name="T5" fmla="*/ 130 h 165"/>
              <a:gd name="T6" fmla="*/ 4 w 87"/>
              <a:gd name="T7" fmla="*/ 138 h 165"/>
              <a:gd name="T8" fmla="*/ 8 w 87"/>
              <a:gd name="T9" fmla="*/ 146 h 165"/>
              <a:gd name="T10" fmla="*/ 13 w 87"/>
              <a:gd name="T11" fmla="*/ 152 h 165"/>
              <a:gd name="T12" fmla="*/ 20 w 87"/>
              <a:gd name="T13" fmla="*/ 158 h 165"/>
              <a:gd name="T14" fmla="*/ 27 w 87"/>
              <a:gd name="T15" fmla="*/ 161 h 165"/>
              <a:gd name="T16" fmla="*/ 35 w 87"/>
              <a:gd name="T17" fmla="*/ 164 h 165"/>
              <a:gd name="T18" fmla="*/ 44 w 87"/>
              <a:gd name="T19" fmla="*/ 165 h 165"/>
              <a:gd name="T20" fmla="*/ 44 w 87"/>
              <a:gd name="T21" fmla="*/ 165 h 165"/>
              <a:gd name="T22" fmla="*/ 44 w 87"/>
              <a:gd name="T23" fmla="*/ 165 h 165"/>
              <a:gd name="T24" fmla="*/ 52 w 87"/>
              <a:gd name="T25" fmla="*/ 164 h 165"/>
              <a:gd name="T26" fmla="*/ 60 w 87"/>
              <a:gd name="T27" fmla="*/ 161 h 165"/>
              <a:gd name="T28" fmla="*/ 67 w 87"/>
              <a:gd name="T29" fmla="*/ 158 h 165"/>
              <a:gd name="T30" fmla="*/ 74 w 87"/>
              <a:gd name="T31" fmla="*/ 152 h 165"/>
              <a:gd name="T32" fmla="*/ 79 w 87"/>
              <a:gd name="T33" fmla="*/ 146 h 165"/>
              <a:gd name="T34" fmla="*/ 83 w 87"/>
              <a:gd name="T35" fmla="*/ 138 h 165"/>
              <a:gd name="T36" fmla="*/ 86 w 87"/>
              <a:gd name="T37" fmla="*/ 130 h 165"/>
              <a:gd name="T38" fmla="*/ 87 w 87"/>
              <a:gd name="T39" fmla="*/ 122 h 165"/>
              <a:gd name="T40" fmla="*/ 87 w 87"/>
              <a:gd name="T41" fmla="*/ 43 h 165"/>
              <a:gd name="T42" fmla="*/ 87 w 87"/>
              <a:gd name="T43" fmla="*/ 43 h 165"/>
              <a:gd name="T44" fmla="*/ 86 w 87"/>
              <a:gd name="T45" fmla="*/ 33 h 165"/>
              <a:gd name="T46" fmla="*/ 83 w 87"/>
              <a:gd name="T47" fmla="*/ 25 h 165"/>
              <a:gd name="T48" fmla="*/ 79 w 87"/>
              <a:gd name="T49" fmla="*/ 19 h 165"/>
              <a:gd name="T50" fmla="*/ 74 w 87"/>
              <a:gd name="T51" fmla="*/ 13 h 165"/>
              <a:gd name="T52" fmla="*/ 67 w 87"/>
              <a:gd name="T53" fmla="*/ 7 h 165"/>
              <a:gd name="T54" fmla="*/ 60 w 87"/>
              <a:gd name="T55" fmla="*/ 4 h 165"/>
              <a:gd name="T56" fmla="*/ 52 w 87"/>
              <a:gd name="T57" fmla="*/ 0 h 165"/>
              <a:gd name="T58" fmla="*/ 44 w 87"/>
              <a:gd name="T59" fmla="*/ 0 h 165"/>
              <a:gd name="T60" fmla="*/ 44 w 87"/>
              <a:gd name="T61" fmla="*/ 0 h 165"/>
              <a:gd name="T62" fmla="*/ 44 w 87"/>
              <a:gd name="T63" fmla="*/ 0 h 165"/>
              <a:gd name="T64" fmla="*/ 35 w 87"/>
              <a:gd name="T65" fmla="*/ 0 h 165"/>
              <a:gd name="T66" fmla="*/ 27 w 87"/>
              <a:gd name="T67" fmla="*/ 4 h 165"/>
              <a:gd name="T68" fmla="*/ 20 w 87"/>
              <a:gd name="T69" fmla="*/ 7 h 165"/>
              <a:gd name="T70" fmla="*/ 13 w 87"/>
              <a:gd name="T71" fmla="*/ 13 h 165"/>
              <a:gd name="T72" fmla="*/ 8 w 87"/>
              <a:gd name="T73" fmla="*/ 19 h 165"/>
              <a:gd name="T74" fmla="*/ 4 w 87"/>
              <a:gd name="T75" fmla="*/ 25 h 165"/>
              <a:gd name="T76" fmla="*/ 2 w 87"/>
              <a:gd name="T77" fmla="*/ 33 h 165"/>
              <a:gd name="T78" fmla="*/ 0 w 87"/>
              <a:gd name="T79" fmla="*/ 43 h 165"/>
              <a:gd name="T80" fmla="*/ 0 w 87"/>
              <a:gd name="T81" fmla="*/ 122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87" h="165">
                <a:moveTo>
                  <a:pt x="0" y="122"/>
                </a:moveTo>
                <a:lnTo>
                  <a:pt x="0" y="122"/>
                </a:lnTo>
                <a:lnTo>
                  <a:pt x="2" y="130"/>
                </a:lnTo>
                <a:lnTo>
                  <a:pt x="4" y="138"/>
                </a:lnTo>
                <a:lnTo>
                  <a:pt x="8" y="146"/>
                </a:lnTo>
                <a:lnTo>
                  <a:pt x="13" y="152"/>
                </a:lnTo>
                <a:lnTo>
                  <a:pt x="20" y="158"/>
                </a:lnTo>
                <a:lnTo>
                  <a:pt x="27" y="161"/>
                </a:lnTo>
                <a:lnTo>
                  <a:pt x="35" y="164"/>
                </a:lnTo>
                <a:lnTo>
                  <a:pt x="44" y="165"/>
                </a:lnTo>
                <a:lnTo>
                  <a:pt x="44" y="165"/>
                </a:lnTo>
                <a:lnTo>
                  <a:pt x="44" y="165"/>
                </a:lnTo>
                <a:lnTo>
                  <a:pt x="52" y="164"/>
                </a:lnTo>
                <a:lnTo>
                  <a:pt x="60" y="161"/>
                </a:lnTo>
                <a:lnTo>
                  <a:pt x="67" y="158"/>
                </a:lnTo>
                <a:lnTo>
                  <a:pt x="74" y="152"/>
                </a:lnTo>
                <a:lnTo>
                  <a:pt x="79" y="146"/>
                </a:lnTo>
                <a:lnTo>
                  <a:pt x="83" y="138"/>
                </a:lnTo>
                <a:lnTo>
                  <a:pt x="86" y="130"/>
                </a:lnTo>
                <a:lnTo>
                  <a:pt x="87" y="122"/>
                </a:lnTo>
                <a:lnTo>
                  <a:pt x="87" y="43"/>
                </a:lnTo>
                <a:lnTo>
                  <a:pt x="87" y="43"/>
                </a:lnTo>
                <a:lnTo>
                  <a:pt x="86" y="33"/>
                </a:lnTo>
                <a:lnTo>
                  <a:pt x="83" y="25"/>
                </a:lnTo>
                <a:lnTo>
                  <a:pt x="79" y="19"/>
                </a:lnTo>
                <a:lnTo>
                  <a:pt x="74" y="13"/>
                </a:lnTo>
                <a:lnTo>
                  <a:pt x="67" y="7"/>
                </a:lnTo>
                <a:lnTo>
                  <a:pt x="60" y="4"/>
                </a:lnTo>
                <a:lnTo>
                  <a:pt x="52" y="0"/>
                </a:lnTo>
                <a:lnTo>
                  <a:pt x="44" y="0"/>
                </a:lnTo>
                <a:lnTo>
                  <a:pt x="44" y="0"/>
                </a:lnTo>
                <a:lnTo>
                  <a:pt x="44" y="0"/>
                </a:lnTo>
                <a:lnTo>
                  <a:pt x="35" y="0"/>
                </a:lnTo>
                <a:lnTo>
                  <a:pt x="27" y="4"/>
                </a:lnTo>
                <a:lnTo>
                  <a:pt x="20" y="7"/>
                </a:lnTo>
                <a:lnTo>
                  <a:pt x="13" y="13"/>
                </a:lnTo>
                <a:lnTo>
                  <a:pt x="8" y="19"/>
                </a:lnTo>
                <a:lnTo>
                  <a:pt x="4" y="25"/>
                </a:lnTo>
                <a:lnTo>
                  <a:pt x="2" y="33"/>
                </a:lnTo>
                <a:lnTo>
                  <a:pt x="0" y="43"/>
                </a:lnTo>
                <a:lnTo>
                  <a:pt x="0" y="122"/>
                </a:lnTo>
                <a:close/>
              </a:path>
            </a:pathLst>
          </a:custGeom>
          <a:solidFill>
            <a:srgbClr val="CDD0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9" name="Freeform 180">
            <a:extLst>
              <a:ext uri="{FF2B5EF4-FFF2-40B4-BE49-F238E27FC236}">
                <a16:creationId xmlns:a16="http://schemas.microsoft.com/office/drawing/2014/main" id="{A5D16496-34DC-428A-9E5C-6F04A3C63ACB}"/>
              </a:ext>
            </a:extLst>
          </p:cNvPr>
          <p:cNvSpPr>
            <a:spLocks/>
          </p:cNvSpPr>
          <p:nvPr userDrawn="1"/>
        </p:nvSpPr>
        <p:spPr bwMode="auto">
          <a:xfrm>
            <a:off x="7585076" y="2873376"/>
            <a:ext cx="68263" cy="130175"/>
          </a:xfrm>
          <a:custGeom>
            <a:avLst/>
            <a:gdLst>
              <a:gd name="T0" fmla="*/ 0 w 85"/>
              <a:gd name="T1" fmla="*/ 122 h 165"/>
              <a:gd name="T2" fmla="*/ 0 w 85"/>
              <a:gd name="T3" fmla="*/ 122 h 165"/>
              <a:gd name="T4" fmla="*/ 0 w 85"/>
              <a:gd name="T5" fmla="*/ 130 h 165"/>
              <a:gd name="T6" fmla="*/ 3 w 85"/>
              <a:gd name="T7" fmla="*/ 138 h 165"/>
              <a:gd name="T8" fmla="*/ 7 w 85"/>
              <a:gd name="T9" fmla="*/ 146 h 165"/>
              <a:gd name="T10" fmla="*/ 12 w 85"/>
              <a:gd name="T11" fmla="*/ 152 h 165"/>
              <a:gd name="T12" fmla="*/ 18 w 85"/>
              <a:gd name="T13" fmla="*/ 158 h 165"/>
              <a:gd name="T14" fmla="*/ 25 w 85"/>
              <a:gd name="T15" fmla="*/ 161 h 165"/>
              <a:gd name="T16" fmla="*/ 33 w 85"/>
              <a:gd name="T17" fmla="*/ 164 h 165"/>
              <a:gd name="T18" fmla="*/ 42 w 85"/>
              <a:gd name="T19" fmla="*/ 165 h 165"/>
              <a:gd name="T20" fmla="*/ 42 w 85"/>
              <a:gd name="T21" fmla="*/ 165 h 165"/>
              <a:gd name="T22" fmla="*/ 42 w 85"/>
              <a:gd name="T23" fmla="*/ 165 h 165"/>
              <a:gd name="T24" fmla="*/ 50 w 85"/>
              <a:gd name="T25" fmla="*/ 164 h 165"/>
              <a:gd name="T26" fmla="*/ 59 w 85"/>
              <a:gd name="T27" fmla="*/ 161 h 165"/>
              <a:gd name="T28" fmla="*/ 67 w 85"/>
              <a:gd name="T29" fmla="*/ 158 h 165"/>
              <a:gd name="T30" fmla="*/ 72 w 85"/>
              <a:gd name="T31" fmla="*/ 152 h 165"/>
              <a:gd name="T32" fmla="*/ 78 w 85"/>
              <a:gd name="T33" fmla="*/ 146 h 165"/>
              <a:gd name="T34" fmla="*/ 82 w 85"/>
              <a:gd name="T35" fmla="*/ 138 h 165"/>
              <a:gd name="T36" fmla="*/ 84 w 85"/>
              <a:gd name="T37" fmla="*/ 130 h 165"/>
              <a:gd name="T38" fmla="*/ 85 w 85"/>
              <a:gd name="T39" fmla="*/ 122 h 165"/>
              <a:gd name="T40" fmla="*/ 85 w 85"/>
              <a:gd name="T41" fmla="*/ 43 h 165"/>
              <a:gd name="T42" fmla="*/ 85 w 85"/>
              <a:gd name="T43" fmla="*/ 43 h 165"/>
              <a:gd name="T44" fmla="*/ 84 w 85"/>
              <a:gd name="T45" fmla="*/ 33 h 165"/>
              <a:gd name="T46" fmla="*/ 82 w 85"/>
              <a:gd name="T47" fmla="*/ 25 h 165"/>
              <a:gd name="T48" fmla="*/ 78 w 85"/>
              <a:gd name="T49" fmla="*/ 19 h 165"/>
              <a:gd name="T50" fmla="*/ 72 w 85"/>
              <a:gd name="T51" fmla="*/ 13 h 165"/>
              <a:gd name="T52" fmla="*/ 67 w 85"/>
              <a:gd name="T53" fmla="*/ 7 h 165"/>
              <a:gd name="T54" fmla="*/ 59 w 85"/>
              <a:gd name="T55" fmla="*/ 4 h 165"/>
              <a:gd name="T56" fmla="*/ 50 w 85"/>
              <a:gd name="T57" fmla="*/ 0 h 165"/>
              <a:gd name="T58" fmla="*/ 42 w 85"/>
              <a:gd name="T59" fmla="*/ 0 h 165"/>
              <a:gd name="T60" fmla="*/ 42 w 85"/>
              <a:gd name="T61" fmla="*/ 0 h 165"/>
              <a:gd name="T62" fmla="*/ 42 w 85"/>
              <a:gd name="T63" fmla="*/ 0 h 165"/>
              <a:gd name="T64" fmla="*/ 33 w 85"/>
              <a:gd name="T65" fmla="*/ 0 h 165"/>
              <a:gd name="T66" fmla="*/ 25 w 85"/>
              <a:gd name="T67" fmla="*/ 4 h 165"/>
              <a:gd name="T68" fmla="*/ 18 w 85"/>
              <a:gd name="T69" fmla="*/ 7 h 165"/>
              <a:gd name="T70" fmla="*/ 12 w 85"/>
              <a:gd name="T71" fmla="*/ 13 h 165"/>
              <a:gd name="T72" fmla="*/ 7 w 85"/>
              <a:gd name="T73" fmla="*/ 19 h 165"/>
              <a:gd name="T74" fmla="*/ 3 w 85"/>
              <a:gd name="T75" fmla="*/ 25 h 165"/>
              <a:gd name="T76" fmla="*/ 0 w 85"/>
              <a:gd name="T77" fmla="*/ 33 h 165"/>
              <a:gd name="T78" fmla="*/ 0 w 85"/>
              <a:gd name="T79" fmla="*/ 43 h 165"/>
              <a:gd name="T80" fmla="*/ 0 w 85"/>
              <a:gd name="T81" fmla="*/ 122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85" h="165">
                <a:moveTo>
                  <a:pt x="0" y="122"/>
                </a:moveTo>
                <a:lnTo>
                  <a:pt x="0" y="122"/>
                </a:lnTo>
                <a:lnTo>
                  <a:pt x="0" y="130"/>
                </a:lnTo>
                <a:lnTo>
                  <a:pt x="3" y="138"/>
                </a:lnTo>
                <a:lnTo>
                  <a:pt x="7" y="146"/>
                </a:lnTo>
                <a:lnTo>
                  <a:pt x="12" y="152"/>
                </a:lnTo>
                <a:lnTo>
                  <a:pt x="18" y="158"/>
                </a:lnTo>
                <a:lnTo>
                  <a:pt x="25" y="161"/>
                </a:lnTo>
                <a:lnTo>
                  <a:pt x="33" y="164"/>
                </a:lnTo>
                <a:lnTo>
                  <a:pt x="42" y="165"/>
                </a:lnTo>
                <a:lnTo>
                  <a:pt x="42" y="165"/>
                </a:lnTo>
                <a:lnTo>
                  <a:pt x="42" y="165"/>
                </a:lnTo>
                <a:lnTo>
                  <a:pt x="50" y="164"/>
                </a:lnTo>
                <a:lnTo>
                  <a:pt x="59" y="161"/>
                </a:lnTo>
                <a:lnTo>
                  <a:pt x="67" y="158"/>
                </a:lnTo>
                <a:lnTo>
                  <a:pt x="72" y="152"/>
                </a:lnTo>
                <a:lnTo>
                  <a:pt x="78" y="146"/>
                </a:lnTo>
                <a:lnTo>
                  <a:pt x="82" y="138"/>
                </a:lnTo>
                <a:lnTo>
                  <a:pt x="84" y="130"/>
                </a:lnTo>
                <a:lnTo>
                  <a:pt x="85" y="122"/>
                </a:lnTo>
                <a:lnTo>
                  <a:pt x="85" y="43"/>
                </a:lnTo>
                <a:lnTo>
                  <a:pt x="85" y="43"/>
                </a:lnTo>
                <a:lnTo>
                  <a:pt x="84" y="33"/>
                </a:lnTo>
                <a:lnTo>
                  <a:pt x="82" y="25"/>
                </a:lnTo>
                <a:lnTo>
                  <a:pt x="78" y="19"/>
                </a:lnTo>
                <a:lnTo>
                  <a:pt x="72" y="13"/>
                </a:lnTo>
                <a:lnTo>
                  <a:pt x="67" y="7"/>
                </a:lnTo>
                <a:lnTo>
                  <a:pt x="59" y="4"/>
                </a:lnTo>
                <a:lnTo>
                  <a:pt x="50" y="0"/>
                </a:lnTo>
                <a:lnTo>
                  <a:pt x="42" y="0"/>
                </a:lnTo>
                <a:lnTo>
                  <a:pt x="42" y="0"/>
                </a:lnTo>
                <a:lnTo>
                  <a:pt x="42" y="0"/>
                </a:lnTo>
                <a:lnTo>
                  <a:pt x="33" y="0"/>
                </a:lnTo>
                <a:lnTo>
                  <a:pt x="25" y="4"/>
                </a:lnTo>
                <a:lnTo>
                  <a:pt x="18" y="7"/>
                </a:lnTo>
                <a:lnTo>
                  <a:pt x="12" y="13"/>
                </a:lnTo>
                <a:lnTo>
                  <a:pt x="7" y="19"/>
                </a:lnTo>
                <a:lnTo>
                  <a:pt x="3" y="25"/>
                </a:lnTo>
                <a:lnTo>
                  <a:pt x="0" y="33"/>
                </a:lnTo>
                <a:lnTo>
                  <a:pt x="0" y="43"/>
                </a:lnTo>
                <a:lnTo>
                  <a:pt x="0" y="122"/>
                </a:lnTo>
                <a:close/>
              </a:path>
            </a:pathLst>
          </a:custGeom>
          <a:solidFill>
            <a:srgbClr val="CDD0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0" name="Rectangle 181">
            <a:extLst>
              <a:ext uri="{FF2B5EF4-FFF2-40B4-BE49-F238E27FC236}">
                <a16:creationId xmlns:a16="http://schemas.microsoft.com/office/drawing/2014/main" id="{9669C2C6-0B1D-42B8-AC43-1E652E541E4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970713" y="2227263"/>
            <a:ext cx="614363" cy="1071563"/>
          </a:xfrm>
          <a:prstGeom prst="rect">
            <a:avLst/>
          </a:prstGeom>
          <a:solidFill>
            <a:srgbClr val="F6F7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1" name="Rectangle 182">
            <a:extLst>
              <a:ext uri="{FF2B5EF4-FFF2-40B4-BE49-F238E27FC236}">
                <a16:creationId xmlns:a16="http://schemas.microsoft.com/office/drawing/2014/main" id="{4192BB5F-E0BC-4280-8C96-96E1A17774F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983413" y="2227263"/>
            <a:ext cx="588963" cy="1057275"/>
          </a:xfrm>
          <a:prstGeom prst="rect">
            <a:avLst/>
          </a:prstGeom>
          <a:solidFill>
            <a:srgbClr val="A1D4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" name="Freeform 183">
            <a:extLst>
              <a:ext uri="{FF2B5EF4-FFF2-40B4-BE49-F238E27FC236}">
                <a16:creationId xmlns:a16="http://schemas.microsoft.com/office/drawing/2014/main" id="{E7B99CB9-E726-44FE-834C-FDEF48E2D80E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7132638" y="2555876"/>
            <a:ext cx="74613" cy="74613"/>
          </a:xfrm>
          <a:custGeom>
            <a:avLst/>
            <a:gdLst>
              <a:gd name="T0" fmla="*/ 47 w 94"/>
              <a:gd name="T1" fmla="*/ 95 h 95"/>
              <a:gd name="T2" fmla="*/ 28 w 94"/>
              <a:gd name="T3" fmla="*/ 91 h 95"/>
              <a:gd name="T4" fmla="*/ 13 w 94"/>
              <a:gd name="T5" fmla="*/ 81 h 95"/>
              <a:gd name="T6" fmla="*/ 4 w 94"/>
              <a:gd name="T7" fmla="*/ 66 h 95"/>
              <a:gd name="T8" fmla="*/ 0 w 94"/>
              <a:gd name="T9" fmla="*/ 48 h 95"/>
              <a:gd name="T10" fmla="*/ 1 w 94"/>
              <a:gd name="T11" fmla="*/ 38 h 95"/>
              <a:gd name="T12" fmla="*/ 8 w 94"/>
              <a:gd name="T13" fmla="*/ 21 h 95"/>
              <a:gd name="T14" fmla="*/ 20 w 94"/>
              <a:gd name="T15" fmla="*/ 8 h 95"/>
              <a:gd name="T16" fmla="*/ 38 w 94"/>
              <a:gd name="T17" fmla="*/ 2 h 95"/>
              <a:gd name="T18" fmla="*/ 47 w 94"/>
              <a:gd name="T19" fmla="*/ 0 h 95"/>
              <a:gd name="T20" fmla="*/ 65 w 94"/>
              <a:gd name="T21" fmla="*/ 4 h 95"/>
              <a:gd name="T22" fmla="*/ 80 w 94"/>
              <a:gd name="T23" fmla="*/ 14 h 95"/>
              <a:gd name="T24" fmla="*/ 91 w 94"/>
              <a:gd name="T25" fmla="*/ 29 h 95"/>
              <a:gd name="T26" fmla="*/ 94 w 94"/>
              <a:gd name="T27" fmla="*/ 48 h 95"/>
              <a:gd name="T28" fmla="*/ 94 w 94"/>
              <a:gd name="T29" fmla="*/ 57 h 95"/>
              <a:gd name="T30" fmla="*/ 86 w 94"/>
              <a:gd name="T31" fmla="*/ 74 h 95"/>
              <a:gd name="T32" fmla="*/ 73 w 94"/>
              <a:gd name="T33" fmla="*/ 87 h 95"/>
              <a:gd name="T34" fmla="*/ 57 w 94"/>
              <a:gd name="T35" fmla="*/ 94 h 95"/>
              <a:gd name="T36" fmla="*/ 47 w 94"/>
              <a:gd name="T37" fmla="*/ 95 h 95"/>
              <a:gd name="T38" fmla="*/ 47 w 94"/>
              <a:gd name="T39" fmla="*/ 8 h 95"/>
              <a:gd name="T40" fmla="*/ 32 w 94"/>
              <a:gd name="T41" fmla="*/ 11 h 95"/>
              <a:gd name="T42" fmla="*/ 19 w 94"/>
              <a:gd name="T43" fmla="*/ 20 h 95"/>
              <a:gd name="T44" fmla="*/ 11 w 94"/>
              <a:gd name="T45" fmla="*/ 33 h 95"/>
              <a:gd name="T46" fmla="*/ 8 w 94"/>
              <a:gd name="T47" fmla="*/ 48 h 95"/>
              <a:gd name="T48" fmla="*/ 9 w 94"/>
              <a:gd name="T49" fmla="*/ 56 h 95"/>
              <a:gd name="T50" fmla="*/ 15 w 94"/>
              <a:gd name="T51" fmla="*/ 70 h 95"/>
              <a:gd name="T52" fmla="*/ 25 w 94"/>
              <a:gd name="T53" fmla="*/ 80 h 95"/>
              <a:gd name="T54" fmla="*/ 39 w 94"/>
              <a:gd name="T55" fmla="*/ 87 h 95"/>
              <a:gd name="T56" fmla="*/ 47 w 94"/>
              <a:gd name="T57" fmla="*/ 87 h 95"/>
              <a:gd name="T58" fmla="*/ 63 w 94"/>
              <a:gd name="T59" fmla="*/ 85 h 95"/>
              <a:gd name="T60" fmla="*/ 76 w 94"/>
              <a:gd name="T61" fmla="*/ 75 h 95"/>
              <a:gd name="T62" fmla="*/ 84 w 94"/>
              <a:gd name="T63" fmla="*/ 63 h 95"/>
              <a:gd name="T64" fmla="*/ 87 w 94"/>
              <a:gd name="T65" fmla="*/ 48 h 95"/>
              <a:gd name="T66" fmla="*/ 86 w 94"/>
              <a:gd name="T67" fmla="*/ 40 h 95"/>
              <a:gd name="T68" fmla="*/ 80 w 94"/>
              <a:gd name="T69" fmla="*/ 26 h 95"/>
              <a:gd name="T70" fmla="*/ 70 w 94"/>
              <a:gd name="T71" fmla="*/ 14 h 95"/>
              <a:gd name="T72" fmla="*/ 55 w 94"/>
              <a:gd name="T73" fmla="*/ 8 h 95"/>
              <a:gd name="T74" fmla="*/ 47 w 94"/>
              <a:gd name="T75" fmla="*/ 8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94" h="95">
                <a:moveTo>
                  <a:pt x="47" y="95"/>
                </a:moveTo>
                <a:lnTo>
                  <a:pt x="47" y="95"/>
                </a:lnTo>
                <a:lnTo>
                  <a:pt x="38" y="94"/>
                </a:lnTo>
                <a:lnTo>
                  <a:pt x="28" y="91"/>
                </a:lnTo>
                <a:lnTo>
                  <a:pt x="20" y="87"/>
                </a:lnTo>
                <a:lnTo>
                  <a:pt x="13" y="81"/>
                </a:lnTo>
                <a:lnTo>
                  <a:pt x="8" y="74"/>
                </a:lnTo>
                <a:lnTo>
                  <a:pt x="4" y="66"/>
                </a:lnTo>
                <a:lnTo>
                  <a:pt x="1" y="57"/>
                </a:lnTo>
                <a:lnTo>
                  <a:pt x="0" y="48"/>
                </a:lnTo>
                <a:lnTo>
                  <a:pt x="0" y="48"/>
                </a:lnTo>
                <a:lnTo>
                  <a:pt x="1" y="38"/>
                </a:lnTo>
                <a:lnTo>
                  <a:pt x="4" y="29"/>
                </a:lnTo>
                <a:lnTo>
                  <a:pt x="8" y="21"/>
                </a:lnTo>
                <a:lnTo>
                  <a:pt x="13" y="14"/>
                </a:lnTo>
                <a:lnTo>
                  <a:pt x="20" y="8"/>
                </a:lnTo>
                <a:lnTo>
                  <a:pt x="28" y="4"/>
                </a:lnTo>
                <a:lnTo>
                  <a:pt x="38" y="2"/>
                </a:lnTo>
                <a:lnTo>
                  <a:pt x="47" y="0"/>
                </a:lnTo>
                <a:lnTo>
                  <a:pt x="47" y="0"/>
                </a:lnTo>
                <a:lnTo>
                  <a:pt x="57" y="2"/>
                </a:lnTo>
                <a:lnTo>
                  <a:pt x="65" y="4"/>
                </a:lnTo>
                <a:lnTo>
                  <a:pt x="73" y="8"/>
                </a:lnTo>
                <a:lnTo>
                  <a:pt x="80" y="14"/>
                </a:lnTo>
                <a:lnTo>
                  <a:pt x="86" y="21"/>
                </a:lnTo>
                <a:lnTo>
                  <a:pt x="91" y="29"/>
                </a:lnTo>
                <a:lnTo>
                  <a:pt x="94" y="38"/>
                </a:lnTo>
                <a:lnTo>
                  <a:pt x="94" y="48"/>
                </a:lnTo>
                <a:lnTo>
                  <a:pt x="94" y="48"/>
                </a:lnTo>
                <a:lnTo>
                  <a:pt x="94" y="57"/>
                </a:lnTo>
                <a:lnTo>
                  <a:pt x="91" y="66"/>
                </a:lnTo>
                <a:lnTo>
                  <a:pt x="86" y="74"/>
                </a:lnTo>
                <a:lnTo>
                  <a:pt x="80" y="81"/>
                </a:lnTo>
                <a:lnTo>
                  <a:pt x="73" y="87"/>
                </a:lnTo>
                <a:lnTo>
                  <a:pt x="65" y="91"/>
                </a:lnTo>
                <a:lnTo>
                  <a:pt x="57" y="94"/>
                </a:lnTo>
                <a:lnTo>
                  <a:pt x="47" y="95"/>
                </a:lnTo>
                <a:lnTo>
                  <a:pt x="47" y="95"/>
                </a:lnTo>
                <a:close/>
                <a:moveTo>
                  <a:pt x="47" y="8"/>
                </a:moveTo>
                <a:lnTo>
                  <a:pt x="47" y="8"/>
                </a:lnTo>
                <a:lnTo>
                  <a:pt x="39" y="8"/>
                </a:lnTo>
                <a:lnTo>
                  <a:pt x="32" y="11"/>
                </a:lnTo>
                <a:lnTo>
                  <a:pt x="25" y="14"/>
                </a:lnTo>
                <a:lnTo>
                  <a:pt x="19" y="20"/>
                </a:lnTo>
                <a:lnTo>
                  <a:pt x="15" y="26"/>
                </a:lnTo>
                <a:lnTo>
                  <a:pt x="11" y="33"/>
                </a:lnTo>
                <a:lnTo>
                  <a:pt x="9" y="40"/>
                </a:lnTo>
                <a:lnTo>
                  <a:pt x="8" y="48"/>
                </a:lnTo>
                <a:lnTo>
                  <a:pt x="8" y="48"/>
                </a:lnTo>
                <a:lnTo>
                  <a:pt x="9" y="56"/>
                </a:lnTo>
                <a:lnTo>
                  <a:pt x="11" y="63"/>
                </a:lnTo>
                <a:lnTo>
                  <a:pt x="15" y="70"/>
                </a:lnTo>
                <a:lnTo>
                  <a:pt x="19" y="75"/>
                </a:lnTo>
                <a:lnTo>
                  <a:pt x="25" y="80"/>
                </a:lnTo>
                <a:lnTo>
                  <a:pt x="32" y="85"/>
                </a:lnTo>
                <a:lnTo>
                  <a:pt x="39" y="87"/>
                </a:lnTo>
                <a:lnTo>
                  <a:pt x="47" y="87"/>
                </a:lnTo>
                <a:lnTo>
                  <a:pt x="47" y="87"/>
                </a:lnTo>
                <a:lnTo>
                  <a:pt x="55" y="87"/>
                </a:lnTo>
                <a:lnTo>
                  <a:pt x="63" y="85"/>
                </a:lnTo>
                <a:lnTo>
                  <a:pt x="70" y="80"/>
                </a:lnTo>
                <a:lnTo>
                  <a:pt x="76" y="75"/>
                </a:lnTo>
                <a:lnTo>
                  <a:pt x="80" y="70"/>
                </a:lnTo>
                <a:lnTo>
                  <a:pt x="84" y="63"/>
                </a:lnTo>
                <a:lnTo>
                  <a:pt x="86" y="56"/>
                </a:lnTo>
                <a:lnTo>
                  <a:pt x="87" y="48"/>
                </a:lnTo>
                <a:lnTo>
                  <a:pt x="87" y="48"/>
                </a:lnTo>
                <a:lnTo>
                  <a:pt x="86" y="40"/>
                </a:lnTo>
                <a:lnTo>
                  <a:pt x="84" y="33"/>
                </a:lnTo>
                <a:lnTo>
                  <a:pt x="80" y="26"/>
                </a:lnTo>
                <a:lnTo>
                  <a:pt x="76" y="20"/>
                </a:lnTo>
                <a:lnTo>
                  <a:pt x="70" y="14"/>
                </a:lnTo>
                <a:lnTo>
                  <a:pt x="63" y="11"/>
                </a:lnTo>
                <a:lnTo>
                  <a:pt x="55" y="8"/>
                </a:lnTo>
                <a:lnTo>
                  <a:pt x="47" y="8"/>
                </a:lnTo>
                <a:lnTo>
                  <a:pt x="47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" name="Freeform 184">
            <a:extLst>
              <a:ext uri="{FF2B5EF4-FFF2-40B4-BE49-F238E27FC236}">
                <a16:creationId xmlns:a16="http://schemas.microsoft.com/office/drawing/2014/main" id="{562223AB-4DD3-4AEC-A161-62F296CDBF2F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7342188" y="2555876"/>
            <a:ext cx="74613" cy="74613"/>
          </a:xfrm>
          <a:custGeom>
            <a:avLst/>
            <a:gdLst>
              <a:gd name="T0" fmla="*/ 48 w 95"/>
              <a:gd name="T1" fmla="*/ 95 h 95"/>
              <a:gd name="T2" fmla="*/ 29 w 95"/>
              <a:gd name="T3" fmla="*/ 91 h 95"/>
              <a:gd name="T4" fmla="*/ 14 w 95"/>
              <a:gd name="T5" fmla="*/ 81 h 95"/>
              <a:gd name="T6" fmla="*/ 4 w 95"/>
              <a:gd name="T7" fmla="*/ 66 h 95"/>
              <a:gd name="T8" fmla="*/ 0 w 95"/>
              <a:gd name="T9" fmla="*/ 48 h 95"/>
              <a:gd name="T10" fmla="*/ 2 w 95"/>
              <a:gd name="T11" fmla="*/ 38 h 95"/>
              <a:gd name="T12" fmla="*/ 9 w 95"/>
              <a:gd name="T13" fmla="*/ 21 h 95"/>
              <a:gd name="T14" fmla="*/ 21 w 95"/>
              <a:gd name="T15" fmla="*/ 8 h 95"/>
              <a:gd name="T16" fmla="*/ 39 w 95"/>
              <a:gd name="T17" fmla="*/ 2 h 95"/>
              <a:gd name="T18" fmla="*/ 48 w 95"/>
              <a:gd name="T19" fmla="*/ 0 h 95"/>
              <a:gd name="T20" fmla="*/ 66 w 95"/>
              <a:gd name="T21" fmla="*/ 4 h 95"/>
              <a:gd name="T22" fmla="*/ 81 w 95"/>
              <a:gd name="T23" fmla="*/ 14 h 95"/>
              <a:gd name="T24" fmla="*/ 91 w 95"/>
              <a:gd name="T25" fmla="*/ 29 h 95"/>
              <a:gd name="T26" fmla="*/ 95 w 95"/>
              <a:gd name="T27" fmla="*/ 48 h 95"/>
              <a:gd name="T28" fmla="*/ 94 w 95"/>
              <a:gd name="T29" fmla="*/ 57 h 95"/>
              <a:gd name="T30" fmla="*/ 87 w 95"/>
              <a:gd name="T31" fmla="*/ 74 h 95"/>
              <a:gd name="T32" fmla="*/ 74 w 95"/>
              <a:gd name="T33" fmla="*/ 87 h 95"/>
              <a:gd name="T34" fmla="*/ 58 w 95"/>
              <a:gd name="T35" fmla="*/ 94 h 95"/>
              <a:gd name="T36" fmla="*/ 48 w 95"/>
              <a:gd name="T37" fmla="*/ 95 h 95"/>
              <a:gd name="T38" fmla="*/ 48 w 95"/>
              <a:gd name="T39" fmla="*/ 8 h 95"/>
              <a:gd name="T40" fmla="*/ 33 w 95"/>
              <a:gd name="T41" fmla="*/ 11 h 95"/>
              <a:gd name="T42" fmla="*/ 20 w 95"/>
              <a:gd name="T43" fmla="*/ 20 h 95"/>
              <a:gd name="T44" fmla="*/ 12 w 95"/>
              <a:gd name="T45" fmla="*/ 33 h 95"/>
              <a:gd name="T46" fmla="*/ 9 w 95"/>
              <a:gd name="T47" fmla="*/ 48 h 95"/>
              <a:gd name="T48" fmla="*/ 10 w 95"/>
              <a:gd name="T49" fmla="*/ 56 h 95"/>
              <a:gd name="T50" fmla="*/ 15 w 95"/>
              <a:gd name="T51" fmla="*/ 70 h 95"/>
              <a:gd name="T52" fmla="*/ 26 w 95"/>
              <a:gd name="T53" fmla="*/ 80 h 95"/>
              <a:gd name="T54" fmla="*/ 40 w 95"/>
              <a:gd name="T55" fmla="*/ 87 h 95"/>
              <a:gd name="T56" fmla="*/ 48 w 95"/>
              <a:gd name="T57" fmla="*/ 87 h 95"/>
              <a:gd name="T58" fmla="*/ 64 w 95"/>
              <a:gd name="T59" fmla="*/ 85 h 95"/>
              <a:gd name="T60" fmla="*/ 77 w 95"/>
              <a:gd name="T61" fmla="*/ 75 h 95"/>
              <a:gd name="T62" fmla="*/ 85 w 95"/>
              <a:gd name="T63" fmla="*/ 63 h 95"/>
              <a:gd name="T64" fmla="*/ 88 w 95"/>
              <a:gd name="T65" fmla="*/ 48 h 95"/>
              <a:gd name="T66" fmla="*/ 87 w 95"/>
              <a:gd name="T67" fmla="*/ 40 h 95"/>
              <a:gd name="T68" fmla="*/ 81 w 95"/>
              <a:gd name="T69" fmla="*/ 26 h 95"/>
              <a:gd name="T70" fmla="*/ 70 w 95"/>
              <a:gd name="T71" fmla="*/ 14 h 95"/>
              <a:gd name="T72" fmla="*/ 56 w 95"/>
              <a:gd name="T73" fmla="*/ 8 h 95"/>
              <a:gd name="T74" fmla="*/ 48 w 95"/>
              <a:gd name="T75" fmla="*/ 8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95" h="95">
                <a:moveTo>
                  <a:pt x="48" y="95"/>
                </a:moveTo>
                <a:lnTo>
                  <a:pt x="48" y="95"/>
                </a:lnTo>
                <a:lnTo>
                  <a:pt x="39" y="94"/>
                </a:lnTo>
                <a:lnTo>
                  <a:pt x="29" y="91"/>
                </a:lnTo>
                <a:lnTo>
                  <a:pt x="21" y="87"/>
                </a:lnTo>
                <a:lnTo>
                  <a:pt x="14" y="81"/>
                </a:lnTo>
                <a:lnTo>
                  <a:pt x="9" y="74"/>
                </a:lnTo>
                <a:lnTo>
                  <a:pt x="4" y="66"/>
                </a:lnTo>
                <a:lnTo>
                  <a:pt x="2" y="57"/>
                </a:lnTo>
                <a:lnTo>
                  <a:pt x="0" y="48"/>
                </a:lnTo>
                <a:lnTo>
                  <a:pt x="0" y="48"/>
                </a:lnTo>
                <a:lnTo>
                  <a:pt x="2" y="38"/>
                </a:lnTo>
                <a:lnTo>
                  <a:pt x="4" y="29"/>
                </a:lnTo>
                <a:lnTo>
                  <a:pt x="9" y="21"/>
                </a:lnTo>
                <a:lnTo>
                  <a:pt x="14" y="14"/>
                </a:lnTo>
                <a:lnTo>
                  <a:pt x="21" y="8"/>
                </a:lnTo>
                <a:lnTo>
                  <a:pt x="29" y="4"/>
                </a:lnTo>
                <a:lnTo>
                  <a:pt x="39" y="2"/>
                </a:lnTo>
                <a:lnTo>
                  <a:pt x="48" y="0"/>
                </a:lnTo>
                <a:lnTo>
                  <a:pt x="48" y="0"/>
                </a:lnTo>
                <a:lnTo>
                  <a:pt x="58" y="2"/>
                </a:lnTo>
                <a:lnTo>
                  <a:pt x="66" y="4"/>
                </a:lnTo>
                <a:lnTo>
                  <a:pt x="74" y="8"/>
                </a:lnTo>
                <a:lnTo>
                  <a:pt x="81" y="14"/>
                </a:lnTo>
                <a:lnTo>
                  <a:pt x="87" y="21"/>
                </a:lnTo>
                <a:lnTo>
                  <a:pt x="91" y="29"/>
                </a:lnTo>
                <a:lnTo>
                  <a:pt x="94" y="38"/>
                </a:lnTo>
                <a:lnTo>
                  <a:pt x="95" y="48"/>
                </a:lnTo>
                <a:lnTo>
                  <a:pt x="95" y="48"/>
                </a:lnTo>
                <a:lnTo>
                  <a:pt x="94" y="57"/>
                </a:lnTo>
                <a:lnTo>
                  <a:pt x="91" y="66"/>
                </a:lnTo>
                <a:lnTo>
                  <a:pt x="87" y="74"/>
                </a:lnTo>
                <a:lnTo>
                  <a:pt x="81" y="81"/>
                </a:lnTo>
                <a:lnTo>
                  <a:pt x="74" y="87"/>
                </a:lnTo>
                <a:lnTo>
                  <a:pt x="66" y="91"/>
                </a:lnTo>
                <a:lnTo>
                  <a:pt x="58" y="94"/>
                </a:lnTo>
                <a:lnTo>
                  <a:pt x="48" y="95"/>
                </a:lnTo>
                <a:lnTo>
                  <a:pt x="48" y="95"/>
                </a:lnTo>
                <a:close/>
                <a:moveTo>
                  <a:pt x="48" y="8"/>
                </a:moveTo>
                <a:lnTo>
                  <a:pt x="48" y="8"/>
                </a:lnTo>
                <a:lnTo>
                  <a:pt x="40" y="8"/>
                </a:lnTo>
                <a:lnTo>
                  <a:pt x="33" y="11"/>
                </a:lnTo>
                <a:lnTo>
                  <a:pt x="26" y="14"/>
                </a:lnTo>
                <a:lnTo>
                  <a:pt x="20" y="20"/>
                </a:lnTo>
                <a:lnTo>
                  <a:pt x="15" y="26"/>
                </a:lnTo>
                <a:lnTo>
                  <a:pt x="12" y="33"/>
                </a:lnTo>
                <a:lnTo>
                  <a:pt x="10" y="40"/>
                </a:lnTo>
                <a:lnTo>
                  <a:pt x="9" y="48"/>
                </a:lnTo>
                <a:lnTo>
                  <a:pt x="9" y="48"/>
                </a:lnTo>
                <a:lnTo>
                  <a:pt x="10" y="56"/>
                </a:lnTo>
                <a:lnTo>
                  <a:pt x="12" y="63"/>
                </a:lnTo>
                <a:lnTo>
                  <a:pt x="15" y="70"/>
                </a:lnTo>
                <a:lnTo>
                  <a:pt x="20" y="75"/>
                </a:lnTo>
                <a:lnTo>
                  <a:pt x="26" y="80"/>
                </a:lnTo>
                <a:lnTo>
                  <a:pt x="33" y="85"/>
                </a:lnTo>
                <a:lnTo>
                  <a:pt x="40" y="87"/>
                </a:lnTo>
                <a:lnTo>
                  <a:pt x="48" y="87"/>
                </a:lnTo>
                <a:lnTo>
                  <a:pt x="48" y="87"/>
                </a:lnTo>
                <a:lnTo>
                  <a:pt x="56" y="87"/>
                </a:lnTo>
                <a:lnTo>
                  <a:pt x="64" y="85"/>
                </a:lnTo>
                <a:lnTo>
                  <a:pt x="70" y="80"/>
                </a:lnTo>
                <a:lnTo>
                  <a:pt x="77" y="75"/>
                </a:lnTo>
                <a:lnTo>
                  <a:pt x="81" y="70"/>
                </a:lnTo>
                <a:lnTo>
                  <a:pt x="85" y="63"/>
                </a:lnTo>
                <a:lnTo>
                  <a:pt x="87" y="56"/>
                </a:lnTo>
                <a:lnTo>
                  <a:pt x="88" y="48"/>
                </a:lnTo>
                <a:lnTo>
                  <a:pt x="88" y="48"/>
                </a:lnTo>
                <a:lnTo>
                  <a:pt x="87" y="40"/>
                </a:lnTo>
                <a:lnTo>
                  <a:pt x="85" y="33"/>
                </a:lnTo>
                <a:lnTo>
                  <a:pt x="81" y="26"/>
                </a:lnTo>
                <a:lnTo>
                  <a:pt x="77" y="20"/>
                </a:lnTo>
                <a:lnTo>
                  <a:pt x="70" y="14"/>
                </a:lnTo>
                <a:lnTo>
                  <a:pt x="64" y="11"/>
                </a:lnTo>
                <a:lnTo>
                  <a:pt x="56" y="8"/>
                </a:lnTo>
                <a:lnTo>
                  <a:pt x="48" y="8"/>
                </a:lnTo>
                <a:lnTo>
                  <a:pt x="48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4" name="Freeform 185">
            <a:extLst>
              <a:ext uri="{FF2B5EF4-FFF2-40B4-BE49-F238E27FC236}">
                <a16:creationId xmlns:a16="http://schemas.microsoft.com/office/drawing/2014/main" id="{40D80ED0-4E67-41FA-B2ED-E948803BEC84}"/>
              </a:ext>
            </a:extLst>
          </p:cNvPr>
          <p:cNvSpPr>
            <a:spLocks/>
          </p:cNvSpPr>
          <p:nvPr userDrawn="1"/>
        </p:nvSpPr>
        <p:spPr bwMode="auto">
          <a:xfrm>
            <a:off x="7097713" y="2520951"/>
            <a:ext cx="57150" cy="77788"/>
          </a:xfrm>
          <a:custGeom>
            <a:avLst/>
            <a:gdLst>
              <a:gd name="T0" fmla="*/ 4 w 71"/>
              <a:gd name="T1" fmla="*/ 100 h 100"/>
              <a:gd name="T2" fmla="*/ 4 w 71"/>
              <a:gd name="T3" fmla="*/ 100 h 100"/>
              <a:gd name="T4" fmla="*/ 1 w 71"/>
              <a:gd name="T5" fmla="*/ 98 h 100"/>
              <a:gd name="T6" fmla="*/ 0 w 71"/>
              <a:gd name="T7" fmla="*/ 96 h 100"/>
              <a:gd name="T8" fmla="*/ 0 w 71"/>
              <a:gd name="T9" fmla="*/ 96 h 100"/>
              <a:gd name="T10" fmla="*/ 1 w 71"/>
              <a:gd name="T11" fmla="*/ 78 h 100"/>
              <a:gd name="T12" fmla="*/ 2 w 71"/>
              <a:gd name="T13" fmla="*/ 62 h 100"/>
              <a:gd name="T14" fmla="*/ 6 w 71"/>
              <a:gd name="T15" fmla="*/ 45 h 100"/>
              <a:gd name="T16" fmla="*/ 8 w 71"/>
              <a:gd name="T17" fmla="*/ 37 h 100"/>
              <a:gd name="T18" fmla="*/ 11 w 71"/>
              <a:gd name="T19" fmla="*/ 30 h 100"/>
              <a:gd name="T20" fmla="*/ 16 w 71"/>
              <a:gd name="T21" fmla="*/ 25 h 100"/>
              <a:gd name="T22" fmla="*/ 21 w 71"/>
              <a:gd name="T23" fmla="*/ 19 h 100"/>
              <a:gd name="T24" fmla="*/ 25 w 71"/>
              <a:gd name="T25" fmla="*/ 13 h 100"/>
              <a:gd name="T26" fmla="*/ 32 w 71"/>
              <a:gd name="T27" fmla="*/ 9 h 100"/>
              <a:gd name="T28" fmla="*/ 39 w 71"/>
              <a:gd name="T29" fmla="*/ 5 h 100"/>
              <a:gd name="T30" fmla="*/ 47 w 71"/>
              <a:gd name="T31" fmla="*/ 3 h 100"/>
              <a:gd name="T32" fmla="*/ 57 w 71"/>
              <a:gd name="T33" fmla="*/ 2 h 100"/>
              <a:gd name="T34" fmla="*/ 68 w 71"/>
              <a:gd name="T35" fmla="*/ 0 h 100"/>
              <a:gd name="T36" fmla="*/ 68 w 71"/>
              <a:gd name="T37" fmla="*/ 0 h 100"/>
              <a:gd name="T38" fmla="*/ 68 w 71"/>
              <a:gd name="T39" fmla="*/ 0 h 100"/>
              <a:gd name="T40" fmla="*/ 68 w 71"/>
              <a:gd name="T41" fmla="*/ 0 h 100"/>
              <a:gd name="T42" fmla="*/ 70 w 71"/>
              <a:gd name="T43" fmla="*/ 2 h 100"/>
              <a:gd name="T44" fmla="*/ 71 w 71"/>
              <a:gd name="T45" fmla="*/ 4 h 100"/>
              <a:gd name="T46" fmla="*/ 71 w 71"/>
              <a:gd name="T47" fmla="*/ 4 h 100"/>
              <a:gd name="T48" fmla="*/ 70 w 71"/>
              <a:gd name="T49" fmla="*/ 7 h 100"/>
              <a:gd name="T50" fmla="*/ 68 w 71"/>
              <a:gd name="T51" fmla="*/ 9 h 100"/>
              <a:gd name="T52" fmla="*/ 68 w 71"/>
              <a:gd name="T53" fmla="*/ 9 h 100"/>
              <a:gd name="T54" fmla="*/ 59 w 71"/>
              <a:gd name="T55" fmla="*/ 9 h 100"/>
              <a:gd name="T56" fmla="*/ 51 w 71"/>
              <a:gd name="T57" fmla="*/ 10 h 100"/>
              <a:gd name="T58" fmla="*/ 44 w 71"/>
              <a:gd name="T59" fmla="*/ 12 h 100"/>
              <a:gd name="T60" fmla="*/ 37 w 71"/>
              <a:gd name="T61" fmla="*/ 14 h 100"/>
              <a:gd name="T62" fmla="*/ 32 w 71"/>
              <a:gd name="T63" fmla="*/ 18 h 100"/>
              <a:gd name="T64" fmla="*/ 26 w 71"/>
              <a:gd name="T65" fmla="*/ 22 h 100"/>
              <a:gd name="T66" fmla="*/ 23 w 71"/>
              <a:gd name="T67" fmla="*/ 27 h 100"/>
              <a:gd name="T68" fmla="*/ 19 w 71"/>
              <a:gd name="T69" fmla="*/ 33 h 100"/>
              <a:gd name="T70" fmla="*/ 16 w 71"/>
              <a:gd name="T71" fmla="*/ 38 h 100"/>
              <a:gd name="T72" fmla="*/ 14 w 71"/>
              <a:gd name="T73" fmla="*/ 45 h 100"/>
              <a:gd name="T74" fmla="*/ 10 w 71"/>
              <a:gd name="T75" fmla="*/ 60 h 100"/>
              <a:gd name="T76" fmla="*/ 8 w 71"/>
              <a:gd name="T77" fmla="*/ 77 h 100"/>
              <a:gd name="T78" fmla="*/ 8 w 71"/>
              <a:gd name="T79" fmla="*/ 96 h 100"/>
              <a:gd name="T80" fmla="*/ 8 w 71"/>
              <a:gd name="T81" fmla="*/ 96 h 100"/>
              <a:gd name="T82" fmla="*/ 7 w 71"/>
              <a:gd name="T83" fmla="*/ 98 h 100"/>
              <a:gd name="T84" fmla="*/ 4 w 71"/>
              <a:gd name="T85" fmla="*/ 100 h 100"/>
              <a:gd name="T86" fmla="*/ 4 w 71"/>
              <a:gd name="T87" fmla="*/ 10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1" h="100">
                <a:moveTo>
                  <a:pt x="4" y="100"/>
                </a:moveTo>
                <a:lnTo>
                  <a:pt x="4" y="100"/>
                </a:lnTo>
                <a:lnTo>
                  <a:pt x="1" y="98"/>
                </a:lnTo>
                <a:lnTo>
                  <a:pt x="0" y="96"/>
                </a:lnTo>
                <a:lnTo>
                  <a:pt x="0" y="96"/>
                </a:lnTo>
                <a:lnTo>
                  <a:pt x="1" y="78"/>
                </a:lnTo>
                <a:lnTo>
                  <a:pt x="2" y="62"/>
                </a:lnTo>
                <a:lnTo>
                  <a:pt x="6" y="45"/>
                </a:lnTo>
                <a:lnTo>
                  <a:pt x="8" y="37"/>
                </a:lnTo>
                <a:lnTo>
                  <a:pt x="11" y="30"/>
                </a:lnTo>
                <a:lnTo>
                  <a:pt x="16" y="25"/>
                </a:lnTo>
                <a:lnTo>
                  <a:pt x="21" y="19"/>
                </a:lnTo>
                <a:lnTo>
                  <a:pt x="25" y="13"/>
                </a:lnTo>
                <a:lnTo>
                  <a:pt x="32" y="9"/>
                </a:lnTo>
                <a:lnTo>
                  <a:pt x="39" y="5"/>
                </a:lnTo>
                <a:lnTo>
                  <a:pt x="47" y="3"/>
                </a:lnTo>
                <a:lnTo>
                  <a:pt x="57" y="2"/>
                </a:lnTo>
                <a:lnTo>
                  <a:pt x="68" y="0"/>
                </a:lnTo>
                <a:lnTo>
                  <a:pt x="68" y="0"/>
                </a:lnTo>
                <a:lnTo>
                  <a:pt x="68" y="0"/>
                </a:lnTo>
                <a:lnTo>
                  <a:pt x="68" y="0"/>
                </a:lnTo>
                <a:lnTo>
                  <a:pt x="70" y="2"/>
                </a:lnTo>
                <a:lnTo>
                  <a:pt x="71" y="4"/>
                </a:lnTo>
                <a:lnTo>
                  <a:pt x="71" y="4"/>
                </a:lnTo>
                <a:lnTo>
                  <a:pt x="70" y="7"/>
                </a:lnTo>
                <a:lnTo>
                  <a:pt x="68" y="9"/>
                </a:lnTo>
                <a:lnTo>
                  <a:pt x="68" y="9"/>
                </a:lnTo>
                <a:lnTo>
                  <a:pt x="59" y="9"/>
                </a:lnTo>
                <a:lnTo>
                  <a:pt x="51" y="10"/>
                </a:lnTo>
                <a:lnTo>
                  <a:pt x="44" y="12"/>
                </a:lnTo>
                <a:lnTo>
                  <a:pt x="37" y="14"/>
                </a:lnTo>
                <a:lnTo>
                  <a:pt x="32" y="18"/>
                </a:lnTo>
                <a:lnTo>
                  <a:pt x="26" y="22"/>
                </a:lnTo>
                <a:lnTo>
                  <a:pt x="23" y="27"/>
                </a:lnTo>
                <a:lnTo>
                  <a:pt x="19" y="33"/>
                </a:lnTo>
                <a:lnTo>
                  <a:pt x="16" y="38"/>
                </a:lnTo>
                <a:lnTo>
                  <a:pt x="14" y="45"/>
                </a:lnTo>
                <a:lnTo>
                  <a:pt x="10" y="60"/>
                </a:lnTo>
                <a:lnTo>
                  <a:pt x="8" y="77"/>
                </a:lnTo>
                <a:lnTo>
                  <a:pt x="8" y="96"/>
                </a:lnTo>
                <a:lnTo>
                  <a:pt x="8" y="96"/>
                </a:lnTo>
                <a:lnTo>
                  <a:pt x="7" y="98"/>
                </a:lnTo>
                <a:lnTo>
                  <a:pt x="4" y="100"/>
                </a:lnTo>
                <a:lnTo>
                  <a:pt x="4" y="1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5" name="Freeform 186">
            <a:extLst>
              <a:ext uri="{FF2B5EF4-FFF2-40B4-BE49-F238E27FC236}">
                <a16:creationId xmlns:a16="http://schemas.microsoft.com/office/drawing/2014/main" id="{095AB5C7-F938-4022-84F1-409B3F5BA6C7}"/>
              </a:ext>
            </a:extLst>
          </p:cNvPr>
          <p:cNvSpPr>
            <a:spLocks/>
          </p:cNvSpPr>
          <p:nvPr userDrawn="1"/>
        </p:nvSpPr>
        <p:spPr bwMode="auto">
          <a:xfrm>
            <a:off x="7378701" y="2525713"/>
            <a:ext cx="79375" cy="73025"/>
          </a:xfrm>
          <a:custGeom>
            <a:avLst/>
            <a:gdLst>
              <a:gd name="T0" fmla="*/ 97 w 101"/>
              <a:gd name="T1" fmla="*/ 94 h 94"/>
              <a:gd name="T2" fmla="*/ 97 w 101"/>
              <a:gd name="T3" fmla="*/ 94 h 94"/>
              <a:gd name="T4" fmla="*/ 94 w 101"/>
              <a:gd name="T5" fmla="*/ 92 h 94"/>
              <a:gd name="T6" fmla="*/ 93 w 101"/>
              <a:gd name="T7" fmla="*/ 90 h 94"/>
              <a:gd name="T8" fmla="*/ 93 w 101"/>
              <a:gd name="T9" fmla="*/ 90 h 94"/>
              <a:gd name="T10" fmla="*/ 93 w 101"/>
              <a:gd name="T11" fmla="*/ 81 h 94"/>
              <a:gd name="T12" fmla="*/ 91 w 101"/>
              <a:gd name="T13" fmla="*/ 72 h 94"/>
              <a:gd name="T14" fmla="*/ 89 w 101"/>
              <a:gd name="T15" fmla="*/ 64 h 94"/>
              <a:gd name="T16" fmla="*/ 87 w 101"/>
              <a:gd name="T17" fmla="*/ 56 h 94"/>
              <a:gd name="T18" fmla="*/ 83 w 101"/>
              <a:gd name="T19" fmla="*/ 49 h 94"/>
              <a:gd name="T20" fmla="*/ 79 w 101"/>
              <a:gd name="T21" fmla="*/ 42 h 94"/>
              <a:gd name="T22" fmla="*/ 74 w 101"/>
              <a:gd name="T23" fmla="*/ 36 h 94"/>
              <a:gd name="T24" fmla="*/ 68 w 101"/>
              <a:gd name="T25" fmla="*/ 30 h 94"/>
              <a:gd name="T26" fmla="*/ 63 w 101"/>
              <a:gd name="T27" fmla="*/ 26 h 94"/>
              <a:gd name="T28" fmla="*/ 56 w 101"/>
              <a:gd name="T29" fmla="*/ 21 h 94"/>
              <a:gd name="T30" fmla="*/ 49 w 101"/>
              <a:gd name="T31" fmla="*/ 16 h 94"/>
              <a:gd name="T32" fmla="*/ 41 w 101"/>
              <a:gd name="T33" fmla="*/ 14 h 94"/>
              <a:gd name="T34" fmla="*/ 33 w 101"/>
              <a:gd name="T35" fmla="*/ 12 h 94"/>
              <a:gd name="T36" fmla="*/ 23 w 101"/>
              <a:gd name="T37" fmla="*/ 9 h 94"/>
              <a:gd name="T38" fmla="*/ 13 w 101"/>
              <a:gd name="T39" fmla="*/ 8 h 94"/>
              <a:gd name="T40" fmla="*/ 4 w 101"/>
              <a:gd name="T41" fmla="*/ 8 h 94"/>
              <a:gd name="T42" fmla="*/ 4 w 101"/>
              <a:gd name="T43" fmla="*/ 8 h 94"/>
              <a:gd name="T44" fmla="*/ 0 w 101"/>
              <a:gd name="T45" fmla="*/ 7 h 94"/>
              <a:gd name="T46" fmla="*/ 0 w 101"/>
              <a:gd name="T47" fmla="*/ 4 h 94"/>
              <a:gd name="T48" fmla="*/ 0 w 101"/>
              <a:gd name="T49" fmla="*/ 4 h 94"/>
              <a:gd name="T50" fmla="*/ 0 w 101"/>
              <a:gd name="T51" fmla="*/ 1 h 94"/>
              <a:gd name="T52" fmla="*/ 4 w 101"/>
              <a:gd name="T53" fmla="*/ 0 h 94"/>
              <a:gd name="T54" fmla="*/ 4 w 101"/>
              <a:gd name="T55" fmla="*/ 0 h 94"/>
              <a:gd name="T56" fmla="*/ 14 w 101"/>
              <a:gd name="T57" fmla="*/ 0 h 94"/>
              <a:gd name="T58" fmla="*/ 25 w 101"/>
              <a:gd name="T59" fmla="*/ 1 h 94"/>
              <a:gd name="T60" fmla="*/ 34 w 101"/>
              <a:gd name="T61" fmla="*/ 4 h 94"/>
              <a:gd name="T62" fmla="*/ 43 w 101"/>
              <a:gd name="T63" fmla="*/ 7 h 94"/>
              <a:gd name="T64" fmla="*/ 52 w 101"/>
              <a:gd name="T65" fmla="*/ 11 h 94"/>
              <a:gd name="T66" fmla="*/ 60 w 101"/>
              <a:gd name="T67" fmla="*/ 14 h 94"/>
              <a:gd name="T68" fmla="*/ 67 w 101"/>
              <a:gd name="T69" fmla="*/ 20 h 94"/>
              <a:gd name="T70" fmla="*/ 74 w 101"/>
              <a:gd name="T71" fmla="*/ 24 h 94"/>
              <a:gd name="T72" fmla="*/ 80 w 101"/>
              <a:gd name="T73" fmla="*/ 31 h 94"/>
              <a:gd name="T74" fmla="*/ 86 w 101"/>
              <a:gd name="T75" fmla="*/ 38 h 94"/>
              <a:gd name="T76" fmla="*/ 90 w 101"/>
              <a:gd name="T77" fmla="*/ 45 h 94"/>
              <a:gd name="T78" fmla="*/ 94 w 101"/>
              <a:gd name="T79" fmla="*/ 53 h 94"/>
              <a:gd name="T80" fmla="*/ 97 w 101"/>
              <a:gd name="T81" fmla="*/ 61 h 94"/>
              <a:gd name="T82" fmla="*/ 99 w 101"/>
              <a:gd name="T83" fmla="*/ 71 h 94"/>
              <a:gd name="T84" fmla="*/ 101 w 101"/>
              <a:gd name="T85" fmla="*/ 80 h 94"/>
              <a:gd name="T86" fmla="*/ 101 w 101"/>
              <a:gd name="T87" fmla="*/ 90 h 94"/>
              <a:gd name="T88" fmla="*/ 101 w 101"/>
              <a:gd name="T89" fmla="*/ 90 h 94"/>
              <a:gd name="T90" fmla="*/ 99 w 101"/>
              <a:gd name="T91" fmla="*/ 92 h 94"/>
              <a:gd name="T92" fmla="*/ 97 w 101"/>
              <a:gd name="T93" fmla="*/ 94 h 94"/>
              <a:gd name="T94" fmla="*/ 97 w 101"/>
              <a:gd name="T95" fmla="*/ 94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01" h="94">
                <a:moveTo>
                  <a:pt x="97" y="94"/>
                </a:moveTo>
                <a:lnTo>
                  <a:pt x="97" y="94"/>
                </a:lnTo>
                <a:lnTo>
                  <a:pt x="94" y="92"/>
                </a:lnTo>
                <a:lnTo>
                  <a:pt x="93" y="90"/>
                </a:lnTo>
                <a:lnTo>
                  <a:pt x="93" y="90"/>
                </a:lnTo>
                <a:lnTo>
                  <a:pt x="93" y="81"/>
                </a:lnTo>
                <a:lnTo>
                  <a:pt x="91" y="72"/>
                </a:lnTo>
                <a:lnTo>
                  <a:pt x="89" y="64"/>
                </a:lnTo>
                <a:lnTo>
                  <a:pt x="87" y="56"/>
                </a:lnTo>
                <a:lnTo>
                  <a:pt x="83" y="49"/>
                </a:lnTo>
                <a:lnTo>
                  <a:pt x="79" y="42"/>
                </a:lnTo>
                <a:lnTo>
                  <a:pt x="74" y="36"/>
                </a:lnTo>
                <a:lnTo>
                  <a:pt x="68" y="30"/>
                </a:lnTo>
                <a:lnTo>
                  <a:pt x="63" y="26"/>
                </a:lnTo>
                <a:lnTo>
                  <a:pt x="56" y="21"/>
                </a:lnTo>
                <a:lnTo>
                  <a:pt x="49" y="16"/>
                </a:lnTo>
                <a:lnTo>
                  <a:pt x="41" y="14"/>
                </a:lnTo>
                <a:lnTo>
                  <a:pt x="33" y="12"/>
                </a:lnTo>
                <a:lnTo>
                  <a:pt x="23" y="9"/>
                </a:lnTo>
                <a:lnTo>
                  <a:pt x="13" y="8"/>
                </a:lnTo>
                <a:lnTo>
                  <a:pt x="4" y="8"/>
                </a:lnTo>
                <a:lnTo>
                  <a:pt x="4" y="8"/>
                </a:lnTo>
                <a:lnTo>
                  <a:pt x="0" y="7"/>
                </a:lnTo>
                <a:lnTo>
                  <a:pt x="0" y="4"/>
                </a:lnTo>
                <a:lnTo>
                  <a:pt x="0" y="4"/>
                </a:lnTo>
                <a:lnTo>
                  <a:pt x="0" y="1"/>
                </a:lnTo>
                <a:lnTo>
                  <a:pt x="4" y="0"/>
                </a:lnTo>
                <a:lnTo>
                  <a:pt x="4" y="0"/>
                </a:lnTo>
                <a:lnTo>
                  <a:pt x="14" y="0"/>
                </a:lnTo>
                <a:lnTo>
                  <a:pt x="25" y="1"/>
                </a:lnTo>
                <a:lnTo>
                  <a:pt x="34" y="4"/>
                </a:lnTo>
                <a:lnTo>
                  <a:pt x="43" y="7"/>
                </a:lnTo>
                <a:lnTo>
                  <a:pt x="52" y="11"/>
                </a:lnTo>
                <a:lnTo>
                  <a:pt x="60" y="14"/>
                </a:lnTo>
                <a:lnTo>
                  <a:pt x="67" y="20"/>
                </a:lnTo>
                <a:lnTo>
                  <a:pt x="74" y="24"/>
                </a:lnTo>
                <a:lnTo>
                  <a:pt x="80" y="31"/>
                </a:lnTo>
                <a:lnTo>
                  <a:pt x="86" y="38"/>
                </a:lnTo>
                <a:lnTo>
                  <a:pt x="90" y="45"/>
                </a:lnTo>
                <a:lnTo>
                  <a:pt x="94" y="53"/>
                </a:lnTo>
                <a:lnTo>
                  <a:pt x="97" y="61"/>
                </a:lnTo>
                <a:lnTo>
                  <a:pt x="99" y="71"/>
                </a:lnTo>
                <a:lnTo>
                  <a:pt x="101" y="80"/>
                </a:lnTo>
                <a:lnTo>
                  <a:pt x="101" y="90"/>
                </a:lnTo>
                <a:lnTo>
                  <a:pt x="101" y="90"/>
                </a:lnTo>
                <a:lnTo>
                  <a:pt x="99" y="92"/>
                </a:lnTo>
                <a:lnTo>
                  <a:pt x="97" y="94"/>
                </a:lnTo>
                <a:lnTo>
                  <a:pt x="97" y="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6" name="Freeform 187">
            <a:extLst>
              <a:ext uri="{FF2B5EF4-FFF2-40B4-BE49-F238E27FC236}">
                <a16:creationId xmlns:a16="http://schemas.microsoft.com/office/drawing/2014/main" id="{42DDEA62-289E-4167-97DF-B2337965E0D5}"/>
              </a:ext>
            </a:extLst>
          </p:cNvPr>
          <p:cNvSpPr>
            <a:spLocks/>
          </p:cNvSpPr>
          <p:nvPr userDrawn="1"/>
        </p:nvSpPr>
        <p:spPr bwMode="auto">
          <a:xfrm>
            <a:off x="7313613" y="2481263"/>
            <a:ext cx="69850" cy="50800"/>
          </a:xfrm>
          <a:custGeom>
            <a:avLst/>
            <a:gdLst>
              <a:gd name="T0" fmla="*/ 85 w 88"/>
              <a:gd name="T1" fmla="*/ 63 h 63"/>
              <a:gd name="T2" fmla="*/ 85 w 88"/>
              <a:gd name="T3" fmla="*/ 63 h 63"/>
              <a:gd name="T4" fmla="*/ 83 w 88"/>
              <a:gd name="T5" fmla="*/ 62 h 63"/>
              <a:gd name="T6" fmla="*/ 1 w 88"/>
              <a:gd name="T7" fmla="*/ 8 h 63"/>
              <a:gd name="T8" fmla="*/ 1 w 88"/>
              <a:gd name="T9" fmla="*/ 8 h 63"/>
              <a:gd name="T10" fmla="*/ 0 w 88"/>
              <a:gd name="T11" fmla="*/ 5 h 63"/>
              <a:gd name="T12" fmla="*/ 0 w 88"/>
              <a:gd name="T13" fmla="*/ 2 h 63"/>
              <a:gd name="T14" fmla="*/ 0 w 88"/>
              <a:gd name="T15" fmla="*/ 2 h 63"/>
              <a:gd name="T16" fmla="*/ 2 w 88"/>
              <a:gd name="T17" fmla="*/ 0 h 63"/>
              <a:gd name="T18" fmla="*/ 5 w 88"/>
              <a:gd name="T19" fmla="*/ 1 h 63"/>
              <a:gd name="T20" fmla="*/ 87 w 88"/>
              <a:gd name="T21" fmla="*/ 56 h 63"/>
              <a:gd name="T22" fmla="*/ 87 w 88"/>
              <a:gd name="T23" fmla="*/ 56 h 63"/>
              <a:gd name="T24" fmla="*/ 88 w 88"/>
              <a:gd name="T25" fmla="*/ 59 h 63"/>
              <a:gd name="T26" fmla="*/ 88 w 88"/>
              <a:gd name="T27" fmla="*/ 61 h 63"/>
              <a:gd name="T28" fmla="*/ 88 w 88"/>
              <a:gd name="T29" fmla="*/ 61 h 63"/>
              <a:gd name="T30" fmla="*/ 86 w 88"/>
              <a:gd name="T31" fmla="*/ 62 h 63"/>
              <a:gd name="T32" fmla="*/ 85 w 88"/>
              <a:gd name="T33" fmla="*/ 63 h 63"/>
              <a:gd name="T34" fmla="*/ 85 w 88"/>
              <a:gd name="T35" fmla="*/ 63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8" h="63">
                <a:moveTo>
                  <a:pt x="85" y="63"/>
                </a:moveTo>
                <a:lnTo>
                  <a:pt x="85" y="63"/>
                </a:lnTo>
                <a:lnTo>
                  <a:pt x="83" y="62"/>
                </a:lnTo>
                <a:lnTo>
                  <a:pt x="1" y="8"/>
                </a:lnTo>
                <a:lnTo>
                  <a:pt x="1" y="8"/>
                </a:lnTo>
                <a:lnTo>
                  <a:pt x="0" y="5"/>
                </a:lnTo>
                <a:lnTo>
                  <a:pt x="0" y="2"/>
                </a:lnTo>
                <a:lnTo>
                  <a:pt x="0" y="2"/>
                </a:lnTo>
                <a:lnTo>
                  <a:pt x="2" y="0"/>
                </a:lnTo>
                <a:lnTo>
                  <a:pt x="5" y="1"/>
                </a:lnTo>
                <a:lnTo>
                  <a:pt x="87" y="56"/>
                </a:lnTo>
                <a:lnTo>
                  <a:pt x="87" y="56"/>
                </a:lnTo>
                <a:lnTo>
                  <a:pt x="88" y="59"/>
                </a:lnTo>
                <a:lnTo>
                  <a:pt x="88" y="61"/>
                </a:lnTo>
                <a:lnTo>
                  <a:pt x="88" y="61"/>
                </a:lnTo>
                <a:lnTo>
                  <a:pt x="86" y="62"/>
                </a:lnTo>
                <a:lnTo>
                  <a:pt x="85" y="63"/>
                </a:lnTo>
                <a:lnTo>
                  <a:pt x="85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7" name="Freeform 188">
            <a:extLst>
              <a:ext uri="{FF2B5EF4-FFF2-40B4-BE49-F238E27FC236}">
                <a16:creationId xmlns:a16="http://schemas.microsoft.com/office/drawing/2014/main" id="{EB3443A2-E92D-4588-A89B-6AD8F3E98A5F}"/>
              </a:ext>
            </a:extLst>
          </p:cNvPr>
          <p:cNvSpPr>
            <a:spLocks/>
          </p:cNvSpPr>
          <p:nvPr userDrawn="1"/>
        </p:nvSpPr>
        <p:spPr bwMode="auto">
          <a:xfrm>
            <a:off x="7212013" y="2586038"/>
            <a:ext cx="12700" cy="12700"/>
          </a:xfrm>
          <a:custGeom>
            <a:avLst/>
            <a:gdLst>
              <a:gd name="T0" fmla="*/ 12 w 16"/>
              <a:gd name="T1" fmla="*/ 17 h 17"/>
              <a:gd name="T2" fmla="*/ 12 w 16"/>
              <a:gd name="T3" fmla="*/ 17 h 17"/>
              <a:gd name="T4" fmla="*/ 10 w 16"/>
              <a:gd name="T5" fmla="*/ 15 h 17"/>
              <a:gd name="T6" fmla="*/ 1 w 16"/>
              <a:gd name="T7" fmla="*/ 6 h 17"/>
              <a:gd name="T8" fmla="*/ 1 w 16"/>
              <a:gd name="T9" fmla="*/ 6 h 17"/>
              <a:gd name="T10" fmla="*/ 0 w 16"/>
              <a:gd name="T11" fmla="*/ 4 h 17"/>
              <a:gd name="T12" fmla="*/ 1 w 16"/>
              <a:gd name="T13" fmla="*/ 2 h 17"/>
              <a:gd name="T14" fmla="*/ 1 w 16"/>
              <a:gd name="T15" fmla="*/ 2 h 17"/>
              <a:gd name="T16" fmla="*/ 3 w 16"/>
              <a:gd name="T17" fmla="*/ 0 h 17"/>
              <a:gd name="T18" fmla="*/ 7 w 16"/>
              <a:gd name="T19" fmla="*/ 2 h 17"/>
              <a:gd name="T20" fmla="*/ 15 w 16"/>
              <a:gd name="T21" fmla="*/ 10 h 17"/>
              <a:gd name="T22" fmla="*/ 15 w 16"/>
              <a:gd name="T23" fmla="*/ 10 h 17"/>
              <a:gd name="T24" fmla="*/ 16 w 16"/>
              <a:gd name="T25" fmla="*/ 13 h 17"/>
              <a:gd name="T26" fmla="*/ 15 w 16"/>
              <a:gd name="T27" fmla="*/ 15 h 17"/>
              <a:gd name="T28" fmla="*/ 15 w 16"/>
              <a:gd name="T29" fmla="*/ 15 h 17"/>
              <a:gd name="T30" fmla="*/ 12 w 16"/>
              <a:gd name="T31" fmla="*/ 17 h 17"/>
              <a:gd name="T32" fmla="*/ 12 w 16"/>
              <a:gd name="T33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" h="17">
                <a:moveTo>
                  <a:pt x="12" y="17"/>
                </a:moveTo>
                <a:lnTo>
                  <a:pt x="12" y="17"/>
                </a:lnTo>
                <a:lnTo>
                  <a:pt x="10" y="15"/>
                </a:lnTo>
                <a:lnTo>
                  <a:pt x="1" y="6"/>
                </a:lnTo>
                <a:lnTo>
                  <a:pt x="1" y="6"/>
                </a:lnTo>
                <a:lnTo>
                  <a:pt x="0" y="4"/>
                </a:lnTo>
                <a:lnTo>
                  <a:pt x="1" y="2"/>
                </a:lnTo>
                <a:lnTo>
                  <a:pt x="1" y="2"/>
                </a:lnTo>
                <a:lnTo>
                  <a:pt x="3" y="0"/>
                </a:lnTo>
                <a:lnTo>
                  <a:pt x="7" y="2"/>
                </a:lnTo>
                <a:lnTo>
                  <a:pt x="15" y="10"/>
                </a:lnTo>
                <a:lnTo>
                  <a:pt x="15" y="10"/>
                </a:lnTo>
                <a:lnTo>
                  <a:pt x="16" y="13"/>
                </a:lnTo>
                <a:lnTo>
                  <a:pt x="15" y="15"/>
                </a:lnTo>
                <a:lnTo>
                  <a:pt x="15" y="15"/>
                </a:lnTo>
                <a:lnTo>
                  <a:pt x="12" y="17"/>
                </a:lnTo>
                <a:lnTo>
                  <a:pt x="12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8" name="Freeform 189">
            <a:extLst>
              <a:ext uri="{FF2B5EF4-FFF2-40B4-BE49-F238E27FC236}">
                <a16:creationId xmlns:a16="http://schemas.microsoft.com/office/drawing/2014/main" id="{C7BE1C48-1729-4BF3-B084-9A8CA82CDFEF}"/>
              </a:ext>
            </a:extLst>
          </p:cNvPr>
          <p:cNvSpPr>
            <a:spLocks/>
          </p:cNvSpPr>
          <p:nvPr userDrawn="1"/>
        </p:nvSpPr>
        <p:spPr bwMode="auto">
          <a:xfrm>
            <a:off x="7326313" y="2586038"/>
            <a:ext cx="14288" cy="12700"/>
          </a:xfrm>
          <a:custGeom>
            <a:avLst/>
            <a:gdLst>
              <a:gd name="T0" fmla="*/ 12 w 17"/>
              <a:gd name="T1" fmla="*/ 17 h 17"/>
              <a:gd name="T2" fmla="*/ 12 w 17"/>
              <a:gd name="T3" fmla="*/ 17 h 17"/>
              <a:gd name="T4" fmla="*/ 10 w 17"/>
              <a:gd name="T5" fmla="*/ 15 h 17"/>
              <a:gd name="T6" fmla="*/ 1 w 17"/>
              <a:gd name="T7" fmla="*/ 6 h 17"/>
              <a:gd name="T8" fmla="*/ 1 w 17"/>
              <a:gd name="T9" fmla="*/ 6 h 17"/>
              <a:gd name="T10" fmla="*/ 0 w 17"/>
              <a:gd name="T11" fmla="*/ 4 h 17"/>
              <a:gd name="T12" fmla="*/ 1 w 17"/>
              <a:gd name="T13" fmla="*/ 2 h 17"/>
              <a:gd name="T14" fmla="*/ 1 w 17"/>
              <a:gd name="T15" fmla="*/ 2 h 17"/>
              <a:gd name="T16" fmla="*/ 4 w 17"/>
              <a:gd name="T17" fmla="*/ 0 h 17"/>
              <a:gd name="T18" fmla="*/ 7 w 17"/>
              <a:gd name="T19" fmla="*/ 2 h 17"/>
              <a:gd name="T20" fmla="*/ 16 w 17"/>
              <a:gd name="T21" fmla="*/ 10 h 17"/>
              <a:gd name="T22" fmla="*/ 16 w 17"/>
              <a:gd name="T23" fmla="*/ 10 h 17"/>
              <a:gd name="T24" fmla="*/ 17 w 17"/>
              <a:gd name="T25" fmla="*/ 13 h 17"/>
              <a:gd name="T26" fmla="*/ 16 w 17"/>
              <a:gd name="T27" fmla="*/ 15 h 17"/>
              <a:gd name="T28" fmla="*/ 16 w 17"/>
              <a:gd name="T29" fmla="*/ 15 h 17"/>
              <a:gd name="T30" fmla="*/ 12 w 17"/>
              <a:gd name="T31" fmla="*/ 17 h 17"/>
              <a:gd name="T32" fmla="*/ 12 w 17"/>
              <a:gd name="T33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" h="17">
                <a:moveTo>
                  <a:pt x="12" y="17"/>
                </a:moveTo>
                <a:lnTo>
                  <a:pt x="12" y="17"/>
                </a:lnTo>
                <a:lnTo>
                  <a:pt x="10" y="15"/>
                </a:lnTo>
                <a:lnTo>
                  <a:pt x="1" y="6"/>
                </a:lnTo>
                <a:lnTo>
                  <a:pt x="1" y="6"/>
                </a:lnTo>
                <a:lnTo>
                  <a:pt x="0" y="4"/>
                </a:lnTo>
                <a:lnTo>
                  <a:pt x="1" y="2"/>
                </a:lnTo>
                <a:lnTo>
                  <a:pt x="1" y="2"/>
                </a:lnTo>
                <a:lnTo>
                  <a:pt x="4" y="0"/>
                </a:lnTo>
                <a:lnTo>
                  <a:pt x="7" y="2"/>
                </a:lnTo>
                <a:lnTo>
                  <a:pt x="16" y="10"/>
                </a:lnTo>
                <a:lnTo>
                  <a:pt x="16" y="10"/>
                </a:lnTo>
                <a:lnTo>
                  <a:pt x="17" y="13"/>
                </a:lnTo>
                <a:lnTo>
                  <a:pt x="16" y="15"/>
                </a:lnTo>
                <a:lnTo>
                  <a:pt x="16" y="15"/>
                </a:lnTo>
                <a:lnTo>
                  <a:pt x="12" y="17"/>
                </a:lnTo>
                <a:lnTo>
                  <a:pt x="12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9" name="Freeform 190">
            <a:extLst>
              <a:ext uri="{FF2B5EF4-FFF2-40B4-BE49-F238E27FC236}">
                <a16:creationId xmlns:a16="http://schemas.microsoft.com/office/drawing/2014/main" id="{05AD0B08-D805-4E81-B545-19611CDD42A9}"/>
              </a:ext>
            </a:extLst>
          </p:cNvPr>
          <p:cNvSpPr>
            <a:spLocks/>
          </p:cNvSpPr>
          <p:nvPr userDrawn="1"/>
        </p:nvSpPr>
        <p:spPr bwMode="auto">
          <a:xfrm>
            <a:off x="7148513" y="2479676"/>
            <a:ext cx="169863" cy="47625"/>
          </a:xfrm>
          <a:custGeom>
            <a:avLst/>
            <a:gdLst>
              <a:gd name="T0" fmla="*/ 5 w 216"/>
              <a:gd name="T1" fmla="*/ 60 h 60"/>
              <a:gd name="T2" fmla="*/ 5 w 216"/>
              <a:gd name="T3" fmla="*/ 60 h 60"/>
              <a:gd name="T4" fmla="*/ 3 w 216"/>
              <a:gd name="T5" fmla="*/ 58 h 60"/>
              <a:gd name="T6" fmla="*/ 3 w 216"/>
              <a:gd name="T7" fmla="*/ 58 h 60"/>
              <a:gd name="T8" fmla="*/ 0 w 216"/>
              <a:gd name="T9" fmla="*/ 56 h 60"/>
              <a:gd name="T10" fmla="*/ 1 w 216"/>
              <a:gd name="T11" fmla="*/ 54 h 60"/>
              <a:gd name="T12" fmla="*/ 1 w 216"/>
              <a:gd name="T13" fmla="*/ 54 h 60"/>
              <a:gd name="T14" fmla="*/ 6 w 216"/>
              <a:gd name="T15" fmla="*/ 47 h 60"/>
              <a:gd name="T16" fmla="*/ 12 w 216"/>
              <a:gd name="T17" fmla="*/ 41 h 60"/>
              <a:gd name="T18" fmla="*/ 19 w 216"/>
              <a:gd name="T19" fmla="*/ 34 h 60"/>
              <a:gd name="T20" fmla="*/ 27 w 216"/>
              <a:gd name="T21" fmla="*/ 30 h 60"/>
              <a:gd name="T22" fmla="*/ 36 w 216"/>
              <a:gd name="T23" fmla="*/ 24 h 60"/>
              <a:gd name="T24" fmla="*/ 47 w 216"/>
              <a:gd name="T25" fmla="*/ 19 h 60"/>
              <a:gd name="T26" fmla="*/ 59 w 216"/>
              <a:gd name="T27" fmla="*/ 15 h 60"/>
              <a:gd name="T28" fmla="*/ 72 w 216"/>
              <a:gd name="T29" fmla="*/ 10 h 60"/>
              <a:gd name="T30" fmla="*/ 87 w 216"/>
              <a:gd name="T31" fmla="*/ 7 h 60"/>
              <a:gd name="T32" fmla="*/ 102 w 216"/>
              <a:gd name="T33" fmla="*/ 4 h 60"/>
              <a:gd name="T34" fmla="*/ 118 w 216"/>
              <a:gd name="T35" fmla="*/ 2 h 60"/>
              <a:gd name="T36" fmla="*/ 135 w 216"/>
              <a:gd name="T37" fmla="*/ 1 h 60"/>
              <a:gd name="T38" fmla="*/ 153 w 216"/>
              <a:gd name="T39" fmla="*/ 0 h 60"/>
              <a:gd name="T40" fmla="*/ 172 w 216"/>
              <a:gd name="T41" fmla="*/ 0 h 60"/>
              <a:gd name="T42" fmla="*/ 191 w 216"/>
              <a:gd name="T43" fmla="*/ 1 h 60"/>
              <a:gd name="T44" fmla="*/ 212 w 216"/>
              <a:gd name="T45" fmla="*/ 2 h 60"/>
              <a:gd name="T46" fmla="*/ 212 w 216"/>
              <a:gd name="T47" fmla="*/ 2 h 60"/>
              <a:gd name="T48" fmla="*/ 216 w 216"/>
              <a:gd name="T49" fmla="*/ 4 h 60"/>
              <a:gd name="T50" fmla="*/ 216 w 216"/>
              <a:gd name="T51" fmla="*/ 7 h 60"/>
              <a:gd name="T52" fmla="*/ 216 w 216"/>
              <a:gd name="T53" fmla="*/ 7 h 60"/>
              <a:gd name="T54" fmla="*/ 214 w 216"/>
              <a:gd name="T55" fmla="*/ 9 h 60"/>
              <a:gd name="T56" fmla="*/ 212 w 216"/>
              <a:gd name="T57" fmla="*/ 10 h 60"/>
              <a:gd name="T58" fmla="*/ 212 w 216"/>
              <a:gd name="T59" fmla="*/ 10 h 60"/>
              <a:gd name="T60" fmla="*/ 191 w 216"/>
              <a:gd name="T61" fmla="*/ 9 h 60"/>
              <a:gd name="T62" fmla="*/ 173 w 216"/>
              <a:gd name="T63" fmla="*/ 8 h 60"/>
              <a:gd name="T64" fmla="*/ 155 w 216"/>
              <a:gd name="T65" fmla="*/ 8 h 60"/>
              <a:gd name="T66" fmla="*/ 137 w 216"/>
              <a:gd name="T67" fmla="*/ 8 h 60"/>
              <a:gd name="T68" fmla="*/ 120 w 216"/>
              <a:gd name="T69" fmla="*/ 9 h 60"/>
              <a:gd name="T70" fmla="*/ 104 w 216"/>
              <a:gd name="T71" fmla="*/ 11 h 60"/>
              <a:gd name="T72" fmla="*/ 90 w 216"/>
              <a:gd name="T73" fmla="*/ 13 h 60"/>
              <a:gd name="T74" fmla="*/ 76 w 216"/>
              <a:gd name="T75" fmla="*/ 17 h 60"/>
              <a:gd name="T76" fmla="*/ 64 w 216"/>
              <a:gd name="T77" fmla="*/ 22 h 60"/>
              <a:gd name="T78" fmla="*/ 52 w 216"/>
              <a:gd name="T79" fmla="*/ 25 h 60"/>
              <a:gd name="T80" fmla="*/ 42 w 216"/>
              <a:gd name="T81" fmla="*/ 30 h 60"/>
              <a:gd name="T82" fmla="*/ 32 w 216"/>
              <a:gd name="T83" fmla="*/ 34 h 60"/>
              <a:gd name="T84" fmla="*/ 24 w 216"/>
              <a:gd name="T85" fmla="*/ 40 h 60"/>
              <a:gd name="T86" fmla="*/ 17 w 216"/>
              <a:gd name="T87" fmla="*/ 46 h 60"/>
              <a:gd name="T88" fmla="*/ 12 w 216"/>
              <a:gd name="T89" fmla="*/ 51 h 60"/>
              <a:gd name="T90" fmla="*/ 8 w 216"/>
              <a:gd name="T91" fmla="*/ 57 h 60"/>
              <a:gd name="T92" fmla="*/ 8 w 216"/>
              <a:gd name="T93" fmla="*/ 57 h 60"/>
              <a:gd name="T94" fmla="*/ 6 w 216"/>
              <a:gd name="T95" fmla="*/ 58 h 60"/>
              <a:gd name="T96" fmla="*/ 5 w 216"/>
              <a:gd name="T97" fmla="*/ 60 h 60"/>
              <a:gd name="T98" fmla="*/ 5 w 216"/>
              <a:gd name="T99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6" h="60">
                <a:moveTo>
                  <a:pt x="5" y="60"/>
                </a:moveTo>
                <a:lnTo>
                  <a:pt x="5" y="60"/>
                </a:lnTo>
                <a:lnTo>
                  <a:pt x="3" y="58"/>
                </a:lnTo>
                <a:lnTo>
                  <a:pt x="3" y="58"/>
                </a:lnTo>
                <a:lnTo>
                  <a:pt x="0" y="56"/>
                </a:lnTo>
                <a:lnTo>
                  <a:pt x="1" y="54"/>
                </a:lnTo>
                <a:lnTo>
                  <a:pt x="1" y="54"/>
                </a:lnTo>
                <a:lnTo>
                  <a:pt x="6" y="47"/>
                </a:lnTo>
                <a:lnTo>
                  <a:pt x="12" y="41"/>
                </a:lnTo>
                <a:lnTo>
                  <a:pt x="19" y="34"/>
                </a:lnTo>
                <a:lnTo>
                  <a:pt x="27" y="30"/>
                </a:lnTo>
                <a:lnTo>
                  <a:pt x="36" y="24"/>
                </a:lnTo>
                <a:lnTo>
                  <a:pt x="47" y="19"/>
                </a:lnTo>
                <a:lnTo>
                  <a:pt x="59" y="15"/>
                </a:lnTo>
                <a:lnTo>
                  <a:pt x="72" y="10"/>
                </a:lnTo>
                <a:lnTo>
                  <a:pt x="87" y="7"/>
                </a:lnTo>
                <a:lnTo>
                  <a:pt x="102" y="4"/>
                </a:lnTo>
                <a:lnTo>
                  <a:pt x="118" y="2"/>
                </a:lnTo>
                <a:lnTo>
                  <a:pt x="135" y="1"/>
                </a:lnTo>
                <a:lnTo>
                  <a:pt x="153" y="0"/>
                </a:lnTo>
                <a:lnTo>
                  <a:pt x="172" y="0"/>
                </a:lnTo>
                <a:lnTo>
                  <a:pt x="191" y="1"/>
                </a:lnTo>
                <a:lnTo>
                  <a:pt x="212" y="2"/>
                </a:lnTo>
                <a:lnTo>
                  <a:pt x="212" y="2"/>
                </a:lnTo>
                <a:lnTo>
                  <a:pt x="216" y="4"/>
                </a:lnTo>
                <a:lnTo>
                  <a:pt x="216" y="7"/>
                </a:lnTo>
                <a:lnTo>
                  <a:pt x="216" y="7"/>
                </a:lnTo>
                <a:lnTo>
                  <a:pt x="214" y="9"/>
                </a:lnTo>
                <a:lnTo>
                  <a:pt x="212" y="10"/>
                </a:lnTo>
                <a:lnTo>
                  <a:pt x="212" y="10"/>
                </a:lnTo>
                <a:lnTo>
                  <a:pt x="191" y="9"/>
                </a:lnTo>
                <a:lnTo>
                  <a:pt x="173" y="8"/>
                </a:lnTo>
                <a:lnTo>
                  <a:pt x="155" y="8"/>
                </a:lnTo>
                <a:lnTo>
                  <a:pt x="137" y="8"/>
                </a:lnTo>
                <a:lnTo>
                  <a:pt x="120" y="9"/>
                </a:lnTo>
                <a:lnTo>
                  <a:pt x="104" y="11"/>
                </a:lnTo>
                <a:lnTo>
                  <a:pt x="90" y="13"/>
                </a:lnTo>
                <a:lnTo>
                  <a:pt x="76" y="17"/>
                </a:lnTo>
                <a:lnTo>
                  <a:pt x="64" y="22"/>
                </a:lnTo>
                <a:lnTo>
                  <a:pt x="52" y="25"/>
                </a:lnTo>
                <a:lnTo>
                  <a:pt x="42" y="30"/>
                </a:lnTo>
                <a:lnTo>
                  <a:pt x="32" y="34"/>
                </a:lnTo>
                <a:lnTo>
                  <a:pt x="24" y="40"/>
                </a:lnTo>
                <a:lnTo>
                  <a:pt x="17" y="46"/>
                </a:lnTo>
                <a:lnTo>
                  <a:pt x="12" y="51"/>
                </a:lnTo>
                <a:lnTo>
                  <a:pt x="8" y="57"/>
                </a:lnTo>
                <a:lnTo>
                  <a:pt x="8" y="57"/>
                </a:lnTo>
                <a:lnTo>
                  <a:pt x="6" y="58"/>
                </a:lnTo>
                <a:lnTo>
                  <a:pt x="5" y="60"/>
                </a:lnTo>
                <a:lnTo>
                  <a:pt x="5" y="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0" name="Freeform 191">
            <a:extLst>
              <a:ext uri="{FF2B5EF4-FFF2-40B4-BE49-F238E27FC236}">
                <a16:creationId xmlns:a16="http://schemas.microsoft.com/office/drawing/2014/main" id="{80424617-1476-4A4C-A22C-304709D60B5E}"/>
              </a:ext>
            </a:extLst>
          </p:cNvPr>
          <p:cNvSpPr>
            <a:spLocks/>
          </p:cNvSpPr>
          <p:nvPr userDrawn="1"/>
        </p:nvSpPr>
        <p:spPr bwMode="auto">
          <a:xfrm>
            <a:off x="7097713" y="2592388"/>
            <a:ext cx="31750" cy="6350"/>
          </a:xfrm>
          <a:custGeom>
            <a:avLst/>
            <a:gdLst>
              <a:gd name="T0" fmla="*/ 36 w 39"/>
              <a:gd name="T1" fmla="*/ 8 h 8"/>
              <a:gd name="T2" fmla="*/ 4 w 39"/>
              <a:gd name="T3" fmla="*/ 8 h 8"/>
              <a:gd name="T4" fmla="*/ 4 w 39"/>
              <a:gd name="T5" fmla="*/ 8 h 8"/>
              <a:gd name="T6" fmla="*/ 1 w 39"/>
              <a:gd name="T7" fmla="*/ 6 h 8"/>
              <a:gd name="T8" fmla="*/ 0 w 39"/>
              <a:gd name="T9" fmla="*/ 4 h 8"/>
              <a:gd name="T10" fmla="*/ 0 w 39"/>
              <a:gd name="T11" fmla="*/ 4 h 8"/>
              <a:gd name="T12" fmla="*/ 1 w 39"/>
              <a:gd name="T13" fmla="*/ 1 h 8"/>
              <a:gd name="T14" fmla="*/ 4 w 39"/>
              <a:gd name="T15" fmla="*/ 0 h 8"/>
              <a:gd name="T16" fmla="*/ 36 w 39"/>
              <a:gd name="T17" fmla="*/ 0 h 8"/>
              <a:gd name="T18" fmla="*/ 36 w 39"/>
              <a:gd name="T19" fmla="*/ 0 h 8"/>
              <a:gd name="T20" fmla="*/ 38 w 39"/>
              <a:gd name="T21" fmla="*/ 1 h 8"/>
              <a:gd name="T22" fmla="*/ 39 w 39"/>
              <a:gd name="T23" fmla="*/ 4 h 8"/>
              <a:gd name="T24" fmla="*/ 39 w 39"/>
              <a:gd name="T25" fmla="*/ 4 h 8"/>
              <a:gd name="T26" fmla="*/ 38 w 39"/>
              <a:gd name="T27" fmla="*/ 6 h 8"/>
              <a:gd name="T28" fmla="*/ 36 w 39"/>
              <a:gd name="T29" fmla="*/ 8 h 8"/>
              <a:gd name="T30" fmla="*/ 36 w 39"/>
              <a:gd name="T31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9" h="8">
                <a:moveTo>
                  <a:pt x="36" y="8"/>
                </a:moveTo>
                <a:lnTo>
                  <a:pt x="4" y="8"/>
                </a:lnTo>
                <a:lnTo>
                  <a:pt x="4" y="8"/>
                </a:lnTo>
                <a:lnTo>
                  <a:pt x="1" y="6"/>
                </a:lnTo>
                <a:lnTo>
                  <a:pt x="0" y="4"/>
                </a:lnTo>
                <a:lnTo>
                  <a:pt x="0" y="4"/>
                </a:lnTo>
                <a:lnTo>
                  <a:pt x="1" y="1"/>
                </a:lnTo>
                <a:lnTo>
                  <a:pt x="4" y="0"/>
                </a:lnTo>
                <a:lnTo>
                  <a:pt x="36" y="0"/>
                </a:lnTo>
                <a:lnTo>
                  <a:pt x="36" y="0"/>
                </a:lnTo>
                <a:lnTo>
                  <a:pt x="38" y="1"/>
                </a:lnTo>
                <a:lnTo>
                  <a:pt x="39" y="4"/>
                </a:lnTo>
                <a:lnTo>
                  <a:pt x="39" y="4"/>
                </a:lnTo>
                <a:lnTo>
                  <a:pt x="38" y="6"/>
                </a:lnTo>
                <a:lnTo>
                  <a:pt x="36" y="8"/>
                </a:lnTo>
                <a:lnTo>
                  <a:pt x="36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" name="Freeform 192">
            <a:extLst>
              <a:ext uri="{FF2B5EF4-FFF2-40B4-BE49-F238E27FC236}">
                <a16:creationId xmlns:a16="http://schemas.microsoft.com/office/drawing/2014/main" id="{FDDAA0E0-B05F-4AD3-AA3E-D7C3EFB78ACA}"/>
              </a:ext>
            </a:extLst>
          </p:cNvPr>
          <p:cNvSpPr>
            <a:spLocks/>
          </p:cNvSpPr>
          <p:nvPr userDrawn="1"/>
        </p:nvSpPr>
        <p:spPr bwMode="auto">
          <a:xfrm>
            <a:off x="7219951" y="2592388"/>
            <a:ext cx="120650" cy="6350"/>
          </a:xfrm>
          <a:custGeom>
            <a:avLst/>
            <a:gdLst>
              <a:gd name="T0" fmla="*/ 147 w 152"/>
              <a:gd name="T1" fmla="*/ 8 h 8"/>
              <a:gd name="T2" fmla="*/ 3 w 152"/>
              <a:gd name="T3" fmla="*/ 8 h 8"/>
              <a:gd name="T4" fmla="*/ 3 w 152"/>
              <a:gd name="T5" fmla="*/ 8 h 8"/>
              <a:gd name="T6" fmla="*/ 1 w 152"/>
              <a:gd name="T7" fmla="*/ 6 h 8"/>
              <a:gd name="T8" fmla="*/ 0 w 152"/>
              <a:gd name="T9" fmla="*/ 4 h 8"/>
              <a:gd name="T10" fmla="*/ 0 w 152"/>
              <a:gd name="T11" fmla="*/ 4 h 8"/>
              <a:gd name="T12" fmla="*/ 1 w 152"/>
              <a:gd name="T13" fmla="*/ 1 h 8"/>
              <a:gd name="T14" fmla="*/ 3 w 152"/>
              <a:gd name="T15" fmla="*/ 0 h 8"/>
              <a:gd name="T16" fmla="*/ 147 w 152"/>
              <a:gd name="T17" fmla="*/ 0 h 8"/>
              <a:gd name="T18" fmla="*/ 147 w 152"/>
              <a:gd name="T19" fmla="*/ 0 h 8"/>
              <a:gd name="T20" fmla="*/ 151 w 152"/>
              <a:gd name="T21" fmla="*/ 1 h 8"/>
              <a:gd name="T22" fmla="*/ 152 w 152"/>
              <a:gd name="T23" fmla="*/ 4 h 8"/>
              <a:gd name="T24" fmla="*/ 152 w 152"/>
              <a:gd name="T25" fmla="*/ 4 h 8"/>
              <a:gd name="T26" fmla="*/ 151 w 152"/>
              <a:gd name="T27" fmla="*/ 6 h 8"/>
              <a:gd name="T28" fmla="*/ 147 w 152"/>
              <a:gd name="T29" fmla="*/ 8 h 8"/>
              <a:gd name="T30" fmla="*/ 147 w 152"/>
              <a:gd name="T31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2" h="8">
                <a:moveTo>
                  <a:pt x="147" y="8"/>
                </a:moveTo>
                <a:lnTo>
                  <a:pt x="3" y="8"/>
                </a:lnTo>
                <a:lnTo>
                  <a:pt x="3" y="8"/>
                </a:lnTo>
                <a:lnTo>
                  <a:pt x="1" y="6"/>
                </a:lnTo>
                <a:lnTo>
                  <a:pt x="0" y="4"/>
                </a:lnTo>
                <a:lnTo>
                  <a:pt x="0" y="4"/>
                </a:lnTo>
                <a:lnTo>
                  <a:pt x="1" y="1"/>
                </a:lnTo>
                <a:lnTo>
                  <a:pt x="3" y="0"/>
                </a:lnTo>
                <a:lnTo>
                  <a:pt x="147" y="0"/>
                </a:lnTo>
                <a:lnTo>
                  <a:pt x="147" y="0"/>
                </a:lnTo>
                <a:lnTo>
                  <a:pt x="151" y="1"/>
                </a:lnTo>
                <a:lnTo>
                  <a:pt x="152" y="4"/>
                </a:lnTo>
                <a:lnTo>
                  <a:pt x="152" y="4"/>
                </a:lnTo>
                <a:lnTo>
                  <a:pt x="151" y="6"/>
                </a:lnTo>
                <a:lnTo>
                  <a:pt x="147" y="8"/>
                </a:lnTo>
                <a:lnTo>
                  <a:pt x="147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" name="Freeform 193">
            <a:extLst>
              <a:ext uri="{FF2B5EF4-FFF2-40B4-BE49-F238E27FC236}">
                <a16:creationId xmlns:a16="http://schemas.microsoft.com/office/drawing/2014/main" id="{2F3FC033-83FC-4E41-817B-ED9F25F438E6}"/>
              </a:ext>
            </a:extLst>
          </p:cNvPr>
          <p:cNvSpPr>
            <a:spLocks/>
          </p:cNvSpPr>
          <p:nvPr userDrawn="1"/>
        </p:nvSpPr>
        <p:spPr bwMode="auto">
          <a:xfrm>
            <a:off x="7419976" y="2592388"/>
            <a:ext cx="38100" cy="6350"/>
          </a:xfrm>
          <a:custGeom>
            <a:avLst/>
            <a:gdLst>
              <a:gd name="T0" fmla="*/ 44 w 48"/>
              <a:gd name="T1" fmla="*/ 8 h 8"/>
              <a:gd name="T2" fmla="*/ 5 w 48"/>
              <a:gd name="T3" fmla="*/ 8 h 8"/>
              <a:gd name="T4" fmla="*/ 5 w 48"/>
              <a:gd name="T5" fmla="*/ 8 h 8"/>
              <a:gd name="T6" fmla="*/ 2 w 48"/>
              <a:gd name="T7" fmla="*/ 6 h 8"/>
              <a:gd name="T8" fmla="*/ 0 w 48"/>
              <a:gd name="T9" fmla="*/ 4 h 8"/>
              <a:gd name="T10" fmla="*/ 0 w 48"/>
              <a:gd name="T11" fmla="*/ 4 h 8"/>
              <a:gd name="T12" fmla="*/ 2 w 48"/>
              <a:gd name="T13" fmla="*/ 1 h 8"/>
              <a:gd name="T14" fmla="*/ 5 w 48"/>
              <a:gd name="T15" fmla="*/ 0 h 8"/>
              <a:gd name="T16" fmla="*/ 44 w 48"/>
              <a:gd name="T17" fmla="*/ 0 h 8"/>
              <a:gd name="T18" fmla="*/ 44 w 48"/>
              <a:gd name="T19" fmla="*/ 0 h 8"/>
              <a:gd name="T20" fmla="*/ 46 w 48"/>
              <a:gd name="T21" fmla="*/ 1 h 8"/>
              <a:gd name="T22" fmla="*/ 48 w 48"/>
              <a:gd name="T23" fmla="*/ 4 h 8"/>
              <a:gd name="T24" fmla="*/ 48 w 48"/>
              <a:gd name="T25" fmla="*/ 4 h 8"/>
              <a:gd name="T26" fmla="*/ 46 w 48"/>
              <a:gd name="T27" fmla="*/ 6 h 8"/>
              <a:gd name="T28" fmla="*/ 44 w 48"/>
              <a:gd name="T29" fmla="*/ 8 h 8"/>
              <a:gd name="T30" fmla="*/ 44 w 48"/>
              <a:gd name="T31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8" h="8">
                <a:moveTo>
                  <a:pt x="44" y="8"/>
                </a:moveTo>
                <a:lnTo>
                  <a:pt x="5" y="8"/>
                </a:lnTo>
                <a:lnTo>
                  <a:pt x="5" y="8"/>
                </a:lnTo>
                <a:lnTo>
                  <a:pt x="2" y="6"/>
                </a:lnTo>
                <a:lnTo>
                  <a:pt x="0" y="4"/>
                </a:lnTo>
                <a:lnTo>
                  <a:pt x="0" y="4"/>
                </a:lnTo>
                <a:lnTo>
                  <a:pt x="2" y="1"/>
                </a:lnTo>
                <a:lnTo>
                  <a:pt x="5" y="0"/>
                </a:lnTo>
                <a:lnTo>
                  <a:pt x="44" y="0"/>
                </a:lnTo>
                <a:lnTo>
                  <a:pt x="44" y="0"/>
                </a:lnTo>
                <a:lnTo>
                  <a:pt x="46" y="1"/>
                </a:lnTo>
                <a:lnTo>
                  <a:pt x="48" y="4"/>
                </a:lnTo>
                <a:lnTo>
                  <a:pt x="48" y="4"/>
                </a:lnTo>
                <a:lnTo>
                  <a:pt x="46" y="6"/>
                </a:lnTo>
                <a:lnTo>
                  <a:pt x="44" y="8"/>
                </a:lnTo>
                <a:lnTo>
                  <a:pt x="44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3" name="Freeform 194">
            <a:extLst>
              <a:ext uri="{FF2B5EF4-FFF2-40B4-BE49-F238E27FC236}">
                <a16:creationId xmlns:a16="http://schemas.microsoft.com/office/drawing/2014/main" id="{7CF9F883-D9B5-41E7-95B0-8F734B2EC096}"/>
              </a:ext>
            </a:extLst>
          </p:cNvPr>
          <p:cNvSpPr>
            <a:spLocks/>
          </p:cNvSpPr>
          <p:nvPr userDrawn="1"/>
        </p:nvSpPr>
        <p:spPr bwMode="auto">
          <a:xfrm>
            <a:off x="7119938" y="2386013"/>
            <a:ext cx="84138" cy="153988"/>
          </a:xfrm>
          <a:custGeom>
            <a:avLst/>
            <a:gdLst>
              <a:gd name="T0" fmla="*/ 56 w 106"/>
              <a:gd name="T1" fmla="*/ 194 h 194"/>
              <a:gd name="T2" fmla="*/ 55 w 106"/>
              <a:gd name="T3" fmla="*/ 193 h 194"/>
              <a:gd name="T4" fmla="*/ 32 w 106"/>
              <a:gd name="T5" fmla="*/ 176 h 194"/>
              <a:gd name="T6" fmla="*/ 15 w 106"/>
              <a:gd name="T7" fmla="*/ 156 h 194"/>
              <a:gd name="T8" fmla="*/ 3 w 106"/>
              <a:gd name="T9" fmla="*/ 130 h 194"/>
              <a:gd name="T10" fmla="*/ 0 w 106"/>
              <a:gd name="T11" fmla="*/ 103 h 194"/>
              <a:gd name="T12" fmla="*/ 1 w 106"/>
              <a:gd name="T13" fmla="*/ 91 h 194"/>
              <a:gd name="T14" fmla="*/ 4 w 106"/>
              <a:gd name="T15" fmla="*/ 72 h 194"/>
              <a:gd name="T16" fmla="*/ 12 w 106"/>
              <a:gd name="T17" fmla="*/ 53 h 194"/>
              <a:gd name="T18" fmla="*/ 23 w 106"/>
              <a:gd name="T19" fmla="*/ 37 h 194"/>
              <a:gd name="T20" fmla="*/ 37 w 106"/>
              <a:gd name="T21" fmla="*/ 23 h 194"/>
              <a:gd name="T22" fmla="*/ 54 w 106"/>
              <a:gd name="T23" fmla="*/ 13 h 194"/>
              <a:gd name="T24" fmla="*/ 72 w 106"/>
              <a:gd name="T25" fmla="*/ 5 h 194"/>
              <a:gd name="T26" fmla="*/ 92 w 106"/>
              <a:gd name="T27" fmla="*/ 0 h 194"/>
              <a:gd name="T28" fmla="*/ 102 w 106"/>
              <a:gd name="T29" fmla="*/ 0 h 194"/>
              <a:gd name="T30" fmla="*/ 106 w 106"/>
              <a:gd name="T31" fmla="*/ 4 h 194"/>
              <a:gd name="T32" fmla="*/ 104 w 106"/>
              <a:gd name="T33" fmla="*/ 6 h 194"/>
              <a:gd name="T34" fmla="*/ 102 w 106"/>
              <a:gd name="T35" fmla="*/ 7 h 194"/>
              <a:gd name="T36" fmla="*/ 83 w 106"/>
              <a:gd name="T37" fmla="*/ 9 h 194"/>
              <a:gd name="T38" fmla="*/ 65 w 106"/>
              <a:gd name="T39" fmla="*/ 15 h 194"/>
              <a:gd name="T40" fmla="*/ 49 w 106"/>
              <a:gd name="T41" fmla="*/ 24 h 194"/>
              <a:gd name="T42" fmla="*/ 35 w 106"/>
              <a:gd name="T43" fmla="*/ 36 h 194"/>
              <a:gd name="T44" fmla="*/ 24 w 106"/>
              <a:gd name="T45" fmla="*/ 50 h 194"/>
              <a:gd name="T46" fmla="*/ 15 w 106"/>
              <a:gd name="T47" fmla="*/ 66 h 194"/>
              <a:gd name="T48" fmla="*/ 9 w 106"/>
              <a:gd name="T49" fmla="*/ 83 h 194"/>
              <a:gd name="T50" fmla="*/ 8 w 106"/>
              <a:gd name="T51" fmla="*/ 103 h 194"/>
              <a:gd name="T52" fmla="*/ 9 w 106"/>
              <a:gd name="T53" fmla="*/ 115 h 194"/>
              <a:gd name="T54" fmla="*/ 16 w 106"/>
              <a:gd name="T55" fmla="*/ 140 h 194"/>
              <a:gd name="T56" fmla="*/ 28 w 106"/>
              <a:gd name="T57" fmla="*/ 161 h 194"/>
              <a:gd name="T58" fmla="*/ 47 w 106"/>
              <a:gd name="T59" fmla="*/ 179 h 194"/>
              <a:gd name="T60" fmla="*/ 58 w 106"/>
              <a:gd name="T61" fmla="*/ 186 h 194"/>
              <a:gd name="T62" fmla="*/ 60 w 106"/>
              <a:gd name="T63" fmla="*/ 191 h 194"/>
              <a:gd name="T64" fmla="*/ 58 w 106"/>
              <a:gd name="T65" fmla="*/ 193 h 194"/>
              <a:gd name="T66" fmla="*/ 56 w 106"/>
              <a:gd name="T67" fmla="*/ 194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6" h="194">
                <a:moveTo>
                  <a:pt x="56" y="194"/>
                </a:moveTo>
                <a:lnTo>
                  <a:pt x="56" y="194"/>
                </a:lnTo>
                <a:lnTo>
                  <a:pt x="55" y="193"/>
                </a:lnTo>
                <a:lnTo>
                  <a:pt x="55" y="193"/>
                </a:lnTo>
                <a:lnTo>
                  <a:pt x="42" y="186"/>
                </a:lnTo>
                <a:lnTo>
                  <a:pt x="32" y="176"/>
                </a:lnTo>
                <a:lnTo>
                  <a:pt x="23" y="166"/>
                </a:lnTo>
                <a:lnTo>
                  <a:pt x="15" y="156"/>
                </a:lnTo>
                <a:lnTo>
                  <a:pt x="8" y="143"/>
                </a:lnTo>
                <a:lnTo>
                  <a:pt x="3" y="130"/>
                </a:lnTo>
                <a:lnTo>
                  <a:pt x="1" y="116"/>
                </a:lnTo>
                <a:lnTo>
                  <a:pt x="0" y="103"/>
                </a:lnTo>
                <a:lnTo>
                  <a:pt x="0" y="103"/>
                </a:lnTo>
                <a:lnTo>
                  <a:pt x="1" y="91"/>
                </a:lnTo>
                <a:lnTo>
                  <a:pt x="2" y="82"/>
                </a:lnTo>
                <a:lnTo>
                  <a:pt x="4" y="72"/>
                </a:lnTo>
                <a:lnTo>
                  <a:pt x="8" y="62"/>
                </a:lnTo>
                <a:lnTo>
                  <a:pt x="12" y="53"/>
                </a:lnTo>
                <a:lnTo>
                  <a:pt x="17" y="45"/>
                </a:lnTo>
                <a:lnTo>
                  <a:pt x="23" y="37"/>
                </a:lnTo>
                <a:lnTo>
                  <a:pt x="30" y="30"/>
                </a:lnTo>
                <a:lnTo>
                  <a:pt x="37" y="23"/>
                </a:lnTo>
                <a:lnTo>
                  <a:pt x="45" y="17"/>
                </a:lnTo>
                <a:lnTo>
                  <a:pt x="54" y="13"/>
                </a:lnTo>
                <a:lnTo>
                  <a:pt x="62" y="8"/>
                </a:lnTo>
                <a:lnTo>
                  <a:pt x="72" y="5"/>
                </a:lnTo>
                <a:lnTo>
                  <a:pt x="81" y="2"/>
                </a:lnTo>
                <a:lnTo>
                  <a:pt x="92" y="0"/>
                </a:lnTo>
                <a:lnTo>
                  <a:pt x="102" y="0"/>
                </a:lnTo>
                <a:lnTo>
                  <a:pt x="102" y="0"/>
                </a:lnTo>
                <a:lnTo>
                  <a:pt x="104" y="1"/>
                </a:lnTo>
                <a:lnTo>
                  <a:pt x="106" y="4"/>
                </a:lnTo>
                <a:lnTo>
                  <a:pt x="106" y="4"/>
                </a:lnTo>
                <a:lnTo>
                  <a:pt x="104" y="6"/>
                </a:lnTo>
                <a:lnTo>
                  <a:pt x="102" y="7"/>
                </a:lnTo>
                <a:lnTo>
                  <a:pt x="102" y="7"/>
                </a:lnTo>
                <a:lnTo>
                  <a:pt x="92" y="8"/>
                </a:lnTo>
                <a:lnTo>
                  <a:pt x="83" y="9"/>
                </a:lnTo>
                <a:lnTo>
                  <a:pt x="73" y="12"/>
                </a:lnTo>
                <a:lnTo>
                  <a:pt x="65" y="15"/>
                </a:lnTo>
                <a:lnTo>
                  <a:pt x="57" y="19"/>
                </a:lnTo>
                <a:lnTo>
                  <a:pt x="49" y="24"/>
                </a:lnTo>
                <a:lnTo>
                  <a:pt x="42" y="29"/>
                </a:lnTo>
                <a:lnTo>
                  <a:pt x="35" y="36"/>
                </a:lnTo>
                <a:lnTo>
                  <a:pt x="30" y="42"/>
                </a:lnTo>
                <a:lnTo>
                  <a:pt x="24" y="50"/>
                </a:lnTo>
                <a:lnTo>
                  <a:pt x="19" y="57"/>
                </a:lnTo>
                <a:lnTo>
                  <a:pt x="15" y="66"/>
                </a:lnTo>
                <a:lnTo>
                  <a:pt x="11" y="74"/>
                </a:lnTo>
                <a:lnTo>
                  <a:pt x="9" y="83"/>
                </a:lnTo>
                <a:lnTo>
                  <a:pt x="8" y="92"/>
                </a:lnTo>
                <a:lnTo>
                  <a:pt x="8" y="103"/>
                </a:lnTo>
                <a:lnTo>
                  <a:pt x="8" y="103"/>
                </a:lnTo>
                <a:lnTo>
                  <a:pt x="9" y="115"/>
                </a:lnTo>
                <a:lnTo>
                  <a:pt x="11" y="128"/>
                </a:lnTo>
                <a:lnTo>
                  <a:pt x="16" y="140"/>
                </a:lnTo>
                <a:lnTo>
                  <a:pt x="22" y="151"/>
                </a:lnTo>
                <a:lnTo>
                  <a:pt x="28" y="161"/>
                </a:lnTo>
                <a:lnTo>
                  <a:pt x="38" y="171"/>
                </a:lnTo>
                <a:lnTo>
                  <a:pt x="47" y="179"/>
                </a:lnTo>
                <a:lnTo>
                  <a:pt x="58" y="186"/>
                </a:lnTo>
                <a:lnTo>
                  <a:pt x="58" y="186"/>
                </a:lnTo>
                <a:lnTo>
                  <a:pt x="61" y="188"/>
                </a:lnTo>
                <a:lnTo>
                  <a:pt x="60" y="191"/>
                </a:lnTo>
                <a:lnTo>
                  <a:pt x="60" y="191"/>
                </a:lnTo>
                <a:lnTo>
                  <a:pt x="58" y="193"/>
                </a:lnTo>
                <a:lnTo>
                  <a:pt x="56" y="194"/>
                </a:lnTo>
                <a:lnTo>
                  <a:pt x="56" y="1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4" name="Freeform 195">
            <a:extLst>
              <a:ext uri="{FF2B5EF4-FFF2-40B4-BE49-F238E27FC236}">
                <a16:creationId xmlns:a16="http://schemas.microsoft.com/office/drawing/2014/main" id="{BCDB4E1F-A47F-4470-B824-CB5ED6F9F0EE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7202488" y="2362201"/>
            <a:ext cx="44450" cy="53975"/>
          </a:xfrm>
          <a:custGeom>
            <a:avLst/>
            <a:gdLst>
              <a:gd name="T0" fmla="*/ 53 w 58"/>
              <a:gd name="T1" fmla="*/ 68 h 68"/>
              <a:gd name="T2" fmla="*/ 20 w 58"/>
              <a:gd name="T3" fmla="*/ 68 h 68"/>
              <a:gd name="T4" fmla="*/ 20 w 58"/>
              <a:gd name="T5" fmla="*/ 68 h 68"/>
              <a:gd name="T6" fmla="*/ 16 w 58"/>
              <a:gd name="T7" fmla="*/ 67 h 68"/>
              <a:gd name="T8" fmla="*/ 12 w 58"/>
              <a:gd name="T9" fmla="*/ 66 h 68"/>
              <a:gd name="T10" fmla="*/ 8 w 58"/>
              <a:gd name="T11" fmla="*/ 65 h 68"/>
              <a:gd name="T12" fmla="*/ 6 w 58"/>
              <a:gd name="T13" fmla="*/ 62 h 68"/>
              <a:gd name="T14" fmla="*/ 6 w 58"/>
              <a:gd name="T15" fmla="*/ 62 h 68"/>
              <a:gd name="T16" fmla="*/ 4 w 58"/>
              <a:gd name="T17" fmla="*/ 59 h 68"/>
              <a:gd name="T18" fmla="*/ 1 w 58"/>
              <a:gd name="T19" fmla="*/ 55 h 68"/>
              <a:gd name="T20" fmla="*/ 0 w 58"/>
              <a:gd name="T21" fmla="*/ 52 h 68"/>
              <a:gd name="T22" fmla="*/ 0 w 58"/>
              <a:gd name="T23" fmla="*/ 47 h 68"/>
              <a:gd name="T24" fmla="*/ 0 w 58"/>
              <a:gd name="T25" fmla="*/ 20 h 68"/>
              <a:gd name="T26" fmla="*/ 0 w 58"/>
              <a:gd name="T27" fmla="*/ 20 h 68"/>
              <a:gd name="T28" fmla="*/ 0 w 58"/>
              <a:gd name="T29" fmla="*/ 15 h 68"/>
              <a:gd name="T30" fmla="*/ 1 w 58"/>
              <a:gd name="T31" fmla="*/ 12 h 68"/>
              <a:gd name="T32" fmla="*/ 4 w 58"/>
              <a:gd name="T33" fmla="*/ 8 h 68"/>
              <a:gd name="T34" fmla="*/ 6 w 58"/>
              <a:gd name="T35" fmla="*/ 6 h 68"/>
              <a:gd name="T36" fmla="*/ 8 w 58"/>
              <a:gd name="T37" fmla="*/ 4 h 68"/>
              <a:gd name="T38" fmla="*/ 12 w 58"/>
              <a:gd name="T39" fmla="*/ 1 h 68"/>
              <a:gd name="T40" fmla="*/ 15 w 58"/>
              <a:gd name="T41" fmla="*/ 0 h 68"/>
              <a:gd name="T42" fmla="*/ 20 w 58"/>
              <a:gd name="T43" fmla="*/ 0 h 68"/>
              <a:gd name="T44" fmla="*/ 53 w 58"/>
              <a:gd name="T45" fmla="*/ 0 h 68"/>
              <a:gd name="T46" fmla="*/ 53 w 58"/>
              <a:gd name="T47" fmla="*/ 0 h 68"/>
              <a:gd name="T48" fmla="*/ 57 w 58"/>
              <a:gd name="T49" fmla="*/ 1 h 68"/>
              <a:gd name="T50" fmla="*/ 57 w 58"/>
              <a:gd name="T51" fmla="*/ 1 h 68"/>
              <a:gd name="T52" fmla="*/ 58 w 58"/>
              <a:gd name="T53" fmla="*/ 4 h 68"/>
              <a:gd name="T54" fmla="*/ 58 w 58"/>
              <a:gd name="T55" fmla="*/ 64 h 68"/>
              <a:gd name="T56" fmla="*/ 58 w 58"/>
              <a:gd name="T57" fmla="*/ 64 h 68"/>
              <a:gd name="T58" fmla="*/ 57 w 58"/>
              <a:gd name="T59" fmla="*/ 67 h 68"/>
              <a:gd name="T60" fmla="*/ 53 w 58"/>
              <a:gd name="T61" fmla="*/ 68 h 68"/>
              <a:gd name="T62" fmla="*/ 53 w 58"/>
              <a:gd name="T63" fmla="*/ 68 h 68"/>
              <a:gd name="T64" fmla="*/ 20 w 58"/>
              <a:gd name="T65" fmla="*/ 7 h 68"/>
              <a:gd name="T66" fmla="*/ 20 w 58"/>
              <a:gd name="T67" fmla="*/ 7 h 68"/>
              <a:gd name="T68" fmla="*/ 15 w 58"/>
              <a:gd name="T69" fmla="*/ 8 h 68"/>
              <a:gd name="T70" fmla="*/ 11 w 58"/>
              <a:gd name="T71" fmla="*/ 11 h 68"/>
              <a:gd name="T72" fmla="*/ 8 w 58"/>
              <a:gd name="T73" fmla="*/ 15 h 68"/>
              <a:gd name="T74" fmla="*/ 7 w 58"/>
              <a:gd name="T75" fmla="*/ 20 h 68"/>
              <a:gd name="T76" fmla="*/ 7 w 58"/>
              <a:gd name="T77" fmla="*/ 47 h 68"/>
              <a:gd name="T78" fmla="*/ 7 w 58"/>
              <a:gd name="T79" fmla="*/ 47 h 68"/>
              <a:gd name="T80" fmla="*/ 8 w 58"/>
              <a:gd name="T81" fmla="*/ 52 h 68"/>
              <a:gd name="T82" fmla="*/ 11 w 58"/>
              <a:gd name="T83" fmla="*/ 57 h 68"/>
              <a:gd name="T84" fmla="*/ 11 w 58"/>
              <a:gd name="T85" fmla="*/ 57 h 68"/>
              <a:gd name="T86" fmla="*/ 15 w 58"/>
              <a:gd name="T87" fmla="*/ 59 h 68"/>
              <a:gd name="T88" fmla="*/ 20 w 58"/>
              <a:gd name="T89" fmla="*/ 60 h 68"/>
              <a:gd name="T90" fmla="*/ 50 w 58"/>
              <a:gd name="T91" fmla="*/ 60 h 68"/>
              <a:gd name="T92" fmla="*/ 50 w 58"/>
              <a:gd name="T93" fmla="*/ 7 h 68"/>
              <a:gd name="T94" fmla="*/ 20 w 58"/>
              <a:gd name="T95" fmla="*/ 7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58" h="68">
                <a:moveTo>
                  <a:pt x="53" y="68"/>
                </a:moveTo>
                <a:lnTo>
                  <a:pt x="20" y="68"/>
                </a:lnTo>
                <a:lnTo>
                  <a:pt x="20" y="68"/>
                </a:lnTo>
                <a:lnTo>
                  <a:pt x="16" y="67"/>
                </a:lnTo>
                <a:lnTo>
                  <a:pt x="12" y="66"/>
                </a:lnTo>
                <a:lnTo>
                  <a:pt x="8" y="65"/>
                </a:lnTo>
                <a:lnTo>
                  <a:pt x="6" y="62"/>
                </a:lnTo>
                <a:lnTo>
                  <a:pt x="6" y="62"/>
                </a:lnTo>
                <a:lnTo>
                  <a:pt x="4" y="59"/>
                </a:lnTo>
                <a:lnTo>
                  <a:pt x="1" y="55"/>
                </a:lnTo>
                <a:lnTo>
                  <a:pt x="0" y="52"/>
                </a:lnTo>
                <a:lnTo>
                  <a:pt x="0" y="47"/>
                </a:lnTo>
                <a:lnTo>
                  <a:pt x="0" y="20"/>
                </a:lnTo>
                <a:lnTo>
                  <a:pt x="0" y="20"/>
                </a:lnTo>
                <a:lnTo>
                  <a:pt x="0" y="15"/>
                </a:lnTo>
                <a:lnTo>
                  <a:pt x="1" y="12"/>
                </a:lnTo>
                <a:lnTo>
                  <a:pt x="4" y="8"/>
                </a:lnTo>
                <a:lnTo>
                  <a:pt x="6" y="6"/>
                </a:lnTo>
                <a:lnTo>
                  <a:pt x="8" y="4"/>
                </a:lnTo>
                <a:lnTo>
                  <a:pt x="12" y="1"/>
                </a:lnTo>
                <a:lnTo>
                  <a:pt x="15" y="0"/>
                </a:lnTo>
                <a:lnTo>
                  <a:pt x="20" y="0"/>
                </a:lnTo>
                <a:lnTo>
                  <a:pt x="53" y="0"/>
                </a:lnTo>
                <a:lnTo>
                  <a:pt x="53" y="0"/>
                </a:lnTo>
                <a:lnTo>
                  <a:pt x="57" y="1"/>
                </a:lnTo>
                <a:lnTo>
                  <a:pt x="57" y="1"/>
                </a:lnTo>
                <a:lnTo>
                  <a:pt x="58" y="4"/>
                </a:lnTo>
                <a:lnTo>
                  <a:pt x="58" y="64"/>
                </a:lnTo>
                <a:lnTo>
                  <a:pt x="58" y="64"/>
                </a:lnTo>
                <a:lnTo>
                  <a:pt x="57" y="67"/>
                </a:lnTo>
                <a:lnTo>
                  <a:pt x="53" y="68"/>
                </a:lnTo>
                <a:lnTo>
                  <a:pt x="53" y="68"/>
                </a:lnTo>
                <a:close/>
                <a:moveTo>
                  <a:pt x="20" y="7"/>
                </a:moveTo>
                <a:lnTo>
                  <a:pt x="20" y="7"/>
                </a:lnTo>
                <a:lnTo>
                  <a:pt x="15" y="8"/>
                </a:lnTo>
                <a:lnTo>
                  <a:pt x="11" y="11"/>
                </a:lnTo>
                <a:lnTo>
                  <a:pt x="8" y="15"/>
                </a:lnTo>
                <a:lnTo>
                  <a:pt x="7" y="20"/>
                </a:lnTo>
                <a:lnTo>
                  <a:pt x="7" y="47"/>
                </a:lnTo>
                <a:lnTo>
                  <a:pt x="7" y="47"/>
                </a:lnTo>
                <a:lnTo>
                  <a:pt x="8" y="52"/>
                </a:lnTo>
                <a:lnTo>
                  <a:pt x="11" y="57"/>
                </a:lnTo>
                <a:lnTo>
                  <a:pt x="11" y="57"/>
                </a:lnTo>
                <a:lnTo>
                  <a:pt x="15" y="59"/>
                </a:lnTo>
                <a:lnTo>
                  <a:pt x="20" y="60"/>
                </a:lnTo>
                <a:lnTo>
                  <a:pt x="50" y="60"/>
                </a:lnTo>
                <a:lnTo>
                  <a:pt x="50" y="7"/>
                </a:lnTo>
                <a:lnTo>
                  <a:pt x="20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5" name="Freeform 196">
            <a:extLst>
              <a:ext uri="{FF2B5EF4-FFF2-40B4-BE49-F238E27FC236}">
                <a16:creationId xmlns:a16="http://schemas.microsoft.com/office/drawing/2014/main" id="{70C8E9CA-62A7-4353-BA49-433BD72E2F60}"/>
              </a:ext>
            </a:extLst>
          </p:cNvPr>
          <p:cNvSpPr>
            <a:spLocks/>
          </p:cNvSpPr>
          <p:nvPr userDrawn="1"/>
        </p:nvSpPr>
        <p:spPr bwMode="auto">
          <a:xfrm>
            <a:off x="7240588" y="2357438"/>
            <a:ext cx="6350" cy="11113"/>
          </a:xfrm>
          <a:custGeom>
            <a:avLst/>
            <a:gdLst>
              <a:gd name="T0" fmla="*/ 3 w 8"/>
              <a:gd name="T1" fmla="*/ 14 h 14"/>
              <a:gd name="T2" fmla="*/ 3 w 8"/>
              <a:gd name="T3" fmla="*/ 14 h 14"/>
              <a:gd name="T4" fmla="*/ 1 w 8"/>
              <a:gd name="T5" fmla="*/ 13 h 14"/>
              <a:gd name="T6" fmla="*/ 0 w 8"/>
              <a:gd name="T7" fmla="*/ 11 h 14"/>
              <a:gd name="T8" fmla="*/ 0 w 8"/>
              <a:gd name="T9" fmla="*/ 4 h 14"/>
              <a:gd name="T10" fmla="*/ 0 w 8"/>
              <a:gd name="T11" fmla="*/ 4 h 14"/>
              <a:gd name="T12" fmla="*/ 1 w 8"/>
              <a:gd name="T13" fmla="*/ 1 h 14"/>
              <a:gd name="T14" fmla="*/ 3 w 8"/>
              <a:gd name="T15" fmla="*/ 0 h 14"/>
              <a:gd name="T16" fmla="*/ 3 w 8"/>
              <a:gd name="T17" fmla="*/ 0 h 14"/>
              <a:gd name="T18" fmla="*/ 7 w 8"/>
              <a:gd name="T19" fmla="*/ 1 h 14"/>
              <a:gd name="T20" fmla="*/ 8 w 8"/>
              <a:gd name="T21" fmla="*/ 4 h 14"/>
              <a:gd name="T22" fmla="*/ 8 w 8"/>
              <a:gd name="T23" fmla="*/ 11 h 14"/>
              <a:gd name="T24" fmla="*/ 8 w 8"/>
              <a:gd name="T25" fmla="*/ 11 h 14"/>
              <a:gd name="T26" fmla="*/ 7 w 8"/>
              <a:gd name="T27" fmla="*/ 13 h 14"/>
              <a:gd name="T28" fmla="*/ 3 w 8"/>
              <a:gd name="T29" fmla="*/ 14 h 14"/>
              <a:gd name="T30" fmla="*/ 3 w 8"/>
              <a:gd name="T31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" h="14">
                <a:moveTo>
                  <a:pt x="3" y="14"/>
                </a:moveTo>
                <a:lnTo>
                  <a:pt x="3" y="14"/>
                </a:lnTo>
                <a:lnTo>
                  <a:pt x="1" y="13"/>
                </a:lnTo>
                <a:lnTo>
                  <a:pt x="0" y="11"/>
                </a:lnTo>
                <a:lnTo>
                  <a:pt x="0" y="4"/>
                </a:lnTo>
                <a:lnTo>
                  <a:pt x="0" y="4"/>
                </a:lnTo>
                <a:lnTo>
                  <a:pt x="1" y="1"/>
                </a:lnTo>
                <a:lnTo>
                  <a:pt x="3" y="0"/>
                </a:lnTo>
                <a:lnTo>
                  <a:pt x="3" y="0"/>
                </a:lnTo>
                <a:lnTo>
                  <a:pt x="7" y="1"/>
                </a:lnTo>
                <a:lnTo>
                  <a:pt x="8" y="4"/>
                </a:lnTo>
                <a:lnTo>
                  <a:pt x="8" y="11"/>
                </a:lnTo>
                <a:lnTo>
                  <a:pt x="8" y="11"/>
                </a:lnTo>
                <a:lnTo>
                  <a:pt x="7" y="13"/>
                </a:lnTo>
                <a:lnTo>
                  <a:pt x="3" y="14"/>
                </a:lnTo>
                <a:lnTo>
                  <a:pt x="3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6" name="Freeform 197">
            <a:extLst>
              <a:ext uri="{FF2B5EF4-FFF2-40B4-BE49-F238E27FC236}">
                <a16:creationId xmlns:a16="http://schemas.microsoft.com/office/drawing/2014/main" id="{E048A19C-116F-4CB2-B431-A25A265CB426}"/>
              </a:ext>
            </a:extLst>
          </p:cNvPr>
          <p:cNvSpPr>
            <a:spLocks/>
          </p:cNvSpPr>
          <p:nvPr userDrawn="1"/>
        </p:nvSpPr>
        <p:spPr bwMode="auto">
          <a:xfrm>
            <a:off x="7240588" y="2409826"/>
            <a:ext cx="6350" cy="11113"/>
          </a:xfrm>
          <a:custGeom>
            <a:avLst/>
            <a:gdLst>
              <a:gd name="T0" fmla="*/ 3 w 8"/>
              <a:gd name="T1" fmla="*/ 14 h 14"/>
              <a:gd name="T2" fmla="*/ 3 w 8"/>
              <a:gd name="T3" fmla="*/ 14 h 14"/>
              <a:gd name="T4" fmla="*/ 1 w 8"/>
              <a:gd name="T5" fmla="*/ 13 h 14"/>
              <a:gd name="T6" fmla="*/ 0 w 8"/>
              <a:gd name="T7" fmla="*/ 10 h 14"/>
              <a:gd name="T8" fmla="*/ 0 w 8"/>
              <a:gd name="T9" fmla="*/ 4 h 14"/>
              <a:gd name="T10" fmla="*/ 0 w 8"/>
              <a:gd name="T11" fmla="*/ 4 h 14"/>
              <a:gd name="T12" fmla="*/ 1 w 8"/>
              <a:gd name="T13" fmla="*/ 1 h 14"/>
              <a:gd name="T14" fmla="*/ 3 w 8"/>
              <a:gd name="T15" fmla="*/ 0 h 14"/>
              <a:gd name="T16" fmla="*/ 3 w 8"/>
              <a:gd name="T17" fmla="*/ 0 h 14"/>
              <a:gd name="T18" fmla="*/ 7 w 8"/>
              <a:gd name="T19" fmla="*/ 1 h 14"/>
              <a:gd name="T20" fmla="*/ 8 w 8"/>
              <a:gd name="T21" fmla="*/ 4 h 14"/>
              <a:gd name="T22" fmla="*/ 8 w 8"/>
              <a:gd name="T23" fmla="*/ 10 h 14"/>
              <a:gd name="T24" fmla="*/ 8 w 8"/>
              <a:gd name="T25" fmla="*/ 10 h 14"/>
              <a:gd name="T26" fmla="*/ 7 w 8"/>
              <a:gd name="T27" fmla="*/ 13 h 14"/>
              <a:gd name="T28" fmla="*/ 3 w 8"/>
              <a:gd name="T29" fmla="*/ 14 h 14"/>
              <a:gd name="T30" fmla="*/ 3 w 8"/>
              <a:gd name="T31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" h="14">
                <a:moveTo>
                  <a:pt x="3" y="14"/>
                </a:moveTo>
                <a:lnTo>
                  <a:pt x="3" y="14"/>
                </a:lnTo>
                <a:lnTo>
                  <a:pt x="1" y="13"/>
                </a:lnTo>
                <a:lnTo>
                  <a:pt x="0" y="10"/>
                </a:lnTo>
                <a:lnTo>
                  <a:pt x="0" y="4"/>
                </a:lnTo>
                <a:lnTo>
                  <a:pt x="0" y="4"/>
                </a:lnTo>
                <a:lnTo>
                  <a:pt x="1" y="1"/>
                </a:lnTo>
                <a:lnTo>
                  <a:pt x="3" y="0"/>
                </a:lnTo>
                <a:lnTo>
                  <a:pt x="3" y="0"/>
                </a:lnTo>
                <a:lnTo>
                  <a:pt x="7" y="1"/>
                </a:lnTo>
                <a:lnTo>
                  <a:pt x="8" y="4"/>
                </a:lnTo>
                <a:lnTo>
                  <a:pt x="8" y="10"/>
                </a:lnTo>
                <a:lnTo>
                  <a:pt x="8" y="10"/>
                </a:lnTo>
                <a:lnTo>
                  <a:pt x="7" y="13"/>
                </a:lnTo>
                <a:lnTo>
                  <a:pt x="3" y="14"/>
                </a:lnTo>
                <a:lnTo>
                  <a:pt x="3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7" name="Freeform 198">
            <a:extLst>
              <a:ext uri="{FF2B5EF4-FFF2-40B4-BE49-F238E27FC236}">
                <a16:creationId xmlns:a16="http://schemas.microsoft.com/office/drawing/2014/main" id="{EAE25F9C-2617-411F-81F0-141E2A94AAB3}"/>
              </a:ext>
            </a:extLst>
          </p:cNvPr>
          <p:cNvSpPr>
            <a:spLocks/>
          </p:cNvSpPr>
          <p:nvPr userDrawn="1"/>
        </p:nvSpPr>
        <p:spPr bwMode="auto">
          <a:xfrm>
            <a:off x="7251701" y="2371726"/>
            <a:ext cx="20638" cy="6350"/>
          </a:xfrm>
          <a:custGeom>
            <a:avLst/>
            <a:gdLst>
              <a:gd name="T0" fmla="*/ 25 w 28"/>
              <a:gd name="T1" fmla="*/ 7 h 7"/>
              <a:gd name="T2" fmla="*/ 4 w 28"/>
              <a:gd name="T3" fmla="*/ 7 h 7"/>
              <a:gd name="T4" fmla="*/ 4 w 28"/>
              <a:gd name="T5" fmla="*/ 7 h 7"/>
              <a:gd name="T6" fmla="*/ 1 w 28"/>
              <a:gd name="T7" fmla="*/ 6 h 7"/>
              <a:gd name="T8" fmla="*/ 0 w 28"/>
              <a:gd name="T9" fmla="*/ 3 h 7"/>
              <a:gd name="T10" fmla="*/ 0 w 28"/>
              <a:gd name="T11" fmla="*/ 3 h 7"/>
              <a:gd name="T12" fmla="*/ 1 w 28"/>
              <a:gd name="T13" fmla="*/ 1 h 7"/>
              <a:gd name="T14" fmla="*/ 4 w 28"/>
              <a:gd name="T15" fmla="*/ 0 h 7"/>
              <a:gd name="T16" fmla="*/ 25 w 28"/>
              <a:gd name="T17" fmla="*/ 0 h 7"/>
              <a:gd name="T18" fmla="*/ 25 w 28"/>
              <a:gd name="T19" fmla="*/ 0 h 7"/>
              <a:gd name="T20" fmla="*/ 27 w 28"/>
              <a:gd name="T21" fmla="*/ 1 h 7"/>
              <a:gd name="T22" fmla="*/ 28 w 28"/>
              <a:gd name="T23" fmla="*/ 3 h 7"/>
              <a:gd name="T24" fmla="*/ 28 w 28"/>
              <a:gd name="T25" fmla="*/ 3 h 7"/>
              <a:gd name="T26" fmla="*/ 27 w 28"/>
              <a:gd name="T27" fmla="*/ 6 h 7"/>
              <a:gd name="T28" fmla="*/ 25 w 28"/>
              <a:gd name="T29" fmla="*/ 7 h 7"/>
              <a:gd name="T30" fmla="*/ 25 w 28"/>
              <a:gd name="T31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" h="7">
                <a:moveTo>
                  <a:pt x="25" y="7"/>
                </a:moveTo>
                <a:lnTo>
                  <a:pt x="4" y="7"/>
                </a:lnTo>
                <a:lnTo>
                  <a:pt x="4" y="7"/>
                </a:lnTo>
                <a:lnTo>
                  <a:pt x="1" y="6"/>
                </a:lnTo>
                <a:lnTo>
                  <a:pt x="0" y="3"/>
                </a:lnTo>
                <a:lnTo>
                  <a:pt x="0" y="3"/>
                </a:lnTo>
                <a:lnTo>
                  <a:pt x="1" y="1"/>
                </a:lnTo>
                <a:lnTo>
                  <a:pt x="4" y="0"/>
                </a:lnTo>
                <a:lnTo>
                  <a:pt x="25" y="0"/>
                </a:lnTo>
                <a:lnTo>
                  <a:pt x="25" y="0"/>
                </a:lnTo>
                <a:lnTo>
                  <a:pt x="27" y="1"/>
                </a:lnTo>
                <a:lnTo>
                  <a:pt x="28" y="3"/>
                </a:lnTo>
                <a:lnTo>
                  <a:pt x="28" y="3"/>
                </a:lnTo>
                <a:lnTo>
                  <a:pt x="27" y="6"/>
                </a:lnTo>
                <a:lnTo>
                  <a:pt x="25" y="7"/>
                </a:lnTo>
                <a:lnTo>
                  <a:pt x="25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8" name="Freeform 199">
            <a:extLst>
              <a:ext uri="{FF2B5EF4-FFF2-40B4-BE49-F238E27FC236}">
                <a16:creationId xmlns:a16="http://schemas.microsoft.com/office/drawing/2014/main" id="{91BDA919-4620-489A-8DF2-094BD35F9587}"/>
              </a:ext>
            </a:extLst>
          </p:cNvPr>
          <p:cNvSpPr>
            <a:spLocks/>
          </p:cNvSpPr>
          <p:nvPr userDrawn="1"/>
        </p:nvSpPr>
        <p:spPr bwMode="auto">
          <a:xfrm>
            <a:off x="7251701" y="2400301"/>
            <a:ext cx="20638" cy="6350"/>
          </a:xfrm>
          <a:custGeom>
            <a:avLst/>
            <a:gdLst>
              <a:gd name="T0" fmla="*/ 25 w 28"/>
              <a:gd name="T1" fmla="*/ 8 h 8"/>
              <a:gd name="T2" fmla="*/ 4 w 28"/>
              <a:gd name="T3" fmla="*/ 8 h 8"/>
              <a:gd name="T4" fmla="*/ 4 w 28"/>
              <a:gd name="T5" fmla="*/ 8 h 8"/>
              <a:gd name="T6" fmla="*/ 1 w 28"/>
              <a:gd name="T7" fmla="*/ 7 h 8"/>
              <a:gd name="T8" fmla="*/ 0 w 28"/>
              <a:gd name="T9" fmla="*/ 4 h 8"/>
              <a:gd name="T10" fmla="*/ 0 w 28"/>
              <a:gd name="T11" fmla="*/ 4 h 8"/>
              <a:gd name="T12" fmla="*/ 1 w 28"/>
              <a:gd name="T13" fmla="*/ 2 h 8"/>
              <a:gd name="T14" fmla="*/ 4 w 28"/>
              <a:gd name="T15" fmla="*/ 0 h 8"/>
              <a:gd name="T16" fmla="*/ 25 w 28"/>
              <a:gd name="T17" fmla="*/ 0 h 8"/>
              <a:gd name="T18" fmla="*/ 25 w 28"/>
              <a:gd name="T19" fmla="*/ 0 h 8"/>
              <a:gd name="T20" fmla="*/ 27 w 28"/>
              <a:gd name="T21" fmla="*/ 2 h 8"/>
              <a:gd name="T22" fmla="*/ 28 w 28"/>
              <a:gd name="T23" fmla="*/ 4 h 8"/>
              <a:gd name="T24" fmla="*/ 28 w 28"/>
              <a:gd name="T25" fmla="*/ 4 h 8"/>
              <a:gd name="T26" fmla="*/ 27 w 28"/>
              <a:gd name="T27" fmla="*/ 7 h 8"/>
              <a:gd name="T28" fmla="*/ 25 w 28"/>
              <a:gd name="T29" fmla="*/ 8 h 8"/>
              <a:gd name="T30" fmla="*/ 25 w 28"/>
              <a:gd name="T31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" h="8">
                <a:moveTo>
                  <a:pt x="25" y="8"/>
                </a:moveTo>
                <a:lnTo>
                  <a:pt x="4" y="8"/>
                </a:lnTo>
                <a:lnTo>
                  <a:pt x="4" y="8"/>
                </a:lnTo>
                <a:lnTo>
                  <a:pt x="1" y="7"/>
                </a:lnTo>
                <a:lnTo>
                  <a:pt x="0" y="4"/>
                </a:lnTo>
                <a:lnTo>
                  <a:pt x="0" y="4"/>
                </a:lnTo>
                <a:lnTo>
                  <a:pt x="1" y="2"/>
                </a:lnTo>
                <a:lnTo>
                  <a:pt x="4" y="0"/>
                </a:lnTo>
                <a:lnTo>
                  <a:pt x="25" y="0"/>
                </a:lnTo>
                <a:lnTo>
                  <a:pt x="25" y="0"/>
                </a:lnTo>
                <a:lnTo>
                  <a:pt x="27" y="2"/>
                </a:lnTo>
                <a:lnTo>
                  <a:pt x="28" y="4"/>
                </a:lnTo>
                <a:lnTo>
                  <a:pt x="28" y="4"/>
                </a:lnTo>
                <a:lnTo>
                  <a:pt x="27" y="7"/>
                </a:lnTo>
                <a:lnTo>
                  <a:pt x="25" y="8"/>
                </a:lnTo>
                <a:lnTo>
                  <a:pt x="25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9" name="Freeform 200">
            <a:extLst>
              <a:ext uri="{FF2B5EF4-FFF2-40B4-BE49-F238E27FC236}">
                <a16:creationId xmlns:a16="http://schemas.microsoft.com/office/drawing/2014/main" id="{E1D0B774-DC40-4E53-89F1-A4158473ACDF}"/>
              </a:ext>
            </a:extLst>
          </p:cNvPr>
          <p:cNvSpPr>
            <a:spLocks/>
          </p:cNvSpPr>
          <p:nvPr userDrawn="1"/>
        </p:nvSpPr>
        <p:spPr bwMode="auto">
          <a:xfrm>
            <a:off x="7227888" y="2376488"/>
            <a:ext cx="6350" cy="25400"/>
          </a:xfrm>
          <a:custGeom>
            <a:avLst/>
            <a:gdLst>
              <a:gd name="T0" fmla="*/ 3 w 8"/>
              <a:gd name="T1" fmla="*/ 33 h 33"/>
              <a:gd name="T2" fmla="*/ 3 w 8"/>
              <a:gd name="T3" fmla="*/ 33 h 33"/>
              <a:gd name="T4" fmla="*/ 1 w 8"/>
              <a:gd name="T5" fmla="*/ 32 h 33"/>
              <a:gd name="T6" fmla="*/ 0 w 8"/>
              <a:gd name="T7" fmla="*/ 29 h 33"/>
              <a:gd name="T8" fmla="*/ 0 w 8"/>
              <a:gd name="T9" fmla="*/ 5 h 33"/>
              <a:gd name="T10" fmla="*/ 0 w 8"/>
              <a:gd name="T11" fmla="*/ 5 h 33"/>
              <a:gd name="T12" fmla="*/ 1 w 8"/>
              <a:gd name="T13" fmla="*/ 2 h 33"/>
              <a:gd name="T14" fmla="*/ 3 w 8"/>
              <a:gd name="T15" fmla="*/ 0 h 33"/>
              <a:gd name="T16" fmla="*/ 3 w 8"/>
              <a:gd name="T17" fmla="*/ 0 h 33"/>
              <a:gd name="T18" fmla="*/ 6 w 8"/>
              <a:gd name="T19" fmla="*/ 2 h 33"/>
              <a:gd name="T20" fmla="*/ 8 w 8"/>
              <a:gd name="T21" fmla="*/ 5 h 33"/>
              <a:gd name="T22" fmla="*/ 8 w 8"/>
              <a:gd name="T23" fmla="*/ 29 h 33"/>
              <a:gd name="T24" fmla="*/ 8 w 8"/>
              <a:gd name="T25" fmla="*/ 29 h 33"/>
              <a:gd name="T26" fmla="*/ 6 w 8"/>
              <a:gd name="T27" fmla="*/ 32 h 33"/>
              <a:gd name="T28" fmla="*/ 3 w 8"/>
              <a:gd name="T29" fmla="*/ 33 h 33"/>
              <a:gd name="T30" fmla="*/ 3 w 8"/>
              <a:gd name="T31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" h="33">
                <a:moveTo>
                  <a:pt x="3" y="33"/>
                </a:moveTo>
                <a:lnTo>
                  <a:pt x="3" y="33"/>
                </a:lnTo>
                <a:lnTo>
                  <a:pt x="1" y="32"/>
                </a:lnTo>
                <a:lnTo>
                  <a:pt x="0" y="29"/>
                </a:lnTo>
                <a:lnTo>
                  <a:pt x="0" y="5"/>
                </a:lnTo>
                <a:lnTo>
                  <a:pt x="0" y="5"/>
                </a:lnTo>
                <a:lnTo>
                  <a:pt x="1" y="2"/>
                </a:lnTo>
                <a:lnTo>
                  <a:pt x="3" y="0"/>
                </a:lnTo>
                <a:lnTo>
                  <a:pt x="3" y="0"/>
                </a:lnTo>
                <a:lnTo>
                  <a:pt x="6" y="2"/>
                </a:lnTo>
                <a:lnTo>
                  <a:pt x="8" y="5"/>
                </a:lnTo>
                <a:lnTo>
                  <a:pt x="8" y="29"/>
                </a:lnTo>
                <a:lnTo>
                  <a:pt x="8" y="29"/>
                </a:lnTo>
                <a:lnTo>
                  <a:pt x="6" y="32"/>
                </a:lnTo>
                <a:lnTo>
                  <a:pt x="3" y="33"/>
                </a:lnTo>
                <a:lnTo>
                  <a:pt x="3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0" name="Freeform 201">
            <a:extLst>
              <a:ext uri="{FF2B5EF4-FFF2-40B4-BE49-F238E27FC236}">
                <a16:creationId xmlns:a16="http://schemas.microsoft.com/office/drawing/2014/main" id="{ED5E4047-6171-4139-A74A-F5F179B1C511}"/>
              </a:ext>
            </a:extLst>
          </p:cNvPr>
          <p:cNvSpPr>
            <a:spLocks/>
          </p:cNvSpPr>
          <p:nvPr userDrawn="1"/>
        </p:nvSpPr>
        <p:spPr bwMode="auto">
          <a:xfrm>
            <a:off x="7273926" y="2525713"/>
            <a:ext cx="109538" cy="6350"/>
          </a:xfrm>
          <a:custGeom>
            <a:avLst/>
            <a:gdLst>
              <a:gd name="T0" fmla="*/ 135 w 138"/>
              <a:gd name="T1" fmla="*/ 8 h 8"/>
              <a:gd name="T2" fmla="*/ 4 w 138"/>
              <a:gd name="T3" fmla="*/ 8 h 8"/>
              <a:gd name="T4" fmla="*/ 4 w 138"/>
              <a:gd name="T5" fmla="*/ 8 h 8"/>
              <a:gd name="T6" fmla="*/ 1 w 138"/>
              <a:gd name="T7" fmla="*/ 7 h 8"/>
              <a:gd name="T8" fmla="*/ 0 w 138"/>
              <a:gd name="T9" fmla="*/ 4 h 8"/>
              <a:gd name="T10" fmla="*/ 0 w 138"/>
              <a:gd name="T11" fmla="*/ 4 h 8"/>
              <a:gd name="T12" fmla="*/ 1 w 138"/>
              <a:gd name="T13" fmla="*/ 1 h 8"/>
              <a:gd name="T14" fmla="*/ 4 w 138"/>
              <a:gd name="T15" fmla="*/ 0 h 8"/>
              <a:gd name="T16" fmla="*/ 135 w 138"/>
              <a:gd name="T17" fmla="*/ 0 h 8"/>
              <a:gd name="T18" fmla="*/ 135 w 138"/>
              <a:gd name="T19" fmla="*/ 0 h 8"/>
              <a:gd name="T20" fmla="*/ 137 w 138"/>
              <a:gd name="T21" fmla="*/ 1 h 8"/>
              <a:gd name="T22" fmla="*/ 138 w 138"/>
              <a:gd name="T23" fmla="*/ 4 h 8"/>
              <a:gd name="T24" fmla="*/ 138 w 138"/>
              <a:gd name="T25" fmla="*/ 4 h 8"/>
              <a:gd name="T26" fmla="*/ 137 w 138"/>
              <a:gd name="T27" fmla="*/ 7 h 8"/>
              <a:gd name="T28" fmla="*/ 135 w 138"/>
              <a:gd name="T29" fmla="*/ 8 h 8"/>
              <a:gd name="T30" fmla="*/ 135 w 138"/>
              <a:gd name="T31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8" h="8">
                <a:moveTo>
                  <a:pt x="135" y="8"/>
                </a:moveTo>
                <a:lnTo>
                  <a:pt x="4" y="8"/>
                </a:lnTo>
                <a:lnTo>
                  <a:pt x="4" y="8"/>
                </a:lnTo>
                <a:lnTo>
                  <a:pt x="1" y="7"/>
                </a:lnTo>
                <a:lnTo>
                  <a:pt x="0" y="4"/>
                </a:lnTo>
                <a:lnTo>
                  <a:pt x="0" y="4"/>
                </a:lnTo>
                <a:lnTo>
                  <a:pt x="1" y="1"/>
                </a:lnTo>
                <a:lnTo>
                  <a:pt x="4" y="0"/>
                </a:lnTo>
                <a:lnTo>
                  <a:pt x="135" y="0"/>
                </a:lnTo>
                <a:lnTo>
                  <a:pt x="135" y="0"/>
                </a:lnTo>
                <a:lnTo>
                  <a:pt x="137" y="1"/>
                </a:lnTo>
                <a:lnTo>
                  <a:pt x="138" y="4"/>
                </a:lnTo>
                <a:lnTo>
                  <a:pt x="138" y="4"/>
                </a:lnTo>
                <a:lnTo>
                  <a:pt x="137" y="7"/>
                </a:lnTo>
                <a:lnTo>
                  <a:pt x="135" y="8"/>
                </a:lnTo>
                <a:lnTo>
                  <a:pt x="135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1" name="Freeform 202">
            <a:extLst>
              <a:ext uri="{FF2B5EF4-FFF2-40B4-BE49-F238E27FC236}">
                <a16:creationId xmlns:a16="http://schemas.microsoft.com/office/drawing/2014/main" id="{206F4151-B04C-413A-B420-D63166002E39}"/>
              </a:ext>
            </a:extLst>
          </p:cNvPr>
          <p:cNvSpPr>
            <a:spLocks/>
          </p:cNvSpPr>
          <p:nvPr userDrawn="1"/>
        </p:nvSpPr>
        <p:spPr bwMode="auto">
          <a:xfrm>
            <a:off x="7331076" y="2509838"/>
            <a:ext cx="31750" cy="6350"/>
          </a:xfrm>
          <a:custGeom>
            <a:avLst/>
            <a:gdLst>
              <a:gd name="T0" fmla="*/ 35 w 39"/>
              <a:gd name="T1" fmla="*/ 8 h 8"/>
              <a:gd name="T2" fmla="*/ 3 w 39"/>
              <a:gd name="T3" fmla="*/ 8 h 8"/>
              <a:gd name="T4" fmla="*/ 3 w 39"/>
              <a:gd name="T5" fmla="*/ 8 h 8"/>
              <a:gd name="T6" fmla="*/ 1 w 39"/>
              <a:gd name="T7" fmla="*/ 7 h 8"/>
              <a:gd name="T8" fmla="*/ 0 w 39"/>
              <a:gd name="T9" fmla="*/ 4 h 8"/>
              <a:gd name="T10" fmla="*/ 0 w 39"/>
              <a:gd name="T11" fmla="*/ 4 h 8"/>
              <a:gd name="T12" fmla="*/ 1 w 39"/>
              <a:gd name="T13" fmla="*/ 1 h 8"/>
              <a:gd name="T14" fmla="*/ 3 w 39"/>
              <a:gd name="T15" fmla="*/ 0 h 8"/>
              <a:gd name="T16" fmla="*/ 35 w 39"/>
              <a:gd name="T17" fmla="*/ 0 h 8"/>
              <a:gd name="T18" fmla="*/ 35 w 39"/>
              <a:gd name="T19" fmla="*/ 0 h 8"/>
              <a:gd name="T20" fmla="*/ 38 w 39"/>
              <a:gd name="T21" fmla="*/ 1 h 8"/>
              <a:gd name="T22" fmla="*/ 39 w 39"/>
              <a:gd name="T23" fmla="*/ 4 h 8"/>
              <a:gd name="T24" fmla="*/ 39 w 39"/>
              <a:gd name="T25" fmla="*/ 4 h 8"/>
              <a:gd name="T26" fmla="*/ 38 w 39"/>
              <a:gd name="T27" fmla="*/ 7 h 8"/>
              <a:gd name="T28" fmla="*/ 35 w 39"/>
              <a:gd name="T29" fmla="*/ 8 h 8"/>
              <a:gd name="T30" fmla="*/ 35 w 39"/>
              <a:gd name="T31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9" h="8">
                <a:moveTo>
                  <a:pt x="35" y="8"/>
                </a:moveTo>
                <a:lnTo>
                  <a:pt x="3" y="8"/>
                </a:lnTo>
                <a:lnTo>
                  <a:pt x="3" y="8"/>
                </a:lnTo>
                <a:lnTo>
                  <a:pt x="1" y="7"/>
                </a:lnTo>
                <a:lnTo>
                  <a:pt x="0" y="4"/>
                </a:lnTo>
                <a:lnTo>
                  <a:pt x="0" y="4"/>
                </a:lnTo>
                <a:lnTo>
                  <a:pt x="1" y="1"/>
                </a:lnTo>
                <a:lnTo>
                  <a:pt x="3" y="0"/>
                </a:lnTo>
                <a:lnTo>
                  <a:pt x="35" y="0"/>
                </a:lnTo>
                <a:lnTo>
                  <a:pt x="35" y="0"/>
                </a:lnTo>
                <a:lnTo>
                  <a:pt x="38" y="1"/>
                </a:lnTo>
                <a:lnTo>
                  <a:pt x="39" y="4"/>
                </a:lnTo>
                <a:lnTo>
                  <a:pt x="39" y="4"/>
                </a:lnTo>
                <a:lnTo>
                  <a:pt x="38" y="7"/>
                </a:lnTo>
                <a:lnTo>
                  <a:pt x="35" y="8"/>
                </a:lnTo>
                <a:lnTo>
                  <a:pt x="35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" name="Rectangle 203">
            <a:extLst>
              <a:ext uri="{FF2B5EF4-FFF2-40B4-BE49-F238E27FC236}">
                <a16:creationId xmlns:a16="http://schemas.microsoft.com/office/drawing/2014/main" id="{2193D9E3-6A4E-42A6-9E32-7BAC3744404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10413" y="2808288"/>
            <a:ext cx="334963" cy="282575"/>
          </a:xfrm>
          <a:prstGeom prst="rect">
            <a:avLst/>
          </a:prstGeom>
          <a:solidFill>
            <a:srgbClr val="8DC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3" name="Rectangle 204">
            <a:extLst>
              <a:ext uri="{FF2B5EF4-FFF2-40B4-BE49-F238E27FC236}">
                <a16:creationId xmlns:a16="http://schemas.microsoft.com/office/drawing/2014/main" id="{1C7473B8-E2F3-45AB-83EB-CE19530D2DE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37401" y="2830513"/>
            <a:ext cx="279400" cy="238125"/>
          </a:xfrm>
          <a:prstGeom prst="rect">
            <a:avLst/>
          </a:prstGeom>
          <a:solidFill>
            <a:srgbClr val="646D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4" name="Freeform 205">
            <a:extLst>
              <a:ext uri="{FF2B5EF4-FFF2-40B4-BE49-F238E27FC236}">
                <a16:creationId xmlns:a16="http://schemas.microsoft.com/office/drawing/2014/main" id="{D216DA95-A7CC-4CF0-B51B-6E2DC32CB889}"/>
              </a:ext>
            </a:extLst>
          </p:cNvPr>
          <p:cNvSpPr>
            <a:spLocks/>
          </p:cNvSpPr>
          <p:nvPr userDrawn="1"/>
        </p:nvSpPr>
        <p:spPr bwMode="auto">
          <a:xfrm>
            <a:off x="7221538" y="3152776"/>
            <a:ext cx="41275" cy="41275"/>
          </a:xfrm>
          <a:custGeom>
            <a:avLst/>
            <a:gdLst>
              <a:gd name="T0" fmla="*/ 52 w 52"/>
              <a:gd name="T1" fmla="*/ 25 h 52"/>
              <a:gd name="T2" fmla="*/ 52 w 52"/>
              <a:gd name="T3" fmla="*/ 25 h 52"/>
              <a:gd name="T4" fmla="*/ 51 w 52"/>
              <a:gd name="T5" fmla="*/ 31 h 52"/>
              <a:gd name="T6" fmla="*/ 50 w 52"/>
              <a:gd name="T7" fmla="*/ 36 h 52"/>
              <a:gd name="T8" fmla="*/ 48 w 52"/>
              <a:gd name="T9" fmla="*/ 40 h 52"/>
              <a:gd name="T10" fmla="*/ 44 w 52"/>
              <a:gd name="T11" fmla="*/ 44 h 52"/>
              <a:gd name="T12" fmla="*/ 41 w 52"/>
              <a:gd name="T13" fmla="*/ 47 h 52"/>
              <a:gd name="T14" fmla="*/ 36 w 52"/>
              <a:gd name="T15" fmla="*/ 49 h 52"/>
              <a:gd name="T16" fmla="*/ 32 w 52"/>
              <a:gd name="T17" fmla="*/ 50 h 52"/>
              <a:gd name="T18" fmla="*/ 26 w 52"/>
              <a:gd name="T19" fmla="*/ 52 h 52"/>
              <a:gd name="T20" fmla="*/ 26 w 52"/>
              <a:gd name="T21" fmla="*/ 52 h 52"/>
              <a:gd name="T22" fmla="*/ 21 w 52"/>
              <a:gd name="T23" fmla="*/ 50 h 52"/>
              <a:gd name="T24" fmla="*/ 17 w 52"/>
              <a:gd name="T25" fmla="*/ 49 h 52"/>
              <a:gd name="T26" fmla="*/ 12 w 52"/>
              <a:gd name="T27" fmla="*/ 47 h 52"/>
              <a:gd name="T28" fmla="*/ 7 w 52"/>
              <a:gd name="T29" fmla="*/ 44 h 52"/>
              <a:gd name="T30" fmla="*/ 5 w 52"/>
              <a:gd name="T31" fmla="*/ 40 h 52"/>
              <a:gd name="T32" fmla="*/ 3 w 52"/>
              <a:gd name="T33" fmla="*/ 36 h 52"/>
              <a:gd name="T34" fmla="*/ 0 w 52"/>
              <a:gd name="T35" fmla="*/ 31 h 52"/>
              <a:gd name="T36" fmla="*/ 0 w 52"/>
              <a:gd name="T37" fmla="*/ 25 h 52"/>
              <a:gd name="T38" fmla="*/ 0 w 52"/>
              <a:gd name="T39" fmla="*/ 25 h 52"/>
              <a:gd name="T40" fmla="*/ 0 w 52"/>
              <a:gd name="T41" fmla="*/ 21 h 52"/>
              <a:gd name="T42" fmla="*/ 3 w 52"/>
              <a:gd name="T43" fmla="*/ 16 h 52"/>
              <a:gd name="T44" fmla="*/ 5 w 52"/>
              <a:gd name="T45" fmla="*/ 11 h 52"/>
              <a:gd name="T46" fmla="*/ 7 w 52"/>
              <a:gd name="T47" fmla="*/ 7 h 52"/>
              <a:gd name="T48" fmla="*/ 12 w 52"/>
              <a:gd name="T49" fmla="*/ 4 h 52"/>
              <a:gd name="T50" fmla="*/ 17 w 52"/>
              <a:gd name="T51" fmla="*/ 2 h 52"/>
              <a:gd name="T52" fmla="*/ 21 w 52"/>
              <a:gd name="T53" fmla="*/ 0 h 52"/>
              <a:gd name="T54" fmla="*/ 26 w 52"/>
              <a:gd name="T55" fmla="*/ 0 h 52"/>
              <a:gd name="T56" fmla="*/ 26 w 52"/>
              <a:gd name="T57" fmla="*/ 0 h 52"/>
              <a:gd name="T58" fmla="*/ 32 w 52"/>
              <a:gd name="T59" fmla="*/ 0 h 52"/>
              <a:gd name="T60" fmla="*/ 36 w 52"/>
              <a:gd name="T61" fmla="*/ 2 h 52"/>
              <a:gd name="T62" fmla="*/ 41 w 52"/>
              <a:gd name="T63" fmla="*/ 4 h 52"/>
              <a:gd name="T64" fmla="*/ 44 w 52"/>
              <a:gd name="T65" fmla="*/ 7 h 52"/>
              <a:gd name="T66" fmla="*/ 48 w 52"/>
              <a:gd name="T67" fmla="*/ 11 h 52"/>
              <a:gd name="T68" fmla="*/ 50 w 52"/>
              <a:gd name="T69" fmla="*/ 16 h 52"/>
              <a:gd name="T70" fmla="*/ 51 w 52"/>
              <a:gd name="T71" fmla="*/ 21 h 52"/>
              <a:gd name="T72" fmla="*/ 52 w 52"/>
              <a:gd name="T73" fmla="*/ 25 h 52"/>
              <a:gd name="T74" fmla="*/ 52 w 52"/>
              <a:gd name="T75" fmla="*/ 25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2" h="52">
                <a:moveTo>
                  <a:pt x="52" y="25"/>
                </a:moveTo>
                <a:lnTo>
                  <a:pt x="52" y="25"/>
                </a:lnTo>
                <a:lnTo>
                  <a:pt x="51" y="31"/>
                </a:lnTo>
                <a:lnTo>
                  <a:pt x="50" y="36"/>
                </a:lnTo>
                <a:lnTo>
                  <a:pt x="48" y="40"/>
                </a:lnTo>
                <a:lnTo>
                  <a:pt x="44" y="44"/>
                </a:lnTo>
                <a:lnTo>
                  <a:pt x="41" y="47"/>
                </a:lnTo>
                <a:lnTo>
                  <a:pt x="36" y="49"/>
                </a:lnTo>
                <a:lnTo>
                  <a:pt x="32" y="50"/>
                </a:lnTo>
                <a:lnTo>
                  <a:pt x="26" y="52"/>
                </a:lnTo>
                <a:lnTo>
                  <a:pt x="26" y="52"/>
                </a:lnTo>
                <a:lnTo>
                  <a:pt x="21" y="50"/>
                </a:lnTo>
                <a:lnTo>
                  <a:pt x="17" y="49"/>
                </a:lnTo>
                <a:lnTo>
                  <a:pt x="12" y="47"/>
                </a:lnTo>
                <a:lnTo>
                  <a:pt x="7" y="44"/>
                </a:lnTo>
                <a:lnTo>
                  <a:pt x="5" y="40"/>
                </a:lnTo>
                <a:lnTo>
                  <a:pt x="3" y="36"/>
                </a:lnTo>
                <a:lnTo>
                  <a:pt x="0" y="31"/>
                </a:lnTo>
                <a:lnTo>
                  <a:pt x="0" y="25"/>
                </a:lnTo>
                <a:lnTo>
                  <a:pt x="0" y="25"/>
                </a:lnTo>
                <a:lnTo>
                  <a:pt x="0" y="21"/>
                </a:lnTo>
                <a:lnTo>
                  <a:pt x="3" y="16"/>
                </a:lnTo>
                <a:lnTo>
                  <a:pt x="5" y="11"/>
                </a:lnTo>
                <a:lnTo>
                  <a:pt x="7" y="7"/>
                </a:lnTo>
                <a:lnTo>
                  <a:pt x="12" y="4"/>
                </a:lnTo>
                <a:lnTo>
                  <a:pt x="17" y="2"/>
                </a:lnTo>
                <a:lnTo>
                  <a:pt x="21" y="0"/>
                </a:lnTo>
                <a:lnTo>
                  <a:pt x="26" y="0"/>
                </a:lnTo>
                <a:lnTo>
                  <a:pt x="26" y="0"/>
                </a:lnTo>
                <a:lnTo>
                  <a:pt x="32" y="0"/>
                </a:lnTo>
                <a:lnTo>
                  <a:pt x="36" y="2"/>
                </a:lnTo>
                <a:lnTo>
                  <a:pt x="41" y="4"/>
                </a:lnTo>
                <a:lnTo>
                  <a:pt x="44" y="7"/>
                </a:lnTo>
                <a:lnTo>
                  <a:pt x="48" y="11"/>
                </a:lnTo>
                <a:lnTo>
                  <a:pt x="50" y="16"/>
                </a:lnTo>
                <a:lnTo>
                  <a:pt x="51" y="21"/>
                </a:lnTo>
                <a:lnTo>
                  <a:pt x="52" y="25"/>
                </a:lnTo>
                <a:lnTo>
                  <a:pt x="52" y="25"/>
                </a:lnTo>
                <a:close/>
              </a:path>
            </a:pathLst>
          </a:cu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5" name="Freeform 206">
            <a:extLst>
              <a:ext uri="{FF2B5EF4-FFF2-40B4-BE49-F238E27FC236}">
                <a16:creationId xmlns:a16="http://schemas.microsoft.com/office/drawing/2014/main" id="{25152A92-AB1D-4C3D-887F-F0970AE0EA7A}"/>
              </a:ext>
            </a:extLst>
          </p:cNvPr>
          <p:cNvSpPr>
            <a:spLocks/>
          </p:cNvSpPr>
          <p:nvPr userDrawn="1"/>
        </p:nvSpPr>
        <p:spPr bwMode="auto">
          <a:xfrm>
            <a:off x="7223126" y="3175001"/>
            <a:ext cx="36513" cy="19050"/>
          </a:xfrm>
          <a:custGeom>
            <a:avLst/>
            <a:gdLst>
              <a:gd name="T0" fmla="*/ 46 w 46"/>
              <a:gd name="T1" fmla="*/ 1 h 24"/>
              <a:gd name="T2" fmla="*/ 46 w 46"/>
              <a:gd name="T3" fmla="*/ 1 h 24"/>
              <a:gd name="T4" fmla="*/ 46 w 46"/>
              <a:gd name="T5" fmla="*/ 6 h 24"/>
              <a:gd name="T6" fmla="*/ 45 w 46"/>
              <a:gd name="T7" fmla="*/ 10 h 24"/>
              <a:gd name="T8" fmla="*/ 42 w 46"/>
              <a:gd name="T9" fmla="*/ 14 h 24"/>
              <a:gd name="T10" fmla="*/ 40 w 46"/>
              <a:gd name="T11" fmla="*/ 18 h 24"/>
              <a:gd name="T12" fmla="*/ 37 w 46"/>
              <a:gd name="T13" fmla="*/ 20 h 24"/>
              <a:gd name="T14" fmla="*/ 32 w 46"/>
              <a:gd name="T15" fmla="*/ 22 h 24"/>
              <a:gd name="T16" fmla="*/ 27 w 46"/>
              <a:gd name="T17" fmla="*/ 23 h 24"/>
              <a:gd name="T18" fmla="*/ 23 w 46"/>
              <a:gd name="T19" fmla="*/ 24 h 24"/>
              <a:gd name="T20" fmla="*/ 23 w 46"/>
              <a:gd name="T21" fmla="*/ 24 h 24"/>
              <a:gd name="T22" fmla="*/ 18 w 46"/>
              <a:gd name="T23" fmla="*/ 23 h 24"/>
              <a:gd name="T24" fmla="*/ 15 w 46"/>
              <a:gd name="T25" fmla="*/ 22 h 24"/>
              <a:gd name="T26" fmla="*/ 10 w 46"/>
              <a:gd name="T27" fmla="*/ 20 h 24"/>
              <a:gd name="T28" fmla="*/ 7 w 46"/>
              <a:gd name="T29" fmla="*/ 18 h 24"/>
              <a:gd name="T30" fmla="*/ 4 w 46"/>
              <a:gd name="T31" fmla="*/ 14 h 24"/>
              <a:gd name="T32" fmla="*/ 2 w 46"/>
              <a:gd name="T33" fmla="*/ 10 h 24"/>
              <a:gd name="T34" fmla="*/ 1 w 46"/>
              <a:gd name="T35" fmla="*/ 6 h 24"/>
              <a:gd name="T36" fmla="*/ 0 w 46"/>
              <a:gd name="T37" fmla="*/ 1 h 24"/>
              <a:gd name="T38" fmla="*/ 0 w 46"/>
              <a:gd name="T39" fmla="*/ 1 h 24"/>
              <a:gd name="T40" fmla="*/ 0 w 46"/>
              <a:gd name="T41" fmla="*/ 0 h 24"/>
              <a:gd name="T42" fmla="*/ 0 w 46"/>
              <a:gd name="T43" fmla="*/ 0 h 24"/>
              <a:gd name="T44" fmla="*/ 1 w 46"/>
              <a:gd name="T45" fmla="*/ 5 h 24"/>
              <a:gd name="T46" fmla="*/ 2 w 46"/>
              <a:gd name="T47" fmla="*/ 10 h 24"/>
              <a:gd name="T48" fmla="*/ 4 w 46"/>
              <a:gd name="T49" fmla="*/ 13 h 24"/>
              <a:gd name="T50" fmla="*/ 7 w 46"/>
              <a:gd name="T51" fmla="*/ 16 h 24"/>
              <a:gd name="T52" fmla="*/ 10 w 46"/>
              <a:gd name="T53" fmla="*/ 19 h 24"/>
              <a:gd name="T54" fmla="*/ 15 w 46"/>
              <a:gd name="T55" fmla="*/ 21 h 24"/>
              <a:gd name="T56" fmla="*/ 18 w 46"/>
              <a:gd name="T57" fmla="*/ 22 h 24"/>
              <a:gd name="T58" fmla="*/ 23 w 46"/>
              <a:gd name="T59" fmla="*/ 22 h 24"/>
              <a:gd name="T60" fmla="*/ 23 w 46"/>
              <a:gd name="T61" fmla="*/ 22 h 24"/>
              <a:gd name="T62" fmla="*/ 27 w 46"/>
              <a:gd name="T63" fmla="*/ 22 h 24"/>
              <a:gd name="T64" fmla="*/ 32 w 46"/>
              <a:gd name="T65" fmla="*/ 21 h 24"/>
              <a:gd name="T66" fmla="*/ 35 w 46"/>
              <a:gd name="T67" fmla="*/ 19 h 24"/>
              <a:gd name="T68" fmla="*/ 39 w 46"/>
              <a:gd name="T69" fmla="*/ 16 h 24"/>
              <a:gd name="T70" fmla="*/ 42 w 46"/>
              <a:gd name="T71" fmla="*/ 13 h 24"/>
              <a:gd name="T72" fmla="*/ 45 w 46"/>
              <a:gd name="T73" fmla="*/ 10 h 24"/>
              <a:gd name="T74" fmla="*/ 46 w 46"/>
              <a:gd name="T75" fmla="*/ 5 h 24"/>
              <a:gd name="T76" fmla="*/ 46 w 46"/>
              <a:gd name="T77" fmla="*/ 0 h 24"/>
              <a:gd name="T78" fmla="*/ 46 w 46"/>
              <a:gd name="T79" fmla="*/ 0 h 24"/>
              <a:gd name="T80" fmla="*/ 46 w 46"/>
              <a:gd name="T81" fmla="*/ 1 h 24"/>
              <a:gd name="T82" fmla="*/ 46 w 46"/>
              <a:gd name="T83" fmla="*/ 1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6" h="24">
                <a:moveTo>
                  <a:pt x="46" y="1"/>
                </a:moveTo>
                <a:lnTo>
                  <a:pt x="46" y="1"/>
                </a:lnTo>
                <a:lnTo>
                  <a:pt x="46" y="6"/>
                </a:lnTo>
                <a:lnTo>
                  <a:pt x="45" y="10"/>
                </a:lnTo>
                <a:lnTo>
                  <a:pt x="42" y="14"/>
                </a:lnTo>
                <a:lnTo>
                  <a:pt x="40" y="18"/>
                </a:lnTo>
                <a:lnTo>
                  <a:pt x="37" y="20"/>
                </a:lnTo>
                <a:lnTo>
                  <a:pt x="32" y="22"/>
                </a:lnTo>
                <a:lnTo>
                  <a:pt x="27" y="23"/>
                </a:lnTo>
                <a:lnTo>
                  <a:pt x="23" y="24"/>
                </a:lnTo>
                <a:lnTo>
                  <a:pt x="23" y="24"/>
                </a:lnTo>
                <a:lnTo>
                  <a:pt x="18" y="23"/>
                </a:lnTo>
                <a:lnTo>
                  <a:pt x="15" y="22"/>
                </a:lnTo>
                <a:lnTo>
                  <a:pt x="10" y="20"/>
                </a:lnTo>
                <a:lnTo>
                  <a:pt x="7" y="18"/>
                </a:lnTo>
                <a:lnTo>
                  <a:pt x="4" y="14"/>
                </a:lnTo>
                <a:lnTo>
                  <a:pt x="2" y="10"/>
                </a:lnTo>
                <a:lnTo>
                  <a:pt x="1" y="6"/>
                </a:lnTo>
                <a:lnTo>
                  <a:pt x="0" y="1"/>
                </a:lnTo>
                <a:lnTo>
                  <a:pt x="0" y="1"/>
                </a:lnTo>
                <a:lnTo>
                  <a:pt x="0" y="0"/>
                </a:lnTo>
                <a:lnTo>
                  <a:pt x="0" y="0"/>
                </a:lnTo>
                <a:lnTo>
                  <a:pt x="1" y="5"/>
                </a:lnTo>
                <a:lnTo>
                  <a:pt x="2" y="10"/>
                </a:lnTo>
                <a:lnTo>
                  <a:pt x="4" y="13"/>
                </a:lnTo>
                <a:lnTo>
                  <a:pt x="7" y="16"/>
                </a:lnTo>
                <a:lnTo>
                  <a:pt x="10" y="19"/>
                </a:lnTo>
                <a:lnTo>
                  <a:pt x="15" y="21"/>
                </a:lnTo>
                <a:lnTo>
                  <a:pt x="18" y="22"/>
                </a:lnTo>
                <a:lnTo>
                  <a:pt x="23" y="22"/>
                </a:lnTo>
                <a:lnTo>
                  <a:pt x="23" y="22"/>
                </a:lnTo>
                <a:lnTo>
                  <a:pt x="27" y="22"/>
                </a:lnTo>
                <a:lnTo>
                  <a:pt x="32" y="21"/>
                </a:lnTo>
                <a:lnTo>
                  <a:pt x="35" y="19"/>
                </a:lnTo>
                <a:lnTo>
                  <a:pt x="39" y="16"/>
                </a:lnTo>
                <a:lnTo>
                  <a:pt x="42" y="13"/>
                </a:lnTo>
                <a:lnTo>
                  <a:pt x="45" y="10"/>
                </a:lnTo>
                <a:lnTo>
                  <a:pt x="46" y="5"/>
                </a:lnTo>
                <a:lnTo>
                  <a:pt x="46" y="0"/>
                </a:lnTo>
                <a:lnTo>
                  <a:pt x="46" y="0"/>
                </a:lnTo>
                <a:lnTo>
                  <a:pt x="46" y="1"/>
                </a:lnTo>
                <a:lnTo>
                  <a:pt x="46" y="1"/>
                </a:lnTo>
                <a:close/>
              </a:path>
            </a:pathLst>
          </a:custGeom>
          <a:solidFill>
            <a:srgbClr val="61C6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6" name="Freeform 207">
            <a:extLst>
              <a:ext uri="{FF2B5EF4-FFF2-40B4-BE49-F238E27FC236}">
                <a16:creationId xmlns:a16="http://schemas.microsoft.com/office/drawing/2014/main" id="{FA118A76-0653-4F13-8408-212C5014EBE6}"/>
              </a:ext>
            </a:extLst>
          </p:cNvPr>
          <p:cNvSpPr>
            <a:spLocks/>
          </p:cNvSpPr>
          <p:nvPr userDrawn="1"/>
        </p:nvSpPr>
        <p:spPr bwMode="auto">
          <a:xfrm>
            <a:off x="7223126" y="3155951"/>
            <a:ext cx="36513" cy="36513"/>
          </a:xfrm>
          <a:custGeom>
            <a:avLst/>
            <a:gdLst>
              <a:gd name="T0" fmla="*/ 46 w 46"/>
              <a:gd name="T1" fmla="*/ 23 h 46"/>
              <a:gd name="T2" fmla="*/ 46 w 46"/>
              <a:gd name="T3" fmla="*/ 23 h 46"/>
              <a:gd name="T4" fmla="*/ 46 w 46"/>
              <a:gd name="T5" fmla="*/ 28 h 46"/>
              <a:gd name="T6" fmla="*/ 45 w 46"/>
              <a:gd name="T7" fmla="*/ 32 h 46"/>
              <a:gd name="T8" fmla="*/ 42 w 46"/>
              <a:gd name="T9" fmla="*/ 36 h 46"/>
              <a:gd name="T10" fmla="*/ 39 w 46"/>
              <a:gd name="T11" fmla="*/ 39 h 46"/>
              <a:gd name="T12" fmla="*/ 37 w 46"/>
              <a:gd name="T13" fmla="*/ 43 h 46"/>
              <a:gd name="T14" fmla="*/ 32 w 46"/>
              <a:gd name="T15" fmla="*/ 45 h 46"/>
              <a:gd name="T16" fmla="*/ 27 w 46"/>
              <a:gd name="T17" fmla="*/ 46 h 46"/>
              <a:gd name="T18" fmla="*/ 23 w 46"/>
              <a:gd name="T19" fmla="*/ 46 h 46"/>
              <a:gd name="T20" fmla="*/ 23 w 46"/>
              <a:gd name="T21" fmla="*/ 46 h 46"/>
              <a:gd name="T22" fmla="*/ 18 w 46"/>
              <a:gd name="T23" fmla="*/ 46 h 46"/>
              <a:gd name="T24" fmla="*/ 15 w 46"/>
              <a:gd name="T25" fmla="*/ 45 h 46"/>
              <a:gd name="T26" fmla="*/ 10 w 46"/>
              <a:gd name="T27" fmla="*/ 43 h 46"/>
              <a:gd name="T28" fmla="*/ 7 w 46"/>
              <a:gd name="T29" fmla="*/ 39 h 46"/>
              <a:gd name="T30" fmla="*/ 4 w 46"/>
              <a:gd name="T31" fmla="*/ 36 h 46"/>
              <a:gd name="T32" fmla="*/ 2 w 46"/>
              <a:gd name="T33" fmla="*/ 32 h 46"/>
              <a:gd name="T34" fmla="*/ 1 w 46"/>
              <a:gd name="T35" fmla="*/ 28 h 46"/>
              <a:gd name="T36" fmla="*/ 0 w 46"/>
              <a:gd name="T37" fmla="*/ 23 h 46"/>
              <a:gd name="T38" fmla="*/ 0 w 46"/>
              <a:gd name="T39" fmla="*/ 23 h 46"/>
              <a:gd name="T40" fmla="*/ 1 w 46"/>
              <a:gd name="T41" fmla="*/ 19 h 46"/>
              <a:gd name="T42" fmla="*/ 2 w 46"/>
              <a:gd name="T43" fmla="*/ 14 h 46"/>
              <a:gd name="T44" fmla="*/ 4 w 46"/>
              <a:gd name="T45" fmla="*/ 10 h 46"/>
              <a:gd name="T46" fmla="*/ 7 w 46"/>
              <a:gd name="T47" fmla="*/ 7 h 46"/>
              <a:gd name="T48" fmla="*/ 10 w 46"/>
              <a:gd name="T49" fmla="*/ 5 h 46"/>
              <a:gd name="T50" fmla="*/ 15 w 46"/>
              <a:gd name="T51" fmla="*/ 2 h 46"/>
              <a:gd name="T52" fmla="*/ 18 w 46"/>
              <a:gd name="T53" fmla="*/ 1 h 46"/>
              <a:gd name="T54" fmla="*/ 23 w 46"/>
              <a:gd name="T55" fmla="*/ 0 h 46"/>
              <a:gd name="T56" fmla="*/ 23 w 46"/>
              <a:gd name="T57" fmla="*/ 0 h 46"/>
              <a:gd name="T58" fmla="*/ 27 w 46"/>
              <a:gd name="T59" fmla="*/ 1 h 46"/>
              <a:gd name="T60" fmla="*/ 32 w 46"/>
              <a:gd name="T61" fmla="*/ 2 h 46"/>
              <a:gd name="T62" fmla="*/ 37 w 46"/>
              <a:gd name="T63" fmla="*/ 5 h 46"/>
              <a:gd name="T64" fmla="*/ 39 w 46"/>
              <a:gd name="T65" fmla="*/ 7 h 46"/>
              <a:gd name="T66" fmla="*/ 42 w 46"/>
              <a:gd name="T67" fmla="*/ 10 h 46"/>
              <a:gd name="T68" fmla="*/ 45 w 46"/>
              <a:gd name="T69" fmla="*/ 14 h 46"/>
              <a:gd name="T70" fmla="*/ 46 w 46"/>
              <a:gd name="T71" fmla="*/ 19 h 46"/>
              <a:gd name="T72" fmla="*/ 46 w 46"/>
              <a:gd name="T73" fmla="*/ 23 h 46"/>
              <a:gd name="T74" fmla="*/ 46 w 46"/>
              <a:gd name="T75" fmla="*/ 2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6" h="46">
                <a:moveTo>
                  <a:pt x="46" y="23"/>
                </a:moveTo>
                <a:lnTo>
                  <a:pt x="46" y="23"/>
                </a:lnTo>
                <a:lnTo>
                  <a:pt x="46" y="28"/>
                </a:lnTo>
                <a:lnTo>
                  <a:pt x="45" y="32"/>
                </a:lnTo>
                <a:lnTo>
                  <a:pt x="42" y="36"/>
                </a:lnTo>
                <a:lnTo>
                  <a:pt x="39" y="39"/>
                </a:lnTo>
                <a:lnTo>
                  <a:pt x="37" y="43"/>
                </a:lnTo>
                <a:lnTo>
                  <a:pt x="32" y="45"/>
                </a:lnTo>
                <a:lnTo>
                  <a:pt x="27" y="46"/>
                </a:lnTo>
                <a:lnTo>
                  <a:pt x="23" y="46"/>
                </a:lnTo>
                <a:lnTo>
                  <a:pt x="23" y="46"/>
                </a:lnTo>
                <a:lnTo>
                  <a:pt x="18" y="46"/>
                </a:lnTo>
                <a:lnTo>
                  <a:pt x="15" y="45"/>
                </a:lnTo>
                <a:lnTo>
                  <a:pt x="10" y="43"/>
                </a:lnTo>
                <a:lnTo>
                  <a:pt x="7" y="39"/>
                </a:lnTo>
                <a:lnTo>
                  <a:pt x="4" y="36"/>
                </a:lnTo>
                <a:lnTo>
                  <a:pt x="2" y="32"/>
                </a:lnTo>
                <a:lnTo>
                  <a:pt x="1" y="28"/>
                </a:lnTo>
                <a:lnTo>
                  <a:pt x="0" y="23"/>
                </a:lnTo>
                <a:lnTo>
                  <a:pt x="0" y="23"/>
                </a:lnTo>
                <a:lnTo>
                  <a:pt x="1" y="19"/>
                </a:lnTo>
                <a:lnTo>
                  <a:pt x="2" y="14"/>
                </a:lnTo>
                <a:lnTo>
                  <a:pt x="4" y="10"/>
                </a:lnTo>
                <a:lnTo>
                  <a:pt x="7" y="7"/>
                </a:lnTo>
                <a:lnTo>
                  <a:pt x="10" y="5"/>
                </a:lnTo>
                <a:lnTo>
                  <a:pt x="15" y="2"/>
                </a:lnTo>
                <a:lnTo>
                  <a:pt x="18" y="1"/>
                </a:lnTo>
                <a:lnTo>
                  <a:pt x="23" y="0"/>
                </a:lnTo>
                <a:lnTo>
                  <a:pt x="23" y="0"/>
                </a:lnTo>
                <a:lnTo>
                  <a:pt x="27" y="1"/>
                </a:lnTo>
                <a:lnTo>
                  <a:pt x="32" y="2"/>
                </a:lnTo>
                <a:lnTo>
                  <a:pt x="37" y="5"/>
                </a:lnTo>
                <a:lnTo>
                  <a:pt x="39" y="7"/>
                </a:lnTo>
                <a:lnTo>
                  <a:pt x="42" y="10"/>
                </a:lnTo>
                <a:lnTo>
                  <a:pt x="45" y="14"/>
                </a:lnTo>
                <a:lnTo>
                  <a:pt x="46" y="19"/>
                </a:lnTo>
                <a:lnTo>
                  <a:pt x="46" y="23"/>
                </a:lnTo>
                <a:lnTo>
                  <a:pt x="46" y="23"/>
                </a:lnTo>
                <a:close/>
              </a:path>
            </a:pathLst>
          </a:custGeom>
          <a:solidFill>
            <a:srgbClr val="75E8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7" name="Freeform 208">
            <a:extLst>
              <a:ext uri="{FF2B5EF4-FFF2-40B4-BE49-F238E27FC236}">
                <a16:creationId xmlns:a16="http://schemas.microsoft.com/office/drawing/2014/main" id="{5321C6E8-EA6C-4C45-B0A3-50A333427F27}"/>
              </a:ext>
            </a:extLst>
          </p:cNvPr>
          <p:cNvSpPr>
            <a:spLocks/>
          </p:cNvSpPr>
          <p:nvPr userDrawn="1"/>
        </p:nvSpPr>
        <p:spPr bwMode="auto">
          <a:xfrm>
            <a:off x="7223126" y="3155951"/>
            <a:ext cx="36513" cy="19050"/>
          </a:xfrm>
          <a:custGeom>
            <a:avLst/>
            <a:gdLst>
              <a:gd name="T0" fmla="*/ 46 w 46"/>
              <a:gd name="T1" fmla="*/ 23 h 24"/>
              <a:gd name="T2" fmla="*/ 46 w 46"/>
              <a:gd name="T3" fmla="*/ 23 h 24"/>
              <a:gd name="T4" fmla="*/ 46 w 46"/>
              <a:gd name="T5" fmla="*/ 19 h 24"/>
              <a:gd name="T6" fmla="*/ 45 w 46"/>
              <a:gd name="T7" fmla="*/ 14 h 24"/>
              <a:gd name="T8" fmla="*/ 42 w 46"/>
              <a:gd name="T9" fmla="*/ 10 h 24"/>
              <a:gd name="T10" fmla="*/ 40 w 46"/>
              <a:gd name="T11" fmla="*/ 7 h 24"/>
              <a:gd name="T12" fmla="*/ 37 w 46"/>
              <a:gd name="T13" fmla="*/ 5 h 24"/>
              <a:gd name="T14" fmla="*/ 32 w 46"/>
              <a:gd name="T15" fmla="*/ 2 h 24"/>
              <a:gd name="T16" fmla="*/ 27 w 46"/>
              <a:gd name="T17" fmla="*/ 1 h 24"/>
              <a:gd name="T18" fmla="*/ 23 w 46"/>
              <a:gd name="T19" fmla="*/ 0 h 24"/>
              <a:gd name="T20" fmla="*/ 23 w 46"/>
              <a:gd name="T21" fmla="*/ 0 h 24"/>
              <a:gd name="T22" fmla="*/ 18 w 46"/>
              <a:gd name="T23" fmla="*/ 1 h 24"/>
              <a:gd name="T24" fmla="*/ 15 w 46"/>
              <a:gd name="T25" fmla="*/ 2 h 24"/>
              <a:gd name="T26" fmla="*/ 10 w 46"/>
              <a:gd name="T27" fmla="*/ 5 h 24"/>
              <a:gd name="T28" fmla="*/ 7 w 46"/>
              <a:gd name="T29" fmla="*/ 7 h 24"/>
              <a:gd name="T30" fmla="*/ 4 w 46"/>
              <a:gd name="T31" fmla="*/ 10 h 24"/>
              <a:gd name="T32" fmla="*/ 2 w 46"/>
              <a:gd name="T33" fmla="*/ 14 h 24"/>
              <a:gd name="T34" fmla="*/ 1 w 46"/>
              <a:gd name="T35" fmla="*/ 19 h 24"/>
              <a:gd name="T36" fmla="*/ 0 w 46"/>
              <a:gd name="T37" fmla="*/ 23 h 24"/>
              <a:gd name="T38" fmla="*/ 0 w 46"/>
              <a:gd name="T39" fmla="*/ 23 h 24"/>
              <a:gd name="T40" fmla="*/ 0 w 46"/>
              <a:gd name="T41" fmla="*/ 24 h 24"/>
              <a:gd name="T42" fmla="*/ 0 w 46"/>
              <a:gd name="T43" fmla="*/ 24 h 24"/>
              <a:gd name="T44" fmla="*/ 1 w 46"/>
              <a:gd name="T45" fmla="*/ 20 h 24"/>
              <a:gd name="T46" fmla="*/ 2 w 46"/>
              <a:gd name="T47" fmla="*/ 16 h 24"/>
              <a:gd name="T48" fmla="*/ 4 w 46"/>
              <a:gd name="T49" fmla="*/ 13 h 24"/>
              <a:gd name="T50" fmla="*/ 7 w 46"/>
              <a:gd name="T51" fmla="*/ 9 h 24"/>
              <a:gd name="T52" fmla="*/ 10 w 46"/>
              <a:gd name="T53" fmla="*/ 7 h 24"/>
              <a:gd name="T54" fmla="*/ 15 w 46"/>
              <a:gd name="T55" fmla="*/ 5 h 24"/>
              <a:gd name="T56" fmla="*/ 18 w 46"/>
              <a:gd name="T57" fmla="*/ 4 h 24"/>
              <a:gd name="T58" fmla="*/ 23 w 46"/>
              <a:gd name="T59" fmla="*/ 4 h 24"/>
              <a:gd name="T60" fmla="*/ 23 w 46"/>
              <a:gd name="T61" fmla="*/ 4 h 24"/>
              <a:gd name="T62" fmla="*/ 27 w 46"/>
              <a:gd name="T63" fmla="*/ 4 h 24"/>
              <a:gd name="T64" fmla="*/ 32 w 46"/>
              <a:gd name="T65" fmla="*/ 5 h 24"/>
              <a:gd name="T66" fmla="*/ 35 w 46"/>
              <a:gd name="T67" fmla="*/ 7 h 24"/>
              <a:gd name="T68" fmla="*/ 39 w 46"/>
              <a:gd name="T69" fmla="*/ 9 h 24"/>
              <a:gd name="T70" fmla="*/ 42 w 46"/>
              <a:gd name="T71" fmla="*/ 13 h 24"/>
              <a:gd name="T72" fmla="*/ 45 w 46"/>
              <a:gd name="T73" fmla="*/ 16 h 24"/>
              <a:gd name="T74" fmla="*/ 46 w 46"/>
              <a:gd name="T75" fmla="*/ 20 h 24"/>
              <a:gd name="T76" fmla="*/ 46 w 46"/>
              <a:gd name="T77" fmla="*/ 24 h 24"/>
              <a:gd name="T78" fmla="*/ 46 w 46"/>
              <a:gd name="T79" fmla="*/ 24 h 24"/>
              <a:gd name="T80" fmla="*/ 46 w 46"/>
              <a:gd name="T81" fmla="*/ 23 h 24"/>
              <a:gd name="T82" fmla="*/ 46 w 46"/>
              <a:gd name="T83" fmla="*/ 23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6" h="24">
                <a:moveTo>
                  <a:pt x="46" y="23"/>
                </a:moveTo>
                <a:lnTo>
                  <a:pt x="46" y="23"/>
                </a:lnTo>
                <a:lnTo>
                  <a:pt x="46" y="19"/>
                </a:lnTo>
                <a:lnTo>
                  <a:pt x="45" y="14"/>
                </a:lnTo>
                <a:lnTo>
                  <a:pt x="42" y="10"/>
                </a:lnTo>
                <a:lnTo>
                  <a:pt x="40" y="7"/>
                </a:lnTo>
                <a:lnTo>
                  <a:pt x="37" y="5"/>
                </a:lnTo>
                <a:lnTo>
                  <a:pt x="32" y="2"/>
                </a:lnTo>
                <a:lnTo>
                  <a:pt x="27" y="1"/>
                </a:lnTo>
                <a:lnTo>
                  <a:pt x="23" y="0"/>
                </a:lnTo>
                <a:lnTo>
                  <a:pt x="23" y="0"/>
                </a:lnTo>
                <a:lnTo>
                  <a:pt x="18" y="1"/>
                </a:lnTo>
                <a:lnTo>
                  <a:pt x="15" y="2"/>
                </a:lnTo>
                <a:lnTo>
                  <a:pt x="10" y="5"/>
                </a:lnTo>
                <a:lnTo>
                  <a:pt x="7" y="7"/>
                </a:lnTo>
                <a:lnTo>
                  <a:pt x="4" y="10"/>
                </a:lnTo>
                <a:lnTo>
                  <a:pt x="2" y="14"/>
                </a:lnTo>
                <a:lnTo>
                  <a:pt x="1" y="19"/>
                </a:lnTo>
                <a:lnTo>
                  <a:pt x="0" y="23"/>
                </a:lnTo>
                <a:lnTo>
                  <a:pt x="0" y="23"/>
                </a:lnTo>
                <a:lnTo>
                  <a:pt x="0" y="24"/>
                </a:lnTo>
                <a:lnTo>
                  <a:pt x="0" y="24"/>
                </a:lnTo>
                <a:lnTo>
                  <a:pt x="1" y="20"/>
                </a:lnTo>
                <a:lnTo>
                  <a:pt x="2" y="16"/>
                </a:lnTo>
                <a:lnTo>
                  <a:pt x="4" y="13"/>
                </a:lnTo>
                <a:lnTo>
                  <a:pt x="7" y="9"/>
                </a:lnTo>
                <a:lnTo>
                  <a:pt x="10" y="7"/>
                </a:lnTo>
                <a:lnTo>
                  <a:pt x="15" y="5"/>
                </a:lnTo>
                <a:lnTo>
                  <a:pt x="18" y="4"/>
                </a:lnTo>
                <a:lnTo>
                  <a:pt x="23" y="4"/>
                </a:lnTo>
                <a:lnTo>
                  <a:pt x="23" y="4"/>
                </a:lnTo>
                <a:lnTo>
                  <a:pt x="27" y="4"/>
                </a:lnTo>
                <a:lnTo>
                  <a:pt x="32" y="5"/>
                </a:lnTo>
                <a:lnTo>
                  <a:pt x="35" y="7"/>
                </a:lnTo>
                <a:lnTo>
                  <a:pt x="39" y="9"/>
                </a:lnTo>
                <a:lnTo>
                  <a:pt x="42" y="13"/>
                </a:lnTo>
                <a:lnTo>
                  <a:pt x="45" y="16"/>
                </a:lnTo>
                <a:lnTo>
                  <a:pt x="46" y="20"/>
                </a:lnTo>
                <a:lnTo>
                  <a:pt x="46" y="24"/>
                </a:lnTo>
                <a:lnTo>
                  <a:pt x="46" y="24"/>
                </a:lnTo>
                <a:lnTo>
                  <a:pt x="46" y="23"/>
                </a:lnTo>
                <a:lnTo>
                  <a:pt x="46" y="23"/>
                </a:lnTo>
                <a:close/>
              </a:path>
            </a:pathLst>
          </a:custGeom>
          <a:solidFill>
            <a:srgbClr val="8AF2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8" name="Freeform 209">
            <a:extLst>
              <a:ext uri="{FF2B5EF4-FFF2-40B4-BE49-F238E27FC236}">
                <a16:creationId xmlns:a16="http://schemas.microsoft.com/office/drawing/2014/main" id="{868C97FC-B128-473A-9C03-4620E0AC60D9}"/>
              </a:ext>
            </a:extLst>
          </p:cNvPr>
          <p:cNvSpPr>
            <a:spLocks/>
          </p:cNvSpPr>
          <p:nvPr userDrawn="1"/>
        </p:nvSpPr>
        <p:spPr bwMode="auto">
          <a:xfrm>
            <a:off x="7296151" y="3152776"/>
            <a:ext cx="41275" cy="41275"/>
          </a:xfrm>
          <a:custGeom>
            <a:avLst/>
            <a:gdLst>
              <a:gd name="T0" fmla="*/ 0 w 52"/>
              <a:gd name="T1" fmla="*/ 25 h 52"/>
              <a:gd name="T2" fmla="*/ 0 w 52"/>
              <a:gd name="T3" fmla="*/ 25 h 52"/>
              <a:gd name="T4" fmla="*/ 0 w 52"/>
              <a:gd name="T5" fmla="*/ 31 h 52"/>
              <a:gd name="T6" fmla="*/ 2 w 52"/>
              <a:gd name="T7" fmla="*/ 36 h 52"/>
              <a:gd name="T8" fmla="*/ 4 w 52"/>
              <a:gd name="T9" fmla="*/ 40 h 52"/>
              <a:gd name="T10" fmla="*/ 7 w 52"/>
              <a:gd name="T11" fmla="*/ 44 h 52"/>
              <a:gd name="T12" fmla="*/ 11 w 52"/>
              <a:gd name="T13" fmla="*/ 47 h 52"/>
              <a:gd name="T14" fmla="*/ 16 w 52"/>
              <a:gd name="T15" fmla="*/ 49 h 52"/>
              <a:gd name="T16" fmla="*/ 20 w 52"/>
              <a:gd name="T17" fmla="*/ 50 h 52"/>
              <a:gd name="T18" fmla="*/ 25 w 52"/>
              <a:gd name="T19" fmla="*/ 52 h 52"/>
              <a:gd name="T20" fmla="*/ 25 w 52"/>
              <a:gd name="T21" fmla="*/ 52 h 52"/>
              <a:gd name="T22" fmla="*/ 31 w 52"/>
              <a:gd name="T23" fmla="*/ 50 h 52"/>
              <a:gd name="T24" fmla="*/ 35 w 52"/>
              <a:gd name="T25" fmla="*/ 49 h 52"/>
              <a:gd name="T26" fmla="*/ 40 w 52"/>
              <a:gd name="T27" fmla="*/ 47 h 52"/>
              <a:gd name="T28" fmla="*/ 44 w 52"/>
              <a:gd name="T29" fmla="*/ 44 h 52"/>
              <a:gd name="T30" fmla="*/ 47 w 52"/>
              <a:gd name="T31" fmla="*/ 40 h 52"/>
              <a:gd name="T32" fmla="*/ 49 w 52"/>
              <a:gd name="T33" fmla="*/ 36 h 52"/>
              <a:gd name="T34" fmla="*/ 50 w 52"/>
              <a:gd name="T35" fmla="*/ 31 h 52"/>
              <a:gd name="T36" fmla="*/ 52 w 52"/>
              <a:gd name="T37" fmla="*/ 25 h 52"/>
              <a:gd name="T38" fmla="*/ 52 w 52"/>
              <a:gd name="T39" fmla="*/ 25 h 52"/>
              <a:gd name="T40" fmla="*/ 50 w 52"/>
              <a:gd name="T41" fmla="*/ 21 h 52"/>
              <a:gd name="T42" fmla="*/ 49 w 52"/>
              <a:gd name="T43" fmla="*/ 16 h 52"/>
              <a:gd name="T44" fmla="*/ 47 w 52"/>
              <a:gd name="T45" fmla="*/ 11 h 52"/>
              <a:gd name="T46" fmla="*/ 44 w 52"/>
              <a:gd name="T47" fmla="*/ 7 h 52"/>
              <a:gd name="T48" fmla="*/ 40 w 52"/>
              <a:gd name="T49" fmla="*/ 4 h 52"/>
              <a:gd name="T50" fmla="*/ 35 w 52"/>
              <a:gd name="T51" fmla="*/ 2 h 52"/>
              <a:gd name="T52" fmla="*/ 31 w 52"/>
              <a:gd name="T53" fmla="*/ 0 h 52"/>
              <a:gd name="T54" fmla="*/ 25 w 52"/>
              <a:gd name="T55" fmla="*/ 0 h 52"/>
              <a:gd name="T56" fmla="*/ 25 w 52"/>
              <a:gd name="T57" fmla="*/ 0 h 52"/>
              <a:gd name="T58" fmla="*/ 20 w 52"/>
              <a:gd name="T59" fmla="*/ 0 h 52"/>
              <a:gd name="T60" fmla="*/ 16 w 52"/>
              <a:gd name="T61" fmla="*/ 2 h 52"/>
              <a:gd name="T62" fmla="*/ 11 w 52"/>
              <a:gd name="T63" fmla="*/ 4 h 52"/>
              <a:gd name="T64" fmla="*/ 7 w 52"/>
              <a:gd name="T65" fmla="*/ 7 h 52"/>
              <a:gd name="T66" fmla="*/ 4 w 52"/>
              <a:gd name="T67" fmla="*/ 11 h 52"/>
              <a:gd name="T68" fmla="*/ 2 w 52"/>
              <a:gd name="T69" fmla="*/ 16 h 52"/>
              <a:gd name="T70" fmla="*/ 0 w 52"/>
              <a:gd name="T71" fmla="*/ 21 h 52"/>
              <a:gd name="T72" fmla="*/ 0 w 52"/>
              <a:gd name="T73" fmla="*/ 25 h 52"/>
              <a:gd name="T74" fmla="*/ 0 w 52"/>
              <a:gd name="T75" fmla="*/ 25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2" h="52">
                <a:moveTo>
                  <a:pt x="0" y="25"/>
                </a:moveTo>
                <a:lnTo>
                  <a:pt x="0" y="25"/>
                </a:lnTo>
                <a:lnTo>
                  <a:pt x="0" y="31"/>
                </a:lnTo>
                <a:lnTo>
                  <a:pt x="2" y="36"/>
                </a:lnTo>
                <a:lnTo>
                  <a:pt x="4" y="40"/>
                </a:lnTo>
                <a:lnTo>
                  <a:pt x="7" y="44"/>
                </a:lnTo>
                <a:lnTo>
                  <a:pt x="11" y="47"/>
                </a:lnTo>
                <a:lnTo>
                  <a:pt x="16" y="49"/>
                </a:lnTo>
                <a:lnTo>
                  <a:pt x="20" y="50"/>
                </a:lnTo>
                <a:lnTo>
                  <a:pt x="25" y="52"/>
                </a:lnTo>
                <a:lnTo>
                  <a:pt x="25" y="52"/>
                </a:lnTo>
                <a:lnTo>
                  <a:pt x="31" y="50"/>
                </a:lnTo>
                <a:lnTo>
                  <a:pt x="35" y="49"/>
                </a:lnTo>
                <a:lnTo>
                  <a:pt x="40" y="47"/>
                </a:lnTo>
                <a:lnTo>
                  <a:pt x="44" y="44"/>
                </a:lnTo>
                <a:lnTo>
                  <a:pt x="47" y="40"/>
                </a:lnTo>
                <a:lnTo>
                  <a:pt x="49" y="36"/>
                </a:lnTo>
                <a:lnTo>
                  <a:pt x="50" y="31"/>
                </a:lnTo>
                <a:lnTo>
                  <a:pt x="52" y="25"/>
                </a:lnTo>
                <a:lnTo>
                  <a:pt x="52" y="25"/>
                </a:lnTo>
                <a:lnTo>
                  <a:pt x="50" y="21"/>
                </a:lnTo>
                <a:lnTo>
                  <a:pt x="49" y="16"/>
                </a:lnTo>
                <a:lnTo>
                  <a:pt x="47" y="11"/>
                </a:lnTo>
                <a:lnTo>
                  <a:pt x="44" y="7"/>
                </a:lnTo>
                <a:lnTo>
                  <a:pt x="40" y="4"/>
                </a:lnTo>
                <a:lnTo>
                  <a:pt x="35" y="2"/>
                </a:lnTo>
                <a:lnTo>
                  <a:pt x="31" y="0"/>
                </a:lnTo>
                <a:lnTo>
                  <a:pt x="25" y="0"/>
                </a:lnTo>
                <a:lnTo>
                  <a:pt x="25" y="0"/>
                </a:lnTo>
                <a:lnTo>
                  <a:pt x="20" y="0"/>
                </a:lnTo>
                <a:lnTo>
                  <a:pt x="16" y="2"/>
                </a:lnTo>
                <a:lnTo>
                  <a:pt x="11" y="4"/>
                </a:lnTo>
                <a:lnTo>
                  <a:pt x="7" y="7"/>
                </a:lnTo>
                <a:lnTo>
                  <a:pt x="4" y="11"/>
                </a:lnTo>
                <a:lnTo>
                  <a:pt x="2" y="16"/>
                </a:lnTo>
                <a:lnTo>
                  <a:pt x="0" y="21"/>
                </a:lnTo>
                <a:lnTo>
                  <a:pt x="0" y="25"/>
                </a:lnTo>
                <a:lnTo>
                  <a:pt x="0" y="25"/>
                </a:lnTo>
                <a:close/>
              </a:path>
            </a:pathLst>
          </a:cu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9" name="Freeform 210">
            <a:extLst>
              <a:ext uri="{FF2B5EF4-FFF2-40B4-BE49-F238E27FC236}">
                <a16:creationId xmlns:a16="http://schemas.microsoft.com/office/drawing/2014/main" id="{8A41F1ED-0EA3-4393-8F57-BF7A4C9DC510}"/>
              </a:ext>
            </a:extLst>
          </p:cNvPr>
          <p:cNvSpPr>
            <a:spLocks/>
          </p:cNvSpPr>
          <p:nvPr userDrawn="1"/>
        </p:nvSpPr>
        <p:spPr bwMode="auto">
          <a:xfrm>
            <a:off x="7297738" y="3175001"/>
            <a:ext cx="36513" cy="19050"/>
          </a:xfrm>
          <a:custGeom>
            <a:avLst/>
            <a:gdLst>
              <a:gd name="T0" fmla="*/ 0 w 46"/>
              <a:gd name="T1" fmla="*/ 1 h 24"/>
              <a:gd name="T2" fmla="*/ 0 w 46"/>
              <a:gd name="T3" fmla="*/ 1 h 24"/>
              <a:gd name="T4" fmla="*/ 1 w 46"/>
              <a:gd name="T5" fmla="*/ 6 h 24"/>
              <a:gd name="T6" fmla="*/ 2 w 46"/>
              <a:gd name="T7" fmla="*/ 10 h 24"/>
              <a:gd name="T8" fmla="*/ 5 w 46"/>
              <a:gd name="T9" fmla="*/ 14 h 24"/>
              <a:gd name="T10" fmla="*/ 7 w 46"/>
              <a:gd name="T11" fmla="*/ 18 h 24"/>
              <a:gd name="T12" fmla="*/ 10 w 46"/>
              <a:gd name="T13" fmla="*/ 20 h 24"/>
              <a:gd name="T14" fmla="*/ 15 w 46"/>
              <a:gd name="T15" fmla="*/ 22 h 24"/>
              <a:gd name="T16" fmla="*/ 18 w 46"/>
              <a:gd name="T17" fmla="*/ 23 h 24"/>
              <a:gd name="T18" fmla="*/ 23 w 46"/>
              <a:gd name="T19" fmla="*/ 24 h 24"/>
              <a:gd name="T20" fmla="*/ 23 w 46"/>
              <a:gd name="T21" fmla="*/ 24 h 24"/>
              <a:gd name="T22" fmla="*/ 28 w 46"/>
              <a:gd name="T23" fmla="*/ 23 h 24"/>
              <a:gd name="T24" fmla="*/ 32 w 46"/>
              <a:gd name="T25" fmla="*/ 22 h 24"/>
              <a:gd name="T26" fmla="*/ 37 w 46"/>
              <a:gd name="T27" fmla="*/ 20 h 24"/>
              <a:gd name="T28" fmla="*/ 40 w 46"/>
              <a:gd name="T29" fmla="*/ 18 h 24"/>
              <a:gd name="T30" fmla="*/ 43 w 46"/>
              <a:gd name="T31" fmla="*/ 14 h 24"/>
              <a:gd name="T32" fmla="*/ 45 w 46"/>
              <a:gd name="T33" fmla="*/ 10 h 24"/>
              <a:gd name="T34" fmla="*/ 46 w 46"/>
              <a:gd name="T35" fmla="*/ 6 h 24"/>
              <a:gd name="T36" fmla="*/ 46 w 46"/>
              <a:gd name="T37" fmla="*/ 1 h 24"/>
              <a:gd name="T38" fmla="*/ 46 w 46"/>
              <a:gd name="T39" fmla="*/ 1 h 24"/>
              <a:gd name="T40" fmla="*/ 46 w 46"/>
              <a:gd name="T41" fmla="*/ 0 h 24"/>
              <a:gd name="T42" fmla="*/ 46 w 46"/>
              <a:gd name="T43" fmla="*/ 0 h 24"/>
              <a:gd name="T44" fmla="*/ 46 w 46"/>
              <a:gd name="T45" fmla="*/ 5 h 24"/>
              <a:gd name="T46" fmla="*/ 45 w 46"/>
              <a:gd name="T47" fmla="*/ 10 h 24"/>
              <a:gd name="T48" fmla="*/ 43 w 46"/>
              <a:gd name="T49" fmla="*/ 13 h 24"/>
              <a:gd name="T50" fmla="*/ 39 w 46"/>
              <a:gd name="T51" fmla="*/ 16 h 24"/>
              <a:gd name="T52" fmla="*/ 36 w 46"/>
              <a:gd name="T53" fmla="*/ 19 h 24"/>
              <a:gd name="T54" fmla="*/ 32 w 46"/>
              <a:gd name="T55" fmla="*/ 21 h 24"/>
              <a:gd name="T56" fmla="*/ 28 w 46"/>
              <a:gd name="T57" fmla="*/ 22 h 24"/>
              <a:gd name="T58" fmla="*/ 23 w 46"/>
              <a:gd name="T59" fmla="*/ 22 h 24"/>
              <a:gd name="T60" fmla="*/ 23 w 46"/>
              <a:gd name="T61" fmla="*/ 22 h 24"/>
              <a:gd name="T62" fmla="*/ 18 w 46"/>
              <a:gd name="T63" fmla="*/ 22 h 24"/>
              <a:gd name="T64" fmla="*/ 15 w 46"/>
              <a:gd name="T65" fmla="*/ 21 h 24"/>
              <a:gd name="T66" fmla="*/ 10 w 46"/>
              <a:gd name="T67" fmla="*/ 19 h 24"/>
              <a:gd name="T68" fmla="*/ 7 w 46"/>
              <a:gd name="T69" fmla="*/ 16 h 24"/>
              <a:gd name="T70" fmla="*/ 5 w 46"/>
              <a:gd name="T71" fmla="*/ 13 h 24"/>
              <a:gd name="T72" fmla="*/ 2 w 46"/>
              <a:gd name="T73" fmla="*/ 10 h 24"/>
              <a:gd name="T74" fmla="*/ 1 w 46"/>
              <a:gd name="T75" fmla="*/ 5 h 24"/>
              <a:gd name="T76" fmla="*/ 0 w 46"/>
              <a:gd name="T77" fmla="*/ 0 h 24"/>
              <a:gd name="T78" fmla="*/ 0 w 46"/>
              <a:gd name="T79" fmla="*/ 0 h 24"/>
              <a:gd name="T80" fmla="*/ 0 w 46"/>
              <a:gd name="T81" fmla="*/ 1 h 24"/>
              <a:gd name="T82" fmla="*/ 0 w 46"/>
              <a:gd name="T83" fmla="*/ 1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6" h="24">
                <a:moveTo>
                  <a:pt x="0" y="1"/>
                </a:moveTo>
                <a:lnTo>
                  <a:pt x="0" y="1"/>
                </a:lnTo>
                <a:lnTo>
                  <a:pt x="1" y="6"/>
                </a:lnTo>
                <a:lnTo>
                  <a:pt x="2" y="10"/>
                </a:lnTo>
                <a:lnTo>
                  <a:pt x="5" y="14"/>
                </a:lnTo>
                <a:lnTo>
                  <a:pt x="7" y="18"/>
                </a:lnTo>
                <a:lnTo>
                  <a:pt x="10" y="20"/>
                </a:lnTo>
                <a:lnTo>
                  <a:pt x="15" y="22"/>
                </a:lnTo>
                <a:lnTo>
                  <a:pt x="18" y="23"/>
                </a:lnTo>
                <a:lnTo>
                  <a:pt x="23" y="24"/>
                </a:lnTo>
                <a:lnTo>
                  <a:pt x="23" y="24"/>
                </a:lnTo>
                <a:lnTo>
                  <a:pt x="28" y="23"/>
                </a:lnTo>
                <a:lnTo>
                  <a:pt x="32" y="22"/>
                </a:lnTo>
                <a:lnTo>
                  <a:pt x="37" y="20"/>
                </a:lnTo>
                <a:lnTo>
                  <a:pt x="40" y="18"/>
                </a:lnTo>
                <a:lnTo>
                  <a:pt x="43" y="14"/>
                </a:lnTo>
                <a:lnTo>
                  <a:pt x="45" y="10"/>
                </a:lnTo>
                <a:lnTo>
                  <a:pt x="46" y="6"/>
                </a:lnTo>
                <a:lnTo>
                  <a:pt x="46" y="1"/>
                </a:lnTo>
                <a:lnTo>
                  <a:pt x="46" y="1"/>
                </a:lnTo>
                <a:lnTo>
                  <a:pt x="46" y="0"/>
                </a:lnTo>
                <a:lnTo>
                  <a:pt x="46" y="0"/>
                </a:lnTo>
                <a:lnTo>
                  <a:pt x="46" y="5"/>
                </a:lnTo>
                <a:lnTo>
                  <a:pt x="45" y="10"/>
                </a:lnTo>
                <a:lnTo>
                  <a:pt x="43" y="13"/>
                </a:lnTo>
                <a:lnTo>
                  <a:pt x="39" y="16"/>
                </a:lnTo>
                <a:lnTo>
                  <a:pt x="36" y="19"/>
                </a:lnTo>
                <a:lnTo>
                  <a:pt x="32" y="21"/>
                </a:lnTo>
                <a:lnTo>
                  <a:pt x="28" y="22"/>
                </a:lnTo>
                <a:lnTo>
                  <a:pt x="23" y="22"/>
                </a:lnTo>
                <a:lnTo>
                  <a:pt x="23" y="22"/>
                </a:lnTo>
                <a:lnTo>
                  <a:pt x="18" y="22"/>
                </a:lnTo>
                <a:lnTo>
                  <a:pt x="15" y="21"/>
                </a:lnTo>
                <a:lnTo>
                  <a:pt x="10" y="19"/>
                </a:lnTo>
                <a:lnTo>
                  <a:pt x="7" y="16"/>
                </a:lnTo>
                <a:lnTo>
                  <a:pt x="5" y="13"/>
                </a:lnTo>
                <a:lnTo>
                  <a:pt x="2" y="10"/>
                </a:lnTo>
                <a:lnTo>
                  <a:pt x="1" y="5"/>
                </a:lnTo>
                <a:lnTo>
                  <a:pt x="0" y="0"/>
                </a:lnTo>
                <a:lnTo>
                  <a:pt x="0" y="0"/>
                </a:ln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FB6E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0" name="Freeform 211">
            <a:extLst>
              <a:ext uri="{FF2B5EF4-FFF2-40B4-BE49-F238E27FC236}">
                <a16:creationId xmlns:a16="http://schemas.microsoft.com/office/drawing/2014/main" id="{A751D486-CF47-4A81-864E-44D7A0B9AA17}"/>
              </a:ext>
            </a:extLst>
          </p:cNvPr>
          <p:cNvSpPr>
            <a:spLocks/>
          </p:cNvSpPr>
          <p:nvPr userDrawn="1"/>
        </p:nvSpPr>
        <p:spPr bwMode="auto">
          <a:xfrm>
            <a:off x="7297738" y="3155951"/>
            <a:ext cx="36513" cy="36513"/>
          </a:xfrm>
          <a:custGeom>
            <a:avLst/>
            <a:gdLst>
              <a:gd name="T0" fmla="*/ 0 w 46"/>
              <a:gd name="T1" fmla="*/ 23 h 46"/>
              <a:gd name="T2" fmla="*/ 0 w 46"/>
              <a:gd name="T3" fmla="*/ 23 h 46"/>
              <a:gd name="T4" fmla="*/ 1 w 46"/>
              <a:gd name="T5" fmla="*/ 28 h 46"/>
              <a:gd name="T6" fmla="*/ 2 w 46"/>
              <a:gd name="T7" fmla="*/ 32 h 46"/>
              <a:gd name="T8" fmla="*/ 5 w 46"/>
              <a:gd name="T9" fmla="*/ 36 h 46"/>
              <a:gd name="T10" fmla="*/ 7 w 46"/>
              <a:gd name="T11" fmla="*/ 39 h 46"/>
              <a:gd name="T12" fmla="*/ 10 w 46"/>
              <a:gd name="T13" fmla="*/ 43 h 46"/>
              <a:gd name="T14" fmla="*/ 15 w 46"/>
              <a:gd name="T15" fmla="*/ 45 h 46"/>
              <a:gd name="T16" fmla="*/ 18 w 46"/>
              <a:gd name="T17" fmla="*/ 46 h 46"/>
              <a:gd name="T18" fmla="*/ 23 w 46"/>
              <a:gd name="T19" fmla="*/ 46 h 46"/>
              <a:gd name="T20" fmla="*/ 23 w 46"/>
              <a:gd name="T21" fmla="*/ 46 h 46"/>
              <a:gd name="T22" fmla="*/ 28 w 46"/>
              <a:gd name="T23" fmla="*/ 46 h 46"/>
              <a:gd name="T24" fmla="*/ 32 w 46"/>
              <a:gd name="T25" fmla="*/ 45 h 46"/>
              <a:gd name="T26" fmla="*/ 37 w 46"/>
              <a:gd name="T27" fmla="*/ 43 h 46"/>
              <a:gd name="T28" fmla="*/ 40 w 46"/>
              <a:gd name="T29" fmla="*/ 39 h 46"/>
              <a:gd name="T30" fmla="*/ 43 w 46"/>
              <a:gd name="T31" fmla="*/ 36 h 46"/>
              <a:gd name="T32" fmla="*/ 45 w 46"/>
              <a:gd name="T33" fmla="*/ 32 h 46"/>
              <a:gd name="T34" fmla="*/ 46 w 46"/>
              <a:gd name="T35" fmla="*/ 28 h 46"/>
              <a:gd name="T36" fmla="*/ 46 w 46"/>
              <a:gd name="T37" fmla="*/ 23 h 46"/>
              <a:gd name="T38" fmla="*/ 46 w 46"/>
              <a:gd name="T39" fmla="*/ 23 h 46"/>
              <a:gd name="T40" fmla="*/ 46 w 46"/>
              <a:gd name="T41" fmla="*/ 19 h 46"/>
              <a:gd name="T42" fmla="*/ 45 w 46"/>
              <a:gd name="T43" fmla="*/ 14 h 46"/>
              <a:gd name="T44" fmla="*/ 43 w 46"/>
              <a:gd name="T45" fmla="*/ 10 h 46"/>
              <a:gd name="T46" fmla="*/ 40 w 46"/>
              <a:gd name="T47" fmla="*/ 7 h 46"/>
              <a:gd name="T48" fmla="*/ 37 w 46"/>
              <a:gd name="T49" fmla="*/ 5 h 46"/>
              <a:gd name="T50" fmla="*/ 32 w 46"/>
              <a:gd name="T51" fmla="*/ 2 h 46"/>
              <a:gd name="T52" fmla="*/ 28 w 46"/>
              <a:gd name="T53" fmla="*/ 1 h 46"/>
              <a:gd name="T54" fmla="*/ 23 w 46"/>
              <a:gd name="T55" fmla="*/ 0 h 46"/>
              <a:gd name="T56" fmla="*/ 23 w 46"/>
              <a:gd name="T57" fmla="*/ 0 h 46"/>
              <a:gd name="T58" fmla="*/ 18 w 46"/>
              <a:gd name="T59" fmla="*/ 1 h 46"/>
              <a:gd name="T60" fmla="*/ 15 w 46"/>
              <a:gd name="T61" fmla="*/ 2 h 46"/>
              <a:gd name="T62" fmla="*/ 10 w 46"/>
              <a:gd name="T63" fmla="*/ 5 h 46"/>
              <a:gd name="T64" fmla="*/ 7 w 46"/>
              <a:gd name="T65" fmla="*/ 7 h 46"/>
              <a:gd name="T66" fmla="*/ 5 w 46"/>
              <a:gd name="T67" fmla="*/ 10 h 46"/>
              <a:gd name="T68" fmla="*/ 2 w 46"/>
              <a:gd name="T69" fmla="*/ 14 h 46"/>
              <a:gd name="T70" fmla="*/ 1 w 46"/>
              <a:gd name="T71" fmla="*/ 19 h 46"/>
              <a:gd name="T72" fmla="*/ 0 w 46"/>
              <a:gd name="T73" fmla="*/ 23 h 46"/>
              <a:gd name="T74" fmla="*/ 0 w 46"/>
              <a:gd name="T75" fmla="*/ 2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6" h="46">
                <a:moveTo>
                  <a:pt x="0" y="23"/>
                </a:moveTo>
                <a:lnTo>
                  <a:pt x="0" y="23"/>
                </a:lnTo>
                <a:lnTo>
                  <a:pt x="1" y="28"/>
                </a:lnTo>
                <a:lnTo>
                  <a:pt x="2" y="32"/>
                </a:lnTo>
                <a:lnTo>
                  <a:pt x="5" y="36"/>
                </a:lnTo>
                <a:lnTo>
                  <a:pt x="7" y="39"/>
                </a:lnTo>
                <a:lnTo>
                  <a:pt x="10" y="43"/>
                </a:lnTo>
                <a:lnTo>
                  <a:pt x="15" y="45"/>
                </a:lnTo>
                <a:lnTo>
                  <a:pt x="18" y="46"/>
                </a:lnTo>
                <a:lnTo>
                  <a:pt x="23" y="46"/>
                </a:lnTo>
                <a:lnTo>
                  <a:pt x="23" y="46"/>
                </a:lnTo>
                <a:lnTo>
                  <a:pt x="28" y="46"/>
                </a:lnTo>
                <a:lnTo>
                  <a:pt x="32" y="45"/>
                </a:lnTo>
                <a:lnTo>
                  <a:pt x="37" y="43"/>
                </a:lnTo>
                <a:lnTo>
                  <a:pt x="40" y="39"/>
                </a:lnTo>
                <a:lnTo>
                  <a:pt x="43" y="36"/>
                </a:lnTo>
                <a:lnTo>
                  <a:pt x="45" y="32"/>
                </a:lnTo>
                <a:lnTo>
                  <a:pt x="46" y="28"/>
                </a:lnTo>
                <a:lnTo>
                  <a:pt x="46" y="23"/>
                </a:lnTo>
                <a:lnTo>
                  <a:pt x="46" y="23"/>
                </a:lnTo>
                <a:lnTo>
                  <a:pt x="46" y="19"/>
                </a:lnTo>
                <a:lnTo>
                  <a:pt x="45" y="14"/>
                </a:lnTo>
                <a:lnTo>
                  <a:pt x="43" y="10"/>
                </a:lnTo>
                <a:lnTo>
                  <a:pt x="40" y="7"/>
                </a:lnTo>
                <a:lnTo>
                  <a:pt x="37" y="5"/>
                </a:lnTo>
                <a:lnTo>
                  <a:pt x="32" y="2"/>
                </a:lnTo>
                <a:lnTo>
                  <a:pt x="28" y="1"/>
                </a:lnTo>
                <a:lnTo>
                  <a:pt x="23" y="0"/>
                </a:lnTo>
                <a:lnTo>
                  <a:pt x="23" y="0"/>
                </a:lnTo>
                <a:lnTo>
                  <a:pt x="18" y="1"/>
                </a:lnTo>
                <a:lnTo>
                  <a:pt x="15" y="2"/>
                </a:lnTo>
                <a:lnTo>
                  <a:pt x="10" y="5"/>
                </a:lnTo>
                <a:lnTo>
                  <a:pt x="7" y="7"/>
                </a:lnTo>
                <a:lnTo>
                  <a:pt x="5" y="10"/>
                </a:lnTo>
                <a:lnTo>
                  <a:pt x="2" y="14"/>
                </a:lnTo>
                <a:lnTo>
                  <a:pt x="1" y="19"/>
                </a:lnTo>
                <a:lnTo>
                  <a:pt x="0" y="23"/>
                </a:lnTo>
                <a:lnTo>
                  <a:pt x="0" y="23"/>
                </a:lnTo>
                <a:close/>
              </a:path>
            </a:pathLst>
          </a:custGeom>
          <a:solidFill>
            <a:srgbClr val="EF50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1" name="Freeform 212">
            <a:extLst>
              <a:ext uri="{FF2B5EF4-FFF2-40B4-BE49-F238E27FC236}">
                <a16:creationId xmlns:a16="http://schemas.microsoft.com/office/drawing/2014/main" id="{7C048470-30EE-457A-87A0-E694B9903756}"/>
              </a:ext>
            </a:extLst>
          </p:cNvPr>
          <p:cNvSpPr>
            <a:spLocks/>
          </p:cNvSpPr>
          <p:nvPr userDrawn="1"/>
        </p:nvSpPr>
        <p:spPr bwMode="auto">
          <a:xfrm>
            <a:off x="7297738" y="3155951"/>
            <a:ext cx="36513" cy="19050"/>
          </a:xfrm>
          <a:custGeom>
            <a:avLst/>
            <a:gdLst>
              <a:gd name="T0" fmla="*/ 0 w 46"/>
              <a:gd name="T1" fmla="*/ 23 h 24"/>
              <a:gd name="T2" fmla="*/ 0 w 46"/>
              <a:gd name="T3" fmla="*/ 23 h 24"/>
              <a:gd name="T4" fmla="*/ 1 w 46"/>
              <a:gd name="T5" fmla="*/ 19 h 24"/>
              <a:gd name="T6" fmla="*/ 2 w 46"/>
              <a:gd name="T7" fmla="*/ 14 h 24"/>
              <a:gd name="T8" fmla="*/ 5 w 46"/>
              <a:gd name="T9" fmla="*/ 10 h 24"/>
              <a:gd name="T10" fmla="*/ 7 w 46"/>
              <a:gd name="T11" fmla="*/ 7 h 24"/>
              <a:gd name="T12" fmla="*/ 10 w 46"/>
              <a:gd name="T13" fmla="*/ 5 h 24"/>
              <a:gd name="T14" fmla="*/ 15 w 46"/>
              <a:gd name="T15" fmla="*/ 2 h 24"/>
              <a:gd name="T16" fmla="*/ 18 w 46"/>
              <a:gd name="T17" fmla="*/ 1 h 24"/>
              <a:gd name="T18" fmla="*/ 23 w 46"/>
              <a:gd name="T19" fmla="*/ 0 h 24"/>
              <a:gd name="T20" fmla="*/ 23 w 46"/>
              <a:gd name="T21" fmla="*/ 0 h 24"/>
              <a:gd name="T22" fmla="*/ 28 w 46"/>
              <a:gd name="T23" fmla="*/ 1 h 24"/>
              <a:gd name="T24" fmla="*/ 32 w 46"/>
              <a:gd name="T25" fmla="*/ 2 h 24"/>
              <a:gd name="T26" fmla="*/ 37 w 46"/>
              <a:gd name="T27" fmla="*/ 5 h 24"/>
              <a:gd name="T28" fmla="*/ 40 w 46"/>
              <a:gd name="T29" fmla="*/ 7 h 24"/>
              <a:gd name="T30" fmla="*/ 43 w 46"/>
              <a:gd name="T31" fmla="*/ 10 h 24"/>
              <a:gd name="T32" fmla="*/ 45 w 46"/>
              <a:gd name="T33" fmla="*/ 14 h 24"/>
              <a:gd name="T34" fmla="*/ 46 w 46"/>
              <a:gd name="T35" fmla="*/ 19 h 24"/>
              <a:gd name="T36" fmla="*/ 46 w 46"/>
              <a:gd name="T37" fmla="*/ 23 h 24"/>
              <a:gd name="T38" fmla="*/ 46 w 46"/>
              <a:gd name="T39" fmla="*/ 23 h 24"/>
              <a:gd name="T40" fmla="*/ 46 w 46"/>
              <a:gd name="T41" fmla="*/ 24 h 24"/>
              <a:gd name="T42" fmla="*/ 46 w 46"/>
              <a:gd name="T43" fmla="*/ 24 h 24"/>
              <a:gd name="T44" fmla="*/ 46 w 46"/>
              <a:gd name="T45" fmla="*/ 20 h 24"/>
              <a:gd name="T46" fmla="*/ 45 w 46"/>
              <a:gd name="T47" fmla="*/ 16 h 24"/>
              <a:gd name="T48" fmla="*/ 43 w 46"/>
              <a:gd name="T49" fmla="*/ 13 h 24"/>
              <a:gd name="T50" fmla="*/ 39 w 46"/>
              <a:gd name="T51" fmla="*/ 9 h 24"/>
              <a:gd name="T52" fmla="*/ 36 w 46"/>
              <a:gd name="T53" fmla="*/ 7 h 24"/>
              <a:gd name="T54" fmla="*/ 32 w 46"/>
              <a:gd name="T55" fmla="*/ 5 h 24"/>
              <a:gd name="T56" fmla="*/ 28 w 46"/>
              <a:gd name="T57" fmla="*/ 4 h 24"/>
              <a:gd name="T58" fmla="*/ 23 w 46"/>
              <a:gd name="T59" fmla="*/ 4 h 24"/>
              <a:gd name="T60" fmla="*/ 23 w 46"/>
              <a:gd name="T61" fmla="*/ 4 h 24"/>
              <a:gd name="T62" fmla="*/ 18 w 46"/>
              <a:gd name="T63" fmla="*/ 4 h 24"/>
              <a:gd name="T64" fmla="*/ 15 w 46"/>
              <a:gd name="T65" fmla="*/ 5 h 24"/>
              <a:gd name="T66" fmla="*/ 10 w 46"/>
              <a:gd name="T67" fmla="*/ 7 h 24"/>
              <a:gd name="T68" fmla="*/ 7 w 46"/>
              <a:gd name="T69" fmla="*/ 9 h 24"/>
              <a:gd name="T70" fmla="*/ 5 w 46"/>
              <a:gd name="T71" fmla="*/ 13 h 24"/>
              <a:gd name="T72" fmla="*/ 2 w 46"/>
              <a:gd name="T73" fmla="*/ 16 h 24"/>
              <a:gd name="T74" fmla="*/ 1 w 46"/>
              <a:gd name="T75" fmla="*/ 20 h 24"/>
              <a:gd name="T76" fmla="*/ 0 w 46"/>
              <a:gd name="T77" fmla="*/ 24 h 24"/>
              <a:gd name="T78" fmla="*/ 0 w 46"/>
              <a:gd name="T79" fmla="*/ 24 h 24"/>
              <a:gd name="T80" fmla="*/ 0 w 46"/>
              <a:gd name="T81" fmla="*/ 23 h 24"/>
              <a:gd name="T82" fmla="*/ 0 w 46"/>
              <a:gd name="T83" fmla="*/ 23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6" h="24">
                <a:moveTo>
                  <a:pt x="0" y="23"/>
                </a:moveTo>
                <a:lnTo>
                  <a:pt x="0" y="23"/>
                </a:lnTo>
                <a:lnTo>
                  <a:pt x="1" y="19"/>
                </a:lnTo>
                <a:lnTo>
                  <a:pt x="2" y="14"/>
                </a:lnTo>
                <a:lnTo>
                  <a:pt x="5" y="10"/>
                </a:lnTo>
                <a:lnTo>
                  <a:pt x="7" y="7"/>
                </a:lnTo>
                <a:lnTo>
                  <a:pt x="10" y="5"/>
                </a:lnTo>
                <a:lnTo>
                  <a:pt x="15" y="2"/>
                </a:lnTo>
                <a:lnTo>
                  <a:pt x="18" y="1"/>
                </a:lnTo>
                <a:lnTo>
                  <a:pt x="23" y="0"/>
                </a:lnTo>
                <a:lnTo>
                  <a:pt x="23" y="0"/>
                </a:lnTo>
                <a:lnTo>
                  <a:pt x="28" y="1"/>
                </a:lnTo>
                <a:lnTo>
                  <a:pt x="32" y="2"/>
                </a:lnTo>
                <a:lnTo>
                  <a:pt x="37" y="5"/>
                </a:lnTo>
                <a:lnTo>
                  <a:pt x="40" y="7"/>
                </a:lnTo>
                <a:lnTo>
                  <a:pt x="43" y="10"/>
                </a:lnTo>
                <a:lnTo>
                  <a:pt x="45" y="14"/>
                </a:lnTo>
                <a:lnTo>
                  <a:pt x="46" y="19"/>
                </a:lnTo>
                <a:lnTo>
                  <a:pt x="46" y="23"/>
                </a:lnTo>
                <a:lnTo>
                  <a:pt x="46" y="23"/>
                </a:lnTo>
                <a:lnTo>
                  <a:pt x="46" y="24"/>
                </a:lnTo>
                <a:lnTo>
                  <a:pt x="46" y="24"/>
                </a:lnTo>
                <a:lnTo>
                  <a:pt x="46" y="20"/>
                </a:lnTo>
                <a:lnTo>
                  <a:pt x="45" y="16"/>
                </a:lnTo>
                <a:lnTo>
                  <a:pt x="43" y="13"/>
                </a:lnTo>
                <a:lnTo>
                  <a:pt x="39" y="9"/>
                </a:lnTo>
                <a:lnTo>
                  <a:pt x="36" y="7"/>
                </a:lnTo>
                <a:lnTo>
                  <a:pt x="32" y="5"/>
                </a:lnTo>
                <a:lnTo>
                  <a:pt x="28" y="4"/>
                </a:lnTo>
                <a:lnTo>
                  <a:pt x="23" y="4"/>
                </a:lnTo>
                <a:lnTo>
                  <a:pt x="23" y="4"/>
                </a:lnTo>
                <a:lnTo>
                  <a:pt x="18" y="4"/>
                </a:lnTo>
                <a:lnTo>
                  <a:pt x="15" y="5"/>
                </a:lnTo>
                <a:lnTo>
                  <a:pt x="10" y="7"/>
                </a:lnTo>
                <a:lnTo>
                  <a:pt x="7" y="9"/>
                </a:lnTo>
                <a:lnTo>
                  <a:pt x="5" y="13"/>
                </a:lnTo>
                <a:lnTo>
                  <a:pt x="2" y="16"/>
                </a:lnTo>
                <a:lnTo>
                  <a:pt x="1" y="20"/>
                </a:lnTo>
                <a:lnTo>
                  <a:pt x="0" y="24"/>
                </a:lnTo>
                <a:lnTo>
                  <a:pt x="0" y="24"/>
                </a:lnTo>
                <a:lnTo>
                  <a:pt x="0" y="23"/>
                </a:lnTo>
                <a:lnTo>
                  <a:pt x="0" y="23"/>
                </a:lnTo>
                <a:close/>
              </a:path>
            </a:pathLst>
          </a:custGeom>
          <a:solidFill>
            <a:srgbClr val="EF6F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" name="Line 213">
            <a:extLst>
              <a:ext uri="{FF2B5EF4-FFF2-40B4-BE49-F238E27FC236}">
                <a16:creationId xmlns:a16="http://schemas.microsoft.com/office/drawing/2014/main" id="{51E7124A-12CD-4926-A29E-4DED9F3CC2F9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186613" y="3008313"/>
            <a:ext cx="180975" cy="0"/>
          </a:xfrm>
          <a:prstGeom prst="line">
            <a:avLst/>
          </a:prstGeom>
          <a:noFill/>
          <a:ln w="7938">
            <a:solidFill>
              <a:srgbClr val="F6F7F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3" name="Line 214">
            <a:extLst>
              <a:ext uri="{FF2B5EF4-FFF2-40B4-BE49-F238E27FC236}">
                <a16:creationId xmlns:a16="http://schemas.microsoft.com/office/drawing/2014/main" id="{31D6C2C1-74DA-4053-9567-7CE1EF88588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186613" y="2982913"/>
            <a:ext cx="180975" cy="0"/>
          </a:xfrm>
          <a:prstGeom prst="line">
            <a:avLst/>
          </a:prstGeom>
          <a:noFill/>
          <a:ln w="7938">
            <a:solidFill>
              <a:srgbClr val="F6F7F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4" name="Line 215">
            <a:extLst>
              <a:ext uri="{FF2B5EF4-FFF2-40B4-BE49-F238E27FC236}">
                <a16:creationId xmlns:a16="http://schemas.microsoft.com/office/drawing/2014/main" id="{1FF6CD4F-CCA9-47E9-ABB8-FB9E715C15B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186613" y="2957513"/>
            <a:ext cx="180975" cy="0"/>
          </a:xfrm>
          <a:prstGeom prst="line">
            <a:avLst/>
          </a:prstGeom>
          <a:noFill/>
          <a:ln w="7938">
            <a:solidFill>
              <a:srgbClr val="F6F7F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5" name="Rectangle 216">
            <a:extLst>
              <a:ext uri="{FF2B5EF4-FFF2-40B4-BE49-F238E27FC236}">
                <a16:creationId xmlns:a16="http://schemas.microsoft.com/office/drawing/2014/main" id="{04DE9F2F-D4CC-41EB-A26C-0D24739B109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983413" y="2227263"/>
            <a:ext cx="588963" cy="34925"/>
          </a:xfrm>
          <a:prstGeom prst="rect">
            <a:avLst/>
          </a:prstGeom>
          <a:solidFill>
            <a:srgbClr val="CDD0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6" name="Line 217">
            <a:extLst>
              <a:ext uri="{FF2B5EF4-FFF2-40B4-BE49-F238E27FC236}">
                <a16:creationId xmlns:a16="http://schemas.microsoft.com/office/drawing/2014/main" id="{2F166E98-CB16-41AB-B145-6C706289BE69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937376" y="4005263"/>
            <a:ext cx="0" cy="0"/>
          </a:xfrm>
          <a:prstGeom prst="line">
            <a:avLst/>
          </a:prstGeom>
          <a:noFill/>
          <a:ln w="25400">
            <a:solidFill>
              <a:srgbClr val="646D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7" name="Freeform 218">
            <a:extLst>
              <a:ext uri="{FF2B5EF4-FFF2-40B4-BE49-F238E27FC236}">
                <a16:creationId xmlns:a16="http://schemas.microsoft.com/office/drawing/2014/main" id="{02EFE6BD-6EF6-4CCB-93DC-3B87AC536820}"/>
              </a:ext>
            </a:extLst>
          </p:cNvPr>
          <p:cNvSpPr>
            <a:spLocks/>
          </p:cNvSpPr>
          <p:nvPr userDrawn="1"/>
        </p:nvSpPr>
        <p:spPr bwMode="auto">
          <a:xfrm>
            <a:off x="7162801" y="3362326"/>
            <a:ext cx="238125" cy="238125"/>
          </a:xfrm>
          <a:custGeom>
            <a:avLst/>
            <a:gdLst>
              <a:gd name="T0" fmla="*/ 299 w 299"/>
              <a:gd name="T1" fmla="*/ 149 h 299"/>
              <a:gd name="T2" fmla="*/ 296 w 299"/>
              <a:gd name="T3" fmla="*/ 179 h 299"/>
              <a:gd name="T4" fmla="*/ 288 w 299"/>
              <a:gd name="T5" fmla="*/ 208 h 299"/>
              <a:gd name="T6" fmla="*/ 274 w 299"/>
              <a:gd name="T7" fmla="*/ 234 h 299"/>
              <a:gd name="T8" fmla="*/ 255 w 299"/>
              <a:gd name="T9" fmla="*/ 255 h 299"/>
              <a:gd name="T10" fmla="*/ 233 w 299"/>
              <a:gd name="T11" fmla="*/ 274 h 299"/>
              <a:gd name="T12" fmla="*/ 208 w 299"/>
              <a:gd name="T13" fmla="*/ 288 h 299"/>
              <a:gd name="T14" fmla="*/ 179 w 299"/>
              <a:gd name="T15" fmla="*/ 296 h 299"/>
              <a:gd name="T16" fmla="*/ 149 w 299"/>
              <a:gd name="T17" fmla="*/ 299 h 299"/>
              <a:gd name="T18" fmla="*/ 134 w 299"/>
              <a:gd name="T19" fmla="*/ 298 h 299"/>
              <a:gd name="T20" fmla="*/ 104 w 299"/>
              <a:gd name="T21" fmla="*/ 292 h 299"/>
              <a:gd name="T22" fmla="*/ 78 w 299"/>
              <a:gd name="T23" fmla="*/ 281 h 299"/>
              <a:gd name="T24" fmla="*/ 54 w 299"/>
              <a:gd name="T25" fmla="*/ 265 h 299"/>
              <a:gd name="T26" fmla="*/ 34 w 299"/>
              <a:gd name="T27" fmla="*/ 245 h 299"/>
              <a:gd name="T28" fmla="*/ 18 w 299"/>
              <a:gd name="T29" fmla="*/ 221 h 299"/>
              <a:gd name="T30" fmla="*/ 7 w 299"/>
              <a:gd name="T31" fmla="*/ 194 h 299"/>
              <a:gd name="T32" fmla="*/ 1 w 299"/>
              <a:gd name="T33" fmla="*/ 164 h 299"/>
              <a:gd name="T34" fmla="*/ 0 w 299"/>
              <a:gd name="T35" fmla="*/ 149 h 299"/>
              <a:gd name="T36" fmla="*/ 3 w 299"/>
              <a:gd name="T37" fmla="*/ 119 h 299"/>
              <a:gd name="T38" fmla="*/ 11 w 299"/>
              <a:gd name="T39" fmla="*/ 91 h 299"/>
              <a:gd name="T40" fmla="*/ 25 w 299"/>
              <a:gd name="T41" fmla="*/ 65 h 299"/>
              <a:gd name="T42" fmla="*/ 43 w 299"/>
              <a:gd name="T43" fmla="*/ 43 h 299"/>
              <a:gd name="T44" fmla="*/ 65 w 299"/>
              <a:gd name="T45" fmla="*/ 25 h 299"/>
              <a:gd name="T46" fmla="*/ 91 w 299"/>
              <a:gd name="T47" fmla="*/ 11 h 299"/>
              <a:gd name="T48" fmla="*/ 119 w 299"/>
              <a:gd name="T49" fmla="*/ 3 h 299"/>
              <a:gd name="T50" fmla="*/ 149 w 299"/>
              <a:gd name="T51" fmla="*/ 0 h 299"/>
              <a:gd name="T52" fmla="*/ 164 w 299"/>
              <a:gd name="T53" fmla="*/ 1 h 299"/>
              <a:gd name="T54" fmla="*/ 194 w 299"/>
              <a:gd name="T55" fmla="*/ 7 h 299"/>
              <a:gd name="T56" fmla="*/ 221 w 299"/>
              <a:gd name="T57" fmla="*/ 18 h 299"/>
              <a:gd name="T58" fmla="*/ 245 w 299"/>
              <a:gd name="T59" fmla="*/ 34 h 299"/>
              <a:gd name="T60" fmla="*/ 265 w 299"/>
              <a:gd name="T61" fmla="*/ 54 h 299"/>
              <a:gd name="T62" fmla="*/ 281 w 299"/>
              <a:gd name="T63" fmla="*/ 78 h 299"/>
              <a:gd name="T64" fmla="*/ 292 w 299"/>
              <a:gd name="T65" fmla="*/ 105 h 299"/>
              <a:gd name="T66" fmla="*/ 298 w 299"/>
              <a:gd name="T67" fmla="*/ 134 h 299"/>
              <a:gd name="T68" fmla="*/ 299 w 299"/>
              <a:gd name="T69" fmla="*/ 149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99" h="299">
                <a:moveTo>
                  <a:pt x="299" y="149"/>
                </a:moveTo>
                <a:lnTo>
                  <a:pt x="299" y="149"/>
                </a:lnTo>
                <a:lnTo>
                  <a:pt x="298" y="164"/>
                </a:lnTo>
                <a:lnTo>
                  <a:pt x="296" y="179"/>
                </a:lnTo>
                <a:lnTo>
                  <a:pt x="292" y="194"/>
                </a:lnTo>
                <a:lnTo>
                  <a:pt x="288" y="208"/>
                </a:lnTo>
                <a:lnTo>
                  <a:pt x="281" y="221"/>
                </a:lnTo>
                <a:lnTo>
                  <a:pt x="274" y="234"/>
                </a:lnTo>
                <a:lnTo>
                  <a:pt x="265" y="245"/>
                </a:lnTo>
                <a:lnTo>
                  <a:pt x="255" y="255"/>
                </a:lnTo>
                <a:lnTo>
                  <a:pt x="245" y="265"/>
                </a:lnTo>
                <a:lnTo>
                  <a:pt x="233" y="274"/>
                </a:lnTo>
                <a:lnTo>
                  <a:pt x="221" y="281"/>
                </a:lnTo>
                <a:lnTo>
                  <a:pt x="208" y="288"/>
                </a:lnTo>
                <a:lnTo>
                  <a:pt x="194" y="292"/>
                </a:lnTo>
                <a:lnTo>
                  <a:pt x="179" y="296"/>
                </a:lnTo>
                <a:lnTo>
                  <a:pt x="164" y="298"/>
                </a:lnTo>
                <a:lnTo>
                  <a:pt x="149" y="299"/>
                </a:lnTo>
                <a:lnTo>
                  <a:pt x="149" y="299"/>
                </a:lnTo>
                <a:lnTo>
                  <a:pt x="134" y="298"/>
                </a:lnTo>
                <a:lnTo>
                  <a:pt x="119" y="296"/>
                </a:lnTo>
                <a:lnTo>
                  <a:pt x="104" y="292"/>
                </a:lnTo>
                <a:lnTo>
                  <a:pt x="91" y="288"/>
                </a:lnTo>
                <a:lnTo>
                  <a:pt x="78" y="281"/>
                </a:lnTo>
                <a:lnTo>
                  <a:pt x="65" y="274"/>
                </a:lnTo>
                <a:lnTo>
                  <a:pt x="54" y="265"/>
                </a:lnTo>
                <a:lnTo>
                  <a:pt x="43" y="255"/>
                </a:lnTo>
                <a:lnTo>
                  <a:pt x="34" y="245"/>
                </a:lnTo>
                <a:lnTo>
                  <a:pt x="25" y="234"/>
                </a:lnTo>
                <a:lnTo>
                  <a:pt x="18" y="221"/>
                </a:lnTo>
                <a:lnTo>
                  <a:pt x="11" y="208"/>
                </a:lnTo>
                <a:lnTo>
                  <a:pt x="7" y="194"/>
                </a:lnTo>
                <a:lnTo>
                  <a:pt x="3" y="179"/>
                </a:lnTo>
                <a:lnTo>
                  <a:pt x="1" y="164"/>
                </a:lnTo>
                <a:lnTo>
                  <a:pt x="0" y="149"/>
                </a:lnTo>
                <a:lnTo>
                  <a:pt x="0" y="149"/>
                </a:lnTo>
                <a:lnTo>
                  <a:pt x="1" y="134"/>
                </a:lnTo>
                <a:lnTo>
                  <a:pt x="3" y="119"/>
                </a:lnTo>
                <a:lnTo>
                  <a:pt x="7" y="105"/>
                </a:lnTo>
                <a:lnTo>
                  <a:pt x="11" y="91"/>
                </a:lnTo>
                <a:lnTo>
                  <a:pt x="18" y="78"/>
                </a:lnTo>
                <a:lnTo>
                  <a:pt x="25" y="65"/>
                </a:lnTo>
                <a:lnTo>
                  <a:pt x="34" y="54"/>
                </a:lnTo>
                <a:lnTo>
                  <a:pt x="43" y="43"/>
                </a:lnTo>
                <a:lnTo>
                  <a:pt x="54" y="34"/>
                </a:lnTo>
                <a:lnTo>
                  <a:pt x="65" y="25"/>
                </a:lnTo>
                <a:lnTo>
                  <a:pt x="78" y="18"/>
                </a:lnTo>
                <a:lnTo>
                  <a:pt x="91" y="11"/>
                </a:lnTo>
                <a:lnTo>
                  <a:pt x="104" y="7"/>
                </a:lnTo>
                <a:lnTo>
                  <a:pt x="119" y="3"/>
                </a:lnTo>
                <a:lnTo>
                  <a:pt x="134" y="1"/>
                </a:lnTo>
                <a:lnTo>
                  <a:pt x="149" y="0"/>
                </a:lnTo>
                <a:lnTo>
                  <a:pt x="149" y="0"/>
                </a:lnTo>
                <a:lnTo>
                  <a:pt x="164" y="1"/>
                </a:lnTo>
                <a:lnTo>
                  <a:pt x="179" y="3"/>
                </a:lnTo>
                <a:lnTo>
                  <a:pt x="194" y="7"/>
                </a:lnTo>
                <a:lnTo>
                  <a:pt x="208" y="11"/>
                </a:lnTo>
                <a:lnTo>
                  <a:pt x="221" y="18"/>
                </a:lnTo>
                <a:lnTo>
                  <a:pt x="233" y="25"/>
                </a:lnTo>
                <a:lnTo>
                  <a:pt x="245" y="34"/>
                </a:lnTo>
                <a:lnTo>
                  <a:pt x="255" y="43"/>
                </a:lnTo>
                <a:lnTo>
                  <a:pt x="265" y="54"/>
                </a:lnTo>
                <a:lnTo>
                  <a:pt x="274" y="65"/>
                </a:lnTo>
                <a:lnTo>
                  <a:pt x="281" y="78"/>
                </a:lnTo>
                <a:lnTo>
                  <a:pt x="288" y="91"/>
                </a:lnTo>
                <a:lnTo>
                  <a:pt x="292" y="105"/>
                </a:lnTo>
                <a:lnTo>
                  <a:pt x="296" y="119"/>
                </a:lnTo>
                <a:lnTo>
                  <a:pt x="298" y="134"/>
                </a:lnTo>
                <a:lnTo>
                  <a:pt x="299" y="149"/>
                </a:lnTo>
                <a:lnTo>
                  <a:pt x="299" y="149"/>
                </a:lnTo>
                <a:close/>
              </a:path>
            </a:pathLst>
          </a:custGeom>
          <a:solidFill>
            <a:srgbClr val="A1D4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8" name="Freeform 219">
            <a:extLst>
              <a:ext uri="{FF2B5EF4-FFF2-40B4-BE49-F238E27FC236}">
                <a16:creationId xmlns:a16="http://schemas.microsoft.com/office/drawing/2014/main" id="{451F5F65-D333-46B8-8EBA-5C2B17E4F9A5}"/>
              </a:ext>
            </a:extLst>
          </p:cNvPr>
          <p:cNvSpPr>
            <a:spLocks/>
          </p:cNvSpPr>
          <p:nvPr userDrawn="1"/>
        </p:nvSpPr>
        <p:spPr bwMode="auto">
          <a:xfrm>
            <a:off x="7242176" y="3387726"/>
            <a:ext cx="77788" cy="195263"/>
          </a:xfrm>
          <a:custGeom>
            <a:avLst/>
            <a:gdLst>
              <a:gd name="T0" fmla="*/ 47 w 98"/>
              <a:gd name="T1" fmla="*/ 89 h 245"/>
              <a:gd name="T2" fmla="*/ 87 w 98"/>
              <a:gd name="T3" fmla="*/ 82 h 245"/>
              <a:gd name="T4" fmla="*/ 7 w 98"/>
              <a:gd name="T5" fmla="*/ 245 h 245"/>
              <a:gd name="T6" fmla="*/ 40 w 98"/>
              <a:gd name="T7" fmla="*/ 115 h 245"/>
              <a:gd name="T8" fmla="*/ 0 w 98"/>
              <a:gd name="T9" fmla="*/ 122 h 245"/>
              <a:gd name="T10" fmla="*/ 20 w 98"/>
              <a:gd name="T11" fmla="*/ 13 h 245"/>
              <a:gd name="T12" fmla="*/ 98 w 98"/>
              <a:gd name="T13" fmla="*/ 0 h 245"/>
              <a:gd name="T14" fmla="*/ 47 w 98"/>
              <a:gd name="T15" fmla="*/ 89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8" h="245">
                <a:moveTo>
                  <a:pt x="47" y="89"/>
                </a:moveTo>
                <a:lnTo>
                  <a:pt x="87" y="82"/>
                </a:lnTo>
                <a:lnTo>
                  <a:pt x="7" y="245"/>
                </a:lnTo>
                <a:lnTo>
                  <a:pt x="40" y="115"/>
                </a:lnTo>
                <a:lnTo>
                  <a:pt x="0" y="122"/>
                </a:lnTo>
                <a:lnTo>
                  <a:pt x="20" y="13"/>
                </a:lnTo>
                <a:lnTo>
                  <a:pt x="98" y="0"/>
                </a:lnTo>
                <a:lnTo>
                  <a:pt x="47" y="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9" name="Freeform 220">
            <a:extLst>
              <a:ext uri="{FF2B5EF4-FFF2-40B4-BE49-F238E27FC236}">
                <a16:creationId xmlns:a16="http://schemas.microsoft.com/office/drawing/2014/main" id="{0EC3F3EA-AAA0-452C-B898-B1D03717B4B8}"/>
              </a:ext>
            </a:extLst>
          </p:cNvPr>
          <p:cNvSpPr>
            <a:spLocks/>
          </p:cNvSpPr>
          <p:nvPr userDrawn="1"/>
        </p:nvSpPr>
        <p:spPr bwMode="auto">
          <a:xfrm>
            <a:off x="7597776" y="2886076"/>
            <a:ext cx="158750" cy="255588"/>
          </a:xfrm>
          <a:custGeom>
            <a:avLst/>
            <a:gdLst>
              <a:gd name="T0" fmla="*/ 200 w 200"/>
              <a:gd name="T1" fmla="*/ 293 h 322"/>
              <a:gd name="T2" fmla="*/ 200 w 200"/>
              <a:gd name="T3" fmla="*/ 293 h 322"/>
              <a:gd name="T4" fmla="*/ 199 w 200"/>
              <a:gd name="T5" fmla="*/ 299 h 322"/>
              <a:gd name="T6" fmla="*/ 198 w 200"/>
              <a:gd name="T7" fmla="*/ 302 h 322"/>
              <a:gd name="T8" fmla="*/ 197 w 200"/>
              <a:gd name="T9" fmla="*/ 307 h 322"/>
              <a:gd name="T10" fmla="*/ 193 w 200"/>
              <a:gd name="T11" fmla="*/ 310 h 322"/>
              <a:gd name="T12" fmla="*/ 191 w 200"/>
              <a:gd name="T13" fmla="*/ 314 h 322"/>
              <a:gd name="T14" fmla="*/ 188 w 200"/>
              <a:gd name="T15" fmla="*/ 317 h 322"/>
              <a:gd name="T16" fmla="*/ 183 w 200"/>
              <a:gd name="T17" fmla="*/ 320 h 322"/>
              <a:gd name="T18" fmla="*/ 178 w 200"/>
              <a:gd name="T19" fmla="*/ 321 h 322"/>
              <a:gd name="T20" fmla="*/ 178 w 200"/>
              <a:gd name="T21" fmla="*/ 321 h 322"/>
              <a:gd name="T22" fmla="*/ 173 w 200"/>
              <a:gd name="T23" fmla="*/ 321 h 322"/>
              <a:gd name="T24" fmla="*/ 158 w 200"/>
              <a:gd name="T25" fmla="*/ 322 h 322"/>
              <a:gd name="T26" fmla="*/ 150 w 200"/>
              <a:gd name="T27" fmla="*/ 322 h 322"/>
              <a:gd name="T28" fmla="*/ 150 w 200"/>
              <a:gd name="T29" fmla="*/ 322 h 322"/>
              <a:gd name="T30" fmla="*/ 146 w 200"/>
              <a:gd name="T31" fmla="*/ 321 h 322"/>
              <a:gd name="T32" fmla="*/ 143 w 200"/>
              <a:gd name="T33" fmla="*/ 318 h 322"/>
              <a:gd name="T34" fmla="*/ 141 w 200"/>
              <a:gd name="T35" fmla="*/ 316 h 322"/>
              <a:gd name="T36" fmla="*/ 140 w 200"/>
              <a:gd name="T37" fmla="*/ 313 h 322"/>
              <a:gd name="T38" fmla="*/ 139 w 200"/>
              <a:gd name="T39" fmla="*/ 152 h 322"/>
              <a:gd name="T40" fmla="*/ 139 w 200"/>
              <a:gd name="T41" fmla="*/ 152 h 322"/>
              <a:gd name="T42" fmla="*/ 138 w 200"/>
              <a:gd name="T43" fmla="*/ 148 h 322"/>
              <a:gd name="T44" fmla="*/ 137 w 200"/>
              <a:gd name="T45" fmla="*/ 143 h 322"/>
              <a:gd name="T46" fmla="*/ 135 w 200"/>
              <a:gd name="T47" fmla="*/ 139 h 322"/>
              <a:gd name="T48" fmla="*/ 131 w 200"/>
              <a:gd name="T49" fmla="*/ 135 h 322"/>
              <a:gd name="T50" fmla="*/ 128 w 200"/>
              <a:gd name="T51" fmla="*/ 133 h 322"/>
              <a:gd name="T52" fmla="*/ 123 w 200"/>
              <a:gd name="T53" fmla="*/ 131 h 322"/>
              <a:gd name="T54" fmla="*/ 118 w 200"/>
              <a:gd name="T55" fmla="*/ 129 h 322"/>
              <a:gd name="T56" fmla="*/ 114 w 200"/>
              <a:gd name="T57" fmla="*/ 128 h 322"/>
              <a:gd name="T58" fmla="*/ 21 w 200"/>
              <a:gd name="T59" fmla="*/ 129 h 322"/>
              <a:gd name="T60" fmla="*/ 21 w 200"/>
              <a:gd name="T61" fmla="*/ 129 h 322"/>
              <a:gd name="T62" fmla="*/ 14 w 200"/>
              <a:gd name="T63" fmla="*/ 127 h 322"/>
              <a:gd name="T64" fmla="*/ 8 w 200"/>
              <a:gd name="T65" fmla="*/ 122 h 322"/>
              <a:gd name="T66" fmla="*/ 8 w 200"/>
              <a:gd name="T67" fmla="*/ 122 h 322"/>
              <a:gd name="T68" fmla="*/ 4 w 200"/>
              <a:gd name="T69" fmla="*/ 119 h 322"/>
              <a:gd name="T70" fmla="*/ 2 w 200"/>
              <a:gd name="T71" fmla="*/ 114 h 322"/>
              <a:gd name="T72" fmla="*/ 1 w 200"/>
              <a:gd name="T73" fmla="*/ 110 h 322"/>
              <a:gd name="T74" fmla="*/ 0 w 200"/>
              <a:gd name="T75" fmla="*/ 105 h 322"/>
              <a:gd name="T76" fmla="*/ 0 w 200"/>
              <a:gd name="T77" fmla="*/ 58 h 322"/>
              <a:gd name="T78" fmla="*/ 0 w 200"/>
              <a:gd name="T79" fmla="*/ 58 h 322"/>
              <a:gd name="T80" fmla="*/ 1 w 200"/>
              <a:gd name="T81" fmla="*/ 46 h 322"/>
              <a:gd name="T82" fmla="*/ 4 w 200"/>
              <a:gd name="T83" fmla="*/ 35 h 322"/>
              <a:gd name="T84" fmla="*/ 9 w 200"/>
              <a:gd name="T85" fmla="*/ 26 h 322"/>
              <a:gd name="T86" fmla="*/ 17 w 200"/>
              <a:gd name="T87" fmla="*/ 16 h 322"/>
              <a:gd name="T88" fmla="*/ 17 w 200"/>
              <a:gd name="T89" fmla="*/ 16 h 322"/>
              <a:gd name="T90" fmla="*/ 16 w 200"/>
              <a:gd name="T91" fmla="*/ 16 h 322"/>
              <a:gd name="T92" fmla="*/ 16 w 200"/>
              <a:gd name="T93" fmla="*/ 16 h 322"/>
              <a:gd name="T94" fmla="*/ 24 w 200"/>
              <a:gd name="T95" fmla="*/ 11 h 322"/>
              <a:gd name="T96" fmla="*/ 34 w 200"/>
              <a:gd name="T97" fmla="*/ 5 h 322"/>
              <a:gd name="T98" fmla="*/ 45 w 200"/>
              <a:gd name="T99" fmla="*/ 2 h 322"/>
              <a:gd name="T100" fmla="*/ 55 w 200"/>
              <a:gd name="T101" fmla="*/ 0 h 322"/>
              <a:gd name="T102" fmla="*/ 118 w 200"/>
              <a:gd name="T103" fmla="*/ 0 h 322"/>
              <a:gd name="T104" fmla="*/ 118 w 200"/>
              <a:gd name="T105" fmla="*/ 0 h 322"/>
              <a:gd name="T106" fmla="*/ 124 w 200"/>
              <a:gd name="T107" fmla="*/ 2 h 322"/>
              <a:gd name="T108" fmla="*/ 129 w 200"/>
              <a:gd name="T109" fmla="*/ 4 h 322"/>
              <a:gd name="T110" fmla="*/ 192 w 200"/>
              <a:gd name="T111" fmla="*/ 66 h 322"/>
              <a:gd name="T112" fmla="*/ 192 w 200"/>
              <a:gd name="T113" fmla="*/ 66 h 322"/>
              <a:gd name="T114" fmla="*/ 194 w 200"/>
              <a:gd name="T115" fmla="*/ 68 h 322"/>
              <a:gd name="T116" fmla="*/ 196 w 200"/>
              <a:gd name="T117" fmla="*/ 72 h 322"/>
              <a:gd name="T118" fmla="*/ 196 w 200"/>
              <a:gd name="T119" fmla="*/ 72 h 322"/>
              <a:gd name="T120" fmla="*/ 197 w 200"/>
              <a:gd name="T121" fmla="*/ 75 h 322"/>
              <a:gd name="T122" fmla="*/ 198 w 200"/>
              <a:gd name="T123" fmla="*/ 79 h 322"/>
              <a:gd name="T124" fmla="*/ 200 w 200"/>
              <a:gd name="T125" fmla="*/ 293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00" h="322">
                <a:moveTo>
                  <a:pt x="200" y="293"/>
                </a:moveTo>
                <a:lnTo>
                  <a:pt x="200" y="293"/>
                </a:lnTo>
                <a:lnTo>
                  <a:pt x="199" y="299"/>
                </a:lnTo>
                <a:lnTo>
                  <a:pt x="198" y="302"/>
                </a:lnTo>
                <a:lnTo>
                  <a:pt x="197" y="307"/>
                </a:lnTo>
                <a:lnTo>
                  <a:pt x="193" y="310"/>
                </a:lnTo>
                <a:lnTo>
                  <a:pt x="191" y="314"/>
                </a:lnTo>
                <a:lnTo>
                  <a:pt x="188" y="317"/>
                </a:lnTo>
                <a:lnTo>
                  <a:pt x="183" y="320"/>
                </a:lnTo>
                <a:lnTo>
                  <a:pt x="178" y="321"/>
                </a:lnTo>
                <a:lnTo>
                  <a:pt x="178" y="321"/>
                </a:lnTo>
                <a:lnTo>
                  <a:pt x="173" y="321"/>
                </a:lnTo>
                <a:lnTo>
                  <a:pt x="158" y="322"/>
                </a:lnTo>
                <a:lnTo>
                  <a:pt x="150" y="322"/>
                </a:lnTo>
                <a:lnTo>
                  <a:pt x="150" y="322"/>
                </a:lnTo>
                <a:lnTo>
                  <a:pt x="146" y="321"/>
                </a:lnTo>
                <a:lnTo>
                  <a:pt x="143" y="318"/>
                </a:lnTo>
                <a:lnTo>
                  <a:pt x="141" y="316"/>
                </a:lnTo>
                <a:lnTo>
                  <a:pt x="140" y="313"/>
                </a:lnTo>
                <a:lnTo>
                  <a:pt x="139" y="152"/>
                </a:lnTo>
                <a:lnTo>
                  <a:pt x="139" y="152"/>
                </a:lnTo>
                <a:lnTo>
                  <a:pt x="138" y="148"/>
                </a:lnTo>
                <a:lnTo>
                  <a:pt x="137" y="143"/>
                </a:lnTo>
                <a:lnTo>
                  <a:pt x="135" y="139"/>
                </a:lnTo>
                <a:lnTo>
                  <a:pt x="131" y="135"/>
                </a:lnTo>
                <a:lnTo>
                  <a:pt x="128" y="133"/>
                </a:lnTo>
                <a:lnTo>
                  <a:pt x="123" y="131"/>
                </a:lnTo>
                <a:lnTo>
                  <a:pt x="118" y="129"/>
                </a:lnTo>
                <a:lnTo>
                  <a:pt x="114" y="128"/>
                </a:lnTo>
                <a:lnTo>
                  <a:pt x="21" y="129"/>
                </a:lnTo>
                <a:lnTo>
                  <a:pt x="21" y="129"/>
                </a:lnTo>
                <a:lnTo>
                  <a:pt x="14" y="127"/>
                </a:lnTo>
                <a:lnTo>
                  <a:pt x="8" y="122"/>
                </a:lnTo>
                <a:lnTo>
                  <a:pt x="8" y="122"/>
                </a:lnTo>
                <a:lnTo>
                  <a:pt x="4" y="119"/>
                </a:lnTo>
                <a:lnTo>
                  <a:pt x="2" y="114"/>
                </a:lnTo>
                <a:lnTo>
                  <a:pt x="1" y="110"/>
                </a:lnTo>
                <a:lnTo>
                  <a:pt x="0" y="105"/>
                </a:lnTo>
                <a:lnTo>
                  <a:pt x="0" y="58"/>
                </a:lnTo>
                <a:lnTo>
                  <a:pt x="0" y="58"/>
                </a:lnTo>
                <a:lnTo>
                  <a:pt x="1" y="46"/>
                </a:lnTo>
                <a:lnTo>
                  <a:pt x="4" y="35"/>
                </a:lnTo>
                <a:lnTo>
                  <a:pt x="9" y="26"/>
                </a:lnTo>
                <a:lnTo>
                  <a:pt x="17" y="16"/>
                </a:lnTo>
                <a:lnTo>
                  <a:pt x="17" y="16"/>
                </a:lnTo>
                <a:lnTo>
                  <a:pt x="16" y="16"/>
                </a:lnTo>
                <a:lnTo>
                  <a:pt x="16" y="16"/>
                </a:lnTo>
                <a:lnTo>
                  <a:pt x="24" y="11"/>
                </a:lnTo>
                <a:lnTo>
                  <a:pt x="34" y="5"/>
                </a:lnTo>
                <a:lnTo>
                  <a:pt x="45" y="2"/>
                </a:lnTo>
                <a:lnTo>
                  <a:pt x="55" y="0"/>
                </a:lnTo>
                <a:lnTo>
                  <a:pt x="118" y="0"/>
                </a:lnTo>
                <a:lnTo>
                  <a:pt x="118" y="0"/>
                </a:lnTo>
                <a:lnTo>
                  <a:pt x="124" y="2"/>
                </a:lnTo>
                <a:lnTo>
                  <a:pt x="129" y="4"/>
                </a:lnTo>
                <a:lnTo>
                  <a:pt x="192" y="66"/>
                </a:lnTo>
                <a:lnTo>
                  <a:pt x="192" y="66"/>
                </a:lnTo>
                <a:lnTo>
                  <a:pt x="194" y="68"/>
                </a:lnTo>
                <a:lnTo>
                  <a:pt x="196" y="72"/>
                </a:lnTo>
                <a:lnTo>
                  <a:pt x="196" y="72"/>
                </a:lnTo>
                <a:lnTo>
                  <a:pt x="197" y="75"/>
                </a:lnTo>
                <a:lnTo>
                  <a:pt x="198" y="79"/>
                </a:lnTo>
                <a:lnTo>
                  <a:pt x="200" y="293"/>
                </a:lnTo>
                <a:close/>
              </a:path>
            </a:pathLst>
          </a:custGeom>
          <a:solidFill>
            <a:srgbClr val="A1D4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0" name="Freeform 221">
            <a:extLst>
              <a:ext uri="{FF2B5EF4-FFF2-40B4-BE49-F238E27FC236}">
                <a16:creationId xmlns:a16="http://schemas.microsoft.com/office/drawing/2014/main" id="{10755E7C-8B19-4049-AD5A-429D535337D3}"/>
              </a:ext>
            </a:extLst>
          </p:cNvPr>
          <p:cNvSpPr>
            <a:spLocks/>
          </p:cNvSpPr>
          <p:nvPr userDrawn="1"/>
        </p:nvSpPr>
        <p:spPr bwMode="auto">
          <a:xfrm>
            <a:off x="6637338" y="3330576"/>
            <a:ext cx="217488" cy="231775"/>
          </a:xfrm>
          <a:custGeom>
            <a:avLst/>
            <a:gdLst>
              <a:gd name="T0" fmla="*/ 272 w 275"/>
              <a:gd name="T1" fmla="*/ 249 h 293"/>
              <a:gd name="T2" fmla="*/ 272 w 275"/>
              <a:gd name="T3" fmla="*/ 249 h 293"/>
              <a:gd name="T4" fmla="*/ 273 w 275"/>
              <a:gd name="T5" fmla="*/ 254 h 293"/>
              <a:gd name="T6" fmla="*/ 275 w 275"/>
              <a:gd name="T7" fmla="*/ 258 h 293"/>
              <a:gd name="T8" fmla="*/ 275 w 275"/>
              <a:gd name="T9" fmla="*/ 263 h 293"/>
              <a:gd name="T10" fmla="*/ 273 w 275"/>
              <a:gd name="T11" fmla="*/ 268 h 293"/>
              <a:gd name="T12" fmla="*/ 271 w 275"/>
              <a:gd name="T13" fmla="*/ 271 h 293"/>
              <a:gd name="T14" fmla="*/ 269 w 275"/>
              <a:gd name="T15" fmla="*/ 276 h 293"/>
              <a:gd name="T16" fmla="*/ 265 w 275"/>
              <a:gd name="T17" fmla="*/ 279 h 293"/>
              <a:gd name="T18" fmla="*/ 262 w 275"/>
              <a:gd name="T19" fmla="*/ 281 h 293"/>
              <a:gd name="T20" fmla="*/ 262 w 275"/>
              <a:gd name="T21" fmla="*/ 281 h 293"/>
              <a:gd name="T22" fmla="*/ 256 w 275"/>
              <a:gd name="T23" fmla="*/ 284 h 293"/>
              <a:gd name="T24" fmla="*/ 242 w 275"/>
              <a:gd name="T25" fmla="*/ 290 h 293"/>
              <a:gd name="T26" fmla="*/ 235 w 275"/>
              <a:gd name="T27" fmla="*/ 292 h 293"/>
              <a:gd name="T28" fmla="*/ 235 w 275"/>
              <a:gd name="T29" fmla="*/ 292 h 293"/>
              <a:gd name="T30" fmla="*/ 232 w 275"/>
              <a:gd name="T31" fmla="*/ 293 h 293"/>
              <a:gd name="T32" fmla="*/ 228 w 275"/>
              <a:gd name="T33" fmla="*/ 292 h 293"/>
              <a:gd name="T34" fmla="*/ 225 w 275"/>
              <a:gd name="T35" fmla="*/ 290 h 293"/>
              <a:gd name="T36" fmla="*/ 223 w 275"/>
              <a:gd name="T37" fmla="*/ 287 h 293"/>
              <a:gd name="T38" fmla="*/ 166 w 275"/>
              <a:gd name="T39" fmla="*/ 137 h 293"/>
              <a:gd name="T40" fmla="*/ 166 w 275"/>
              <a:gd name="T41" fmla="*/ 137 h 293"/>
              <a:gd name="T42" fmla="*/ 165 w 275"/>
              <a:gd name="T43" fmla="*/ 134 h 293"/>
              <a:gd name="T44" fmla="*/ 162 w 275"/>
              <a:gd name="T45" fmla="*/ 129 h 293"/>
              <a:gd name="T46" fmla="*/ 158 w 275"/>
              <a:gd name="T47" fmla="*/ 127 h 293"/>
              <a:gd name="T48" fmla="*/ 154 w 275"/>
              <a:gd name="T49" fmla="*/ 124 h 293"/>
              <a:gd name="T50" fmla="*/ 149 w 275"/>
              <a:gd name="T51" fmla="*/ 122 h 293"/>
              <a:gd name="T52" fmla="*/ 144 w 275"/>
              <a:gd name="T53" fmla="*/ 122 h 293"/>
              <a:gd name="T54" fmla="*/ 140 w 275"/>
              <a:gd name="T55" fmla="*/ 122 h 293"/>
              <a:gd name="T56" fmla="*/ 135 w 275"/>
              <a:gd name="T57" fmla="*/ 124 h 293"/>
              <a:gd name="T58" fmla="*/ 48 w 275"/>
              <a:gd name="T59" fmla="*/ 156 h 293"/>
              <a:gd name="T60" fmla="*/ 48 w 275"/>
              <a:gd name="T61" fmla="*/ 156 h 293"/>
              <a:gd name="T62" fmla="*/ 41 w 275"/>
              <a:gd name="T63" fmla="*/ 157 h 293"/>
              <a:gd name="T64" fmla="*/ 33 w 275"/>
              <a:gd name="T65" fmla="*/ 155 h 293"/>
              <a:gd name="T66" fmla="*/ 33 w 275"/>
              <a:gd name="T67" fmla="*/ 155 h 293"/>
              <a:gd name="T68" fmla="*/ 29 w 275"/>
              <a:gd name="T69" fmla="*/ 152 h 293"/>
              <a:gd name="T70" fmla="*/ 25 w 275"/>
              <a:gd name="T71" fmla="*/ 149 h 293"/>
              <a:gd name="T72" fmla="*/ 22 w 275"/>
              <a:gd name="T73" fmla="*/ 146 h 293"/>
              <a:gd name="T74" fmla="*/ 20 w 275"/>
              <a:gd name="T75" fmla="*/ 141 h 293"/>
              <a:gd name="T76" fmla="*/ 4 w 275"/>
              <a:gd name="T77" fmla="*/ 97 h 293"/>
              <a:gd name="T78" fmla="*/ 4 w 275"/>
              <a:gd name="T79" fmla="*/ 97 h 293"/>
              <a:gd name="T80" fmla="*/ 0 w 275"/>
              <a:gd name="T81" fmla="*/ 86 h 293"/>
              <a:gd name="T82" fmla="*/ 0 w 275"/>
              <a:gd name="T83" fmla="*/ 74 h 293"/>
              <a:gd name="T84" fmla="*/ 2 w 275"/>
              <a:gd name="T85" fmla="*/ 63 h 293"/>
              <a:gd name="T86" fmla="*/ 5 w 275"/>
              <a:gd name="T87" fmla="*/ 52 h 293"/>
              <a:gd name="T88" fmla="*/ 5 w 275"/>
              <a:gd name="T89" fmla="*/ 52 h 293"/>
              <a:gd name="T90" fmla="*/ 5 w 275"/>
              <a:gd name="T91" fmla="*/ 52 h 293"/>
              <a:gd name="T92" fmla="*/ 5 w 275"/>
              <a:gd name="T93" fmla="*/ 52 h 293"/>
              <a:gd name="T94" fmla="*/ 11 w 275"/>
              <a:gd name="T95" fmla="*/ 43 h 293"/>
              <a:gd name="T96" fmla="*/ 18 w 275"/>
              <a:gd name="T97" fmla="*/ 35 h 293"/>
              <a:gd name="T98" fmla="*/ 26 w 275"/>
              <a:gd name="T99" fmla="*/ 29 h 293"/>
              <a:gd name="T100" fmla="*/ 36 w 275"/>
              <a:gd name="T101" fmla="*/ 23 h 293"/>
              <a:gd name="T102" fmla="*/ 95 w 275"/>
              <a:gd name="T103" fmla="*/ 1 h 293"/>
              <a:gd name="T104" fmla="*/ 95 w 275"/>
              <a:gd name="T105" fmla="*/ 1 h 293"/>
              <a:gd name="T106" fmla="*/ 101 w 275"/>
              <a:gd name="T107" fmla="*/ 0 h 293"/>
              <a:gd name="T108" fmla="*/ 106 w 275"/>
              <a:gd name="T109" fmla="*/ 1 h 293"/>
              <a:gd name="T110" fmla="*/ 187 w 275"/>
              <a:gd name="T111" fmla="*/ 38 h 293"/>
              <a:gd name="T112" fmla="*/ 187 w 275"/>
              <a:gd name="T113" fmla="*/ 38 h 293"/>
              <a:gd name="T114" fmla="*/ 190 w 275"/>
              <a:gd name="T115" fmla="*/ 40 h 293"/>
              <a:gd name="T116" fmla="*/ 193 w 275"/>
              <a:gd name="T117" fmla="*/ 42 h 293"/>
              <a:gd name="T118" fmla="*/ 193 w 275"/>
              <a:gd name="T119" fmla="*/ 42 h 293"/>
              <a:gd name="T120" fmla="*/ 195 w 275"/>
              <a:gd name="T121" fmla="*/ 45 h 293"/>
              <a:gd name="T122" fmla="*/ 196 w 275"/>
              <a:gd name="T123" fmla="*/ 49 h 293"/>
              <a:gd name="T124" fmla="*/ 272 w 275"/>
              <a:gd name="T125" fmla="*/ 249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75" h="293">
                <a:moveTo>
                  <a:pt x="272" y="249"/>
                </a:moveTo>
                <a:lnTo>
                  <a:pt x="272" y="249"/>
                </a:lnTo>
                <a:lnTo>
                  <a:pt x="273" y="254"/>
                </a:lnTo>
                <a:lnTo>
                  <a:pt x="275" y="258"/>
                </a:lnTo>
                <a:lnTo>
                  <a:pt x="275" y="263"/>
                </a:lnTo>
                <a:lnTo>
                  <a:pt x="273" y="268"/>
                </a:lnTo>
                <a:lnTo>
                  <a:pt x="271" y="271"/>
                </a:lnTo>
                <a:lnTo>
                  <a:pt x="269" y="276"/>
                </a:lnTo>
                <a:lnTo>
                  <a:pt x="265" y="279"/>
                </a:lnTo>
                <a:lnTo>
                  <a:pt x="262" y="281"/>
                </a:lnTo>
                <a:lnTo>
                  <a:pt x="262" y="281"/>
                </a:lnTo>
                <a:lnTo>
                  <a:pt x="256" y="284"/>
                </a:lnTo>
                <a:lnTo>
                  <a:pt x="242" y="290"/>
                </a:lnTo>
                <a:lnTo>
                  <a:pt x="235" y="292"/>
                </a:lnTo>
                <a:lnTo>
                  <a:pt x="235" y="292"/>
                </a:lnTo>
                <a:lnTo>
                  <a:pt x="232" y="293"/>
                </a:lnTo>
                <a:lnTo>
                  <a:pt x="228" y="292"/>
                </a:lnTo>
                <a:lnTo>
                  <a:pt x="225" y="290"/>
                </a:lnTo>
                <a:lnTo>
                  <a:pt x="223" y="287"/>
                </a:lnTo>
                <a:lnTo>
                  <a:pt x="166" y="137"/>
                </a:lnTo>
                <a:lnTo>
                  <a:pt x="166" y="137"/>
                </a:lnTo>
                <a:lnTo>
                  <a:pt x="165" y="134"/>
                </a:lnTo>
                <a:lnTo>
                  <a:pt x="162" y="129"/>
                </a:lnTo>
                <a:lnTo>
                  <a:pt x="158" y="127"/>
                </a:lnTo>
                <a:lnTo>
                  <a:pt x="154" y="124"/>
                </a:lnTo>
                <a:lnTo>
                  <a:pt x="149" y="122"/>
                </a:lnTo>
                <a:lnTo>
                  <a:pt x="144" y="122"/>
                </a:lnTo>
                <a:lnTo>
                  <a:pt x="140" y="122"/>
                </a:lnTo>
                <a:lnTo>
                  <a:pt x="135" y="124"/>
                </a:lnTo>
                <a:lnTo>
                  <a:pt x="48" y="156"/>
                </a:lnTo>
                <a:lnTo>
                  <a:pt x="48" y="156"/>
                </a:lnTo>
                <a:lnTo>
                  <a:pt x="41" y="157"/>
                </a:lnTo>
                <a:lnTo>
                  <a:pt x="33" y="155"/>
                </a:lnTo>
                <a:lnTo>
                  <a:pt x="33" y="155"/>
                </a:lnTo>
                <a:lnTo>
                  <a:pt x="29" y="152"/>
                </a:lnTo>
                <a:lnTo>
                  <a:pt x="25" y="149"/>
                </a:lnTo>
                <a:lnTo>
                  <a:pt x="22" y="146"/>
                </a:lnTo>
                <a:lnTo>
                  <a:pt x="20" y="141"/>
                </a:lnTo>
                <a:lnTo>
                  <a:pt x="4" y="97"/>
                </a:lnTo>
                <a:lnTo>
                  <a:pt x="4" y="97"/>
                </a:lnTo>
                <a:lnTo>
                  <a:pt x="0" y="86"/>
                </a:lnTo>
                <a:lnTo>
                  <a:pt x="0" y="74"/>
                </a:lnTo>
                <a:lnTo>
                  <a:pt x="2" y="63"/>
                </a:lnTo>
                <a:lnTo>
                  <a:pt x="5" y="52"/>
                </a:lnTo>
                <a:lnTo>
                  <a:pt x="5" y="52"/>
                </a:lnTo>
                <a:lnTo>
                  <a:pt x="5" y="52"/>
                </a:lnTo>
                <a:lnTo>
                  <a:pt x="5" y="52"/>
                </a:lnTo>
                <a:lnTo>
                  <a:pt x="11" y="43"/>
                </a:lnTo>
                <a:lnTo>
                  <a:pt x="18" y="35"/>
                </a:lnTo>
                <a:lnTo>
                  <a:pt x="26" y="29"/>
                </a:lnTo>
                <a:lnTo>
                  <a:pt x="36" y="23"/>
                </a:lnTo>
                <a:lnTo>
                  <a:pt x="95" y="1"/>
                </a:lnTo>
                <a:lnTo>
                  <a:pt x="95" y="1"/>
                </a:lnTo>
                <a:lnTo>
                  <a:pt x="101" y="0"/>
                </a:lnTo>
                <a:lnTo>
                  <a:pt x="106" y="1"/>
                </a:lnTo>
                <a:lnTo>
                  <a:pt x="187" y="38"/>
                </a:lnTo>
                <a:lnTo>
                  <a:pt x="187" y="38"/>
                </a:lnTo>
                <a:lnTo>
                  <a:pt x="190" y="40"/>
                </a:lnTo>
                <a:lnTo>
                  <a:pt x="193" y="42"/>
                </a:lnTo>
                <a:lnTo>
                  <a:pt x="193" y="42"/>
                </a:lnTo>
                <a:lnTo>
                  <a:pt x="195" y="45"/>
                </a:lnTo>
                <a:lnTo>
                  <a:pt x="196" y="49"/>
                </a:lnTo>
                <a:lnTo>
                  <a:pt x="272" y="249"/>
                </a:lnTo>
                <a:close/>
              </a:path>
            </a:pathLst>
          </a:custGeom>
          <a:solidFill>
            <a:srgbClr val="A1D4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02" name="Group 601">
            <a:extLst>
              <a:ext uri="{FF2B5EF4-FFF2-40B4-BE49-F238E27FC236}">
                <a16:creationId xmlns:a16="http://schemas.microsoft.com/office/drawing/2014/main" id="{69A40831-2820-4A64-AE1A-35667990BC35}"/>
              </a:ext>
            </a:extLst>
          </p:cNvPr>
          <p:cNvGrpSpPr/>
          <p:nvPr userDrawn="1"/>
        </p:nvGrpSpPr>
        <p:grpSpPr>
          <a:xfrm>
            <a:off x="2700338" y="2552701"/>
            <a:ext cx="3998913" cy="1874838"/>
            <a:chOff x="2700338" y="2552701"/>
            <a:chExt cx="3998913" cy="1874838"/>
          </a:xfrm>
        </p:grpSpPr>
        <p:sp>
          <p:nvSpPr>
            <p:cNvPr id="551" name="Freeform 222">
              <a:extLst>
                <a:ext uri="{FF2B5EF4-FFF2-40B4-BE49-F238E27FC236}">
                  <a16:creationId xmlns:a16="http://schemas.microsoft.com/office/drawing/2014/main" id="{982D36A4-CD37-44DF-B050-A99BA0831A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3513" y="4343401"/>
              <a:ext cx="3992563" cy="84138"/>
            </a:xfrm>
            <a:custGeom>
              <a:avLst/>
              <a:gdLst>
                <a:gd name="T0" fmla="*/ 5030 w 5030"/>
                <a:gd name="T1" fmla="*/ 53 h 106"/>
                <a:gd name="T2" fmla="*/ 5027 w 5030"/>
                <a:gd name="T3" fmla="*/ 56 h 106"/>
                <a:gd name="T4" fmla="*/ 5002 w 5030"/>
                <a:gd name="T5" fmla="*/ 61 h 106"/>
                <a:gd name="T6" fmla="*/ 4917 w 5030"/>
                <a:gd name="T7" fmla="*/ 69 h 106"/>
                <a:gd name="T8" fmla="*/ 4726 w 5030"/>
                <a:gd name="T9" fmla="*/ 78 h 106"/>
                <a:gd name="T10" fmla="*/ 4456 w 5030"/>
                <a:gd name="T11" fmla="*/ 86 h 106"/>
                <a:gd name="T12" fmla="*/ 3921 w 5030"/>
                <a:gd name="T13" fmla="*/ 97 h 106"/>
                <a:gd name="T14" fmla="*/ 3022 w 5030"/>
                <a:gd name="T15" fmla="*/ 105 h 106"/>
                <a:gd name="T16" fmla="*/ 2515 w 5030"/>
                <a:gd name="T17" fmla="*/ 106 h 106"/>
                <a:gd name="T18" fmla="*/ 1536 w 5030"/>
                <a:gd name="T19" fmla="*/ 101 h 106"/>
                <a:gd name="T20" fmla="*/ 737 w 5030"/>
                <a:gd name="T21" fmla="*/ 91 h 106"/>
                <a:gd name="T22" fmla="*/ 430 w 5030"/>
                <a:gd name="T23" fmla="*/ 83 h 106"/>
                <a:gd name="T24" fmla="*/ 198 w 5030"/>
                <a:gd name="T25" fmla="*/ 74 h 106"/>
                <a:gd name="T26" fmla="*/ 51 w 5030"/>
                <a:gd name="T27" fmla="*/ 63 h 106"/>
                <a:gd name="T28" fmla="*/ 13 w 5030"/>
                <a:gd name="T29" fmla="*/ 59 h 106"/>
                <a:gd name="T30" fmla="*/ 1 w 5030"/>
                <a:gd name="T31" fmla="*/ 54 h 106"/>
                <a:gd name="T32" fmla="*/ 0 w 5030"/>
                <a:gd name="T33" fmla="*/ 53 h 106"/>
                <a:gd name="T34" fmla="*/ 4 w 5030"/>
                <a:gd name="T35" fmla="*/ 51 h 106"/>
                <a:gd name="T36" fmla="*/ 29 w 5030"/>
                <a:gd name="T37" fmla="*/ 45 h 106"/>
                <a:gd name="T38" fmla="*/ 113 w 5030"/>
                <a:gd name="T39" fmla="*/ 38 h 106"/>
                <a:gd name="T40" fmla="*/ 304 w 5030"/>
                <a:gd name="T41" fmla="*/ 28 h 106"/>
                <a:gd name="T42" fmla="*/ 575 w 5030"/>
                <a:gd name="T43" fmla="*/ 20 h 106"/>
                <a:gd name="T44" fmla="*/ 1109 w 5030"/>
                <a:gd name="T45" fmla="*/ 9 h 106"/>
                <a:gd name="T46" fmla="*/ 2009 w 5030"/>
                <a:gd name="T47" fmla="*/ 1 h 106"/>
                <a:gd name="T48" fmla="*/ 2515 w 5030"/>
                <a:gd name="T49" fmla="*/ 0 h 106"/>
                <a:gd name="T50" fmla="*/ 3494 w 5030"/>
                <a:gd name="T51" fmla="*/ 5 h 106"/>
                <a:gd name="T52" fmla="*/ 4293 w 5030"/>
                <a:gd name="T53" fmla="*/ 16 h 106"/>
                <a:gd name="T54" fmla="*/ 4601 w 5030"/>
                <a:gd name="T55" fmla="*/ 24 h 106"/>
                <a:gd name="T56" fmla="*/ 4832 w 5030"/>
                <a:gd name="T57" fmla="*/ 32 h 106"/>
                <a:gd name="T58" fmla="*/ 4980 w 5030"/>
                <a:gd name="T59" fmla="*/ 43 h 106"/>
                <a:gd name="T60" fmla="*/ 5018 w 5030"/>
                <a:gd name="T61" fmla="*/ 48 h 106"/>
                <a:gd name="T62" fmla="*/ 5029 w 5030"/>
                <a:gd name="T63" fmla="*/ 52 h 106"/>
                <a:gd name="T64" fmla="*/ 5030 w 5030"/>
                <a:gd name="T65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30" h="106">
                  <a:moveTo>
                    <a:pt x="5030" y="53"/>
                  </a:moveTo>
                  <a:lnTo>
                    <a:pt x="5030" y="53"/>
                  </a:lnTo>
                  <a:lnTo>
                    <a:pt x="5029" y="54"/>
                  </a:lnTo>
                  <a:lnTo>
                    <a:pt x="5027" y="56"/>
                  </a:lnTo>
                  <a:lnTo>
                    <a:pt x="5018" y="59"/>
                  </a:lnTo>
                  <a:lnTo>
                    <a:pt x="5002" y="61"/>
                  </a:lnTo>
                  <a:lnTo>
                    <a:pt x="4980" y="63"/>
                  </a:lnTo>
                  <a:lnTo>
                    <a:pt x="4917" y="69"/>
                  </a:lnTo>
                  <a:lnTo>
                    <a:pt x="4832" y="74"/>
                  </a:lnTo>
                  <a:lnTo>
                    <a:pt x="4726" y="78"/>
                  </a:lnTo>
                  <a:lnTo>
                    <a:pt x="4601" y="83"/>
                  </a:lnTo>
                  <a:lnTo>
                    <a:pt x="4456" y="86"/>
                  </a:lnTo>
                  <a:lnTo>
                    <a:pt x="4293" y="91"/>
                  </a:lnTo>
                  <a:lnTo>
                    <a:pt x="3921" y="97"/>
                  </a:lnTo>
                  <a:lnTo>
                    <a:pt x="3494" y="101"/>
                  </a:lnTo>
                  <a:lnTo>
                    <a:pt x="3022" y="105"/>
                  </a:lnTo>
                  <a:lnTo>
                    <a:pt x="2515" y="106"/>
                  </a:lnTo>
                  <a:lnTo>
                    <a:pt x="2515" y="106"/>
                  </a:lnTo>
                  <a:lnTo>
                    <a:pt x="2009" y="105"/>
                  </a:lnTo>
                  <a:lnTo>
                    <a:pt x="1536" y="101"/>
                  </a:lnTo>
                  <a:lnTo>
                    <a:pt x="1109" y="97"/>
                  </a:lnTo>
                  <a:lnTo>
                    <a:pt x="737" y="91"/>
                  </a:lnTo>
                  <a:lnTo>
                    <a:pt x="575" y="86"/>
                  </a:lnTo>
                  <a:lnTo>
                    <a:pt x="430" y="83"/>
                  </a:lnTo>
                  <a:lnTo>
                    <a:pt x="304" y="78"/>
                  </a:lnTo>
                  <a:lnTo>
                    <a:pt x="198" y="74"/>
                  </a:lnTo>
                  <a:lnTo>
                    <a:pt x="113" y="69"/>
                  </a:lnTo>
                  <a:lnTo>
                    <a:pt x="51" y="63"/>
                  </a:lnTo>
                  <a:lnTo>
                    <a:pt x="29" y="61"/>
                  </a:lnTo>
                  <a:lnTo>
                    <a:pt x="13" y="59"/>
                  </a:lnTo>
                  <a:lnTo>
                    <a:pt x="4" y="56"/>
                  </a:lnTo>
                  <a:lnTo>
                    <a:pt x="1" y="54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1" y="52"/>
                  </a:lnTo>
                  <a:lnTo>
                    <a:pt x="4" y="51"/>
                  </a:lnTo>
                  <a:lnTo>
                    <a:pt x="13" y="48"/>
                  </a:lnTo>
                  <a:lnTo>
                    <a:pt x="29" y="45"/>
                  </a:lnTo>
                  <a:lnTo>
                    <a:pt x="51" y="43"/>
                  </a:lnTo>
                  <a:lnTo>
                    <a:pt x="113" y="38"/>
                  </a:lnTo>
                  <a:lnTo>
                    <a:pt x="198" y="32"/>
                  </a:lnTo>
                  <a:lnTo>
                    <a:pt x="304" y="28"/>
                  </a:lnTo>
                  <a:lnTo>
                    <a:pt x="430" y="24"/>
                  </a:lnTo>
                  <a:lnTo>
                    <a:pt x="575" y="20"/>
                  </a:lnTo>
                  <a:lnTo>
                    <a:pt x="737" y="16"/>
                  </a:lnTo>
                  <a:lnTo>
                    <a:pt x="1109" y="9"/>
                  </a:lnTo>
                  <a:lnTo>
                    <a:pt x="1536" y="5"/>
                  </a:lnTo>
                  <a:lnTo>
                    <a:pt x="2009" y="1"/>
                  </a:lnTo>
                  <a:lnTo>
                    <a:pt x="2515" y="0"/>
                  </a:lnTo>
                  <a:lnTo>
                    <a:pt x="2515" y="0"/>
                  </a:lnTo>
                  <a:lnTo>
                    <a:pt x="3022" y="1"/>
                  </a:lnTo>
                  <a:lnTo>
                    <a:pt x="3494" y="5"/>
                  </a:lnTo>
                  <a:lnTo>
                    <a:pt x="3921" y="9"/>
                  </a:lnTo>
                  <a:lnTo>
                    <a:pt x="4293" y="16"/>
                  </a:lnTo>
                  <a:lnTo>
                    <a:pt x="4456" y="20"/>
                  </a:lnTo>
                  <a:lnTo>
                    <a:pt x="4601" y="24"/>
                  </a:lnTo>
                  <a:lnTo>
                    <a:pt x="4726" y="28"/>
                  </a:lnTo>
                  <a:lnTo>
                    <a:pt x="4832" y="32"/>
                  </a:lnTo>
                  <a:lnTo>
                    <a:pt x="4917" y="38"/>
                  </a:lnTo>
                  <a:lnTo>
                    <a:pt x="4980" y="43"/>
                  </a:lnTo>
                  <a:lnTo>
                    <a:pt x="5002" y="45"/>
                  </a:lnTo>
                  <a:lnTo>
                    <a:pt x="5018" y="48"/>
                  </a:lnTo>
                  <a:lnTo>
                    <a:pt x="5027" y="51"/>
                  </a:lnTo>
                  <a:lnTo>
                    <a:pt x="5029" y="52"/>
                  </a:lnTo>
                  <a:lnTo>
                    <a:pt x="5030" y="53"/>
                  </a:lnTo>
                  <a:lnTo>
                    <a:pt x="5030" y="53"/>
                  </a:lnTo>
                  <a:close/>
                </a:path>
              </a:pathLst>
            </a:custGeom>
            <a:solidFill>
              <a:srgbClr val="E1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2" name="Freeform 223">
              <a:extLst>
                <a:ext uri="{FF2B5EF4-FFF2-40B4-BE49-F238E27FC236}">
                  <a16:creationId xmlns:a16="http://schemas.microsoft.com/office/drawing/2014/main" id="{DCDFB8A0-29FF-4848-B09B-194A566044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73363" y="3606801"/>
              <a:ext cx="866775" cy="558800"/>
            </a:xfrm>
            <a:custGeom>
              <a:avLst/>
              <a:gdLst>
                <a:gd name="T0" fmla="*/ 0 w 1091"/>
                <a:gd name="T1" fmla="*/ 543 h 703"/>
                <a:gd name="T2" fmla="*/ 0 w 1091"/>
                <a:gd name="T3" fmla="*/ 515 h 703"/>
                <a:gd name="T4" fmla="*/ 5 w 1091"/>
                <a:gd name="T5" fmla="*/ 461 h 703"/>
                <a:gd name="T6" fmla="*/ 16 w 1091"/>
                <a:gd name="T7" fmla="*/ 409 h 703"/>
                <a:gd name="T8" fmla="*/ 32 w 1091"/>
                <a:gd name="T9" fmla="*/ 359 h 703"/>
                <a:gd name="T10" fmla="*/ 51 w 1091"/>
                <a:gd name="T11" fmla="*/ 310 h 703"/>
                <a:gd name="T12" fmla="*/ 77 w 1091"/>
                <a:gd name="T13" fmla="*/ 264 h 703"/>
                <a:gd name="T14" fmla="*/ 106 w 1091"/>
                <a:gd name="T15" fmla="*/ 220 h 703"/>
                <a:gd name="T16" fmla="*/ 138 w 1091"/>
                <a:gd name="T17" fmla="*/ 180 h 703"/>
                <a:gd name="T18" fmla="*/ 174 w 1091"/>
                <a:gd name="T19" fmla="*/ 143 h 703"/>
                <a:gd name="T20" fmla="*/ 214 w 1091"/>
                <a:gd name="T21" fmla="*/ 110 h 703"/>
                <a:gd name="T22" fmla="*/ 256 w 1091"/>
                <a:gd name="T23" fmla="*/ 80 h 703"/>
                <a:gd name="T24" fmla="*/ 301 w 1091"/>
                <a:gd name="T25" fmla="*/ 54 h 703"/>
                <a:gd name="T26" fmla="*/ 349 w 1091"/>
                <a:gd name="T27" fmla="*/ 34 h 703"/>
                <a:gd name="T28" fmla="*/ 399 w 1091"/>
                <a:gd name="T29" fmla="*/ 18 h 703"/>
                <a:gd name="T30" fmla="*/ 451 w 1091"/>
                <a:gd name="T31" fmla="*/ 6 h 703"/>
                <a:gd name="T32" fmla="*/ 505 w 1091"/>
                <a:gd name="T33" fmla="*/ 0 h 703"/>
                <a:gd name="T34" fmla="*/ 533 w 1091"/>
                <a:gd name="T35" fmla="*/ 0 h 703"/>
                <a:gd name="T36" fmla="*/ 587 w 1091"/>
                <a:gd name="T37" fmla="*/ 3 h 703"/>
                <a:gd name="T38" fmla="*/ 641 w 1091"/>
                <a:gd name="T39" fmla="*/ 11 h 703"/>
                <a:gd name="T40" fmla="*/ 693 w 1091"/>
                <a:gd name="T41" fmla="*/ 24 h 703"/>
                <a:gd name="T42" fmla="*/ 744 w 1091"/>
                <a:gd name="T43" fmla="*/ 44 h 703"/>
                <a:gd name="T44" fmla="*/ 792 w 1091"/>
                <a:gd name="T45" fmla="*/ 68 h 703"/>
                <a:gd name="T46" fmla="*/ 838 w 1091"/>
                <a:gd name="T47" fmla="*/ 99 h 703"/>
                <a:gd name="T48" fmla="*/ 882 w 1091"/>
                <a:gd name="T49" fmla="*/ 135 h 703"/>
                <a:gd name="T50" fmla="*/ 922 w 1091"/>
                <a:gd name="T51" fmla="*/ 177 h 703"/>
                <a:gd name="T52" fmla="*/ 959 w 1091"/>
                <a:gd name="T53" fmla="*/ 223 h 703"/>
                <a:gd name="T54" fmla="*/ 992 w 1091"/>
                <a:gd name="T55" fmla="*/ 275 h 703"/>
                <a:gd name="T56" fmla="*/ 1021 w 1091"/>
                <a:gd name="T57" fmla="*/ 333 h 703"/>
                <a:gd name="T58" fmla="*/ 1045 w 1091"/>
                <a:gd name="T59" fmla="*/ 396 h 703"/>
                <a:gd name="T60" fmla="*/ 1065 w 1091"/>
                <a:gd name="T61" fmla="*/ 465 h 703"/>
                <a:gd name="T62" fmla="*/ 1079 w 1091"/>
                <a:gd name="T63" fmla="*/ 538 h 703"/>
                <a:gd name="T64" fmla="*/ 1088 w 1091"/>
                <a:gd name="T65" fmla="*/ 618 h 703"/>
                <a:gd name="T66" fmla="*/ 1091 w 1091"/>
                <a:gd name="T67" fmla="*/ 703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91" h="703">
                  <a:moveTo>
                    <a:pt x="1091" y="703"/>
                  </a:moveTo>
                  <a:lnTo>
                    <a:pt x="0" y="543"/>
                  </a:lnTo>
                  <a:lnTo>
                    <a:pt x="0" y="543"/>
                  </a:lnTo>
                  <a:lnTo>
                    <a:pt x="0" y="515"/>
                  </a:lnTo>
                  <a:lnTo>
                    <a:pt x="2" y="488"/>
                  </a:lnTo>
                  <a:lnTo>
                    <a:pt x="5" y="461"/>
                  </a:lnTo>
                  <a:lnTo>
                    <a:pt x="10" y="435"/>
                  </a:lnTo>
                  <a:lnTo>
                    <a:pt x="16" y="409"/>
                  </a:lnTo>
                  <a:lnTo>
                    <a:pt x="24" y="383"/>
                  </a:lnTo>
                  <a:lnTo>
                    <a:pt x="32" y="359"/>
                  </a:lnTo>
                  <a:lnTo>
                    <a:pt x="41" y="333"/>
                  </a:lnTo>
                  <a:lnTo>
                    <a:pt x="51" y="310"/>
                  </a:lnTo>
                  <a:lnTo>
                    <a:pt x="64" y="286"/>
                  </a:lnTo>
                  <a:lnTo>
                    <a:pt x="77" y="264"/>
                  </a:lnTo>
                  <a:lnTo>
                    <a:pt x="91" y="241"/>
                  </a:lnTo>
                  <a:lnTo>
                    <a:pt x="106" y="220"/>
                  </a:lnTo>
                  <a:lnTo>
                    <a:pt x="121" y="200"/>
                  </a:lnTo>
                  <a:lnTo>
                    <a:pt x="138" y="180"/>
                  </a:lnTo>
                  <a:lnTo>
                    <a:pt x="155" y="160"/>
                  </a:lnTo>
                  <a:lnTo>
                    <a:pt x="174" y="143"/>
                  </a:lnTo>
                  <a:lnTo>
                    <a:pt x="193" y="126"/>
                  </a:lnTo>
                  <a:lnTo>
                    <a:pt x="214" y="110"/>
                  </a:lnTo>
                  <a:lnTo>
                    <a:pt x="235" y="94"/>
                  </a:lnTo>
                  <a:lnTo>
                    <a:pt x="256" y="80"/>
                  </a:lnTo>
                  <a:lnTo>
                    <a:pt x="278" y="66"/>
                  </a:lnTo>
                  <a:lnTo>
                    <a:pt x="301" y="54"/>
                  </a:lnTo>
                  <a:lnTo>
                    <a:pt x="324" y="43"/>
                  </a:lnTo>
                  <a:lnTo>
                    <a:pt x="349" y="34"/>
                  </a:lnTo>
                  <a:lnTo>
                    <a:pt x="374" y="24"/>
                  </a:lnTo>
                  <a:lnTo>
                    <a:pt x="399" y="18"/>
                  </a:lnTo>
                  <a:lnTo>
                    <a:pt x="425" y="11"/>
                  </a:lnTo>
                  <a:lnTo>
                    <a:pt x="451" y="6"/>
                  </a:lnTo>
                  <a:lnTo>
                    <a:pt x="478" y="3"/>
                  </a:lnTo>
                  <a:lnTo>
                    <a:pt x="505" y="0"/>
                  </a:lnTo>
                  <a:lnTo>
                    <a:pt x="533" y="0"/>
                  </a:lnTo>
                  <a:lnTo>
                    <a:pt x="533" y="0"/>
                  </a:lnTo>
                  <a:lnTo>
                    <a:pt x="559" y="0"/>
                  </a:lnTo>
                  <a:lnTo>
                    <a:pt x="587" y="3"/>
                  </a:lnTo>
                  <a:lnTo>
                    <a:pt x="615" y="6"/>
                  </a:lnTo>
                  <a:lnTo>
                    <a:pt x="641" y="11"/>
                  </a:lnTo>
                  <a:lnTo>
                    <a:pt x="668" y="18"/>
                  </a:lnTo>
                  <a:lnTo>
                    <a:pt x="693" y="24"/>
                  </a:lnTo>
                  <a:lnTo>
                    <a:pt x="718" y="34"/>
                  </a:lnTo>
                  <a:lnTo>
                    <a:pt x="744" y="44"/>
                  </a:lnTo>
                  <a:lnTo>
                    <a:pt x="769" y="56"/>
                  </a:lnTo>
                  <a:lnTo>
                    <a:pt x="792" y="68"/>
                  </a:lnTo>
                  <a:lnTo>
                    <a:pt x="816" y="83"/>
                  </a:lnTo>
                  <a:lnTo>
                    <a:pt x="838" y="99"/>
                  </a:lnTo>
                  <a:lnTo>
                    <a:pt x="861" y="117"/>
                  </a:lnTo>
                  <a:lnTo>
                    <a:pt x="882" y="135"/>
                  </a:lnTo>
                  <a:lnTo>
                    <a:pt x="903" y="155"/>
                  </a:lnTo>
                  <a:lnTo>
                    <a:pt x="922" y="177"/>
                  </a:lnTo>
                  <a:lnTo>
                    <a:pt x="941" y="198"/>
                  </a:lnTo>
                  <a:lnTo>
                    <a:pt x="959" y="223"/>
                  </a:lnTo>
                  <a:lnTo>
                    <a:pt x="976" y="248"/>
                  </a:lnTo>
                  <a:lnTo>
                    <a:pt x="992" y="275"/>
                  </a:lnTo>
                  <a:lnTo>
                    <a:pt x="1007" y="303"/>
                  </a:lnTo>
                  <a:lnTo>
                    <a:pt x="1021" y="333"/>
                  </a:lnTo>
                  <a:lnTo>
                    <a:pt x="1034" y="363"/>
                  </a:lnTo>
                  <a:lnTo>
                    <a:pt x="1045" y="396"/>
                  </a:lnTo>
                  <a:lnTo>
                    <a:pt x="1056" y="430"/>
                  </a:lnTo>
                  <a:lnTo>
                    <a:pt x="1065" y="465"/>
                  </a:lnTo>
                  <a:lnTo>
                    <a:pt x="1073" y="502"/>
                  </a:lnTo>
                  <a:lnTo>
                    <a:pt x="1079" y="538"/>
                  </a:lnTo>
                  <a:lnTo>
                    <a:pt x="1084" y="578"/>
                  </a:lnTo>
                  <a:lnTo>
                    <a:pt x="1088" y="618"/>
                  </a:lnTo>
                  <a:lnTo>
                    <a:pt x="1090" y="661"/>
                  </a:lnTo>
                  <a:lnTo>
                    <a:pt x="1091" y="703"/>
                  </a:lnTo>
                  <a:lnTo>
                    <a:pt x="1091" y="703"/>
                  </a:lnTo>
                  <a:close/>
                </a:path>
              </a:pathLst>
            </a:custGeom>
            <a:solidFill>
              <a:srgbClr val="646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3" name="Freeform 224">
              <a:extLst>
                <a:ext uri="{FF2B5EF4-FFF2-40B4-BE49-F238E27FC236}">
                  <a16:creationId xmlns:a16="http://schemas.microsoft.com/office/drawing/2014/main" id="{A164D453-566A-40B9-B62E-21CDFA44C8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03888" y="3595688"/>
              <a:ext cx="865188" cy="547688"/>
            </a:xfrm>
            <a:custGeom>
              <a:avLst/>
              <a:gdLst>
                <a:gd name="T0" fmla="*/ 1089 w 1089"/>
                <a:gd name="T1" fmla="*/ 545 h 690"/>
                <a:gd name="T2" fmla="*/ 1083 w 1089"/>
                <a:gd name="T3" fmla="*/ 595 h 690"/>
                <a:gd name="T4" fmla="*/ 1076 w 1089"/>
                <a:gd name="T5" fmla="*/ 639 h 690"/>
                <a:gd name="T6" fmla="*/ 0 w 1089"/>
                <a:gd name="T7" fmla="*/ 690 h 690"/>
                <a:gd name="T8" fmla="*/ 1 w 1089"/>
                <a:gd name="T9" fmla="*/ 647 h 690"/>
                <a:gd name="T10" fmla="*/ 7 w 1089"/>
                <a:gd name="T11" fmla="*/ 566 h 690"/>
                <a:gd name="T12" fmla="*/ 19 w 1089"/>
                <a:gd name="T13" fmla="*/ 490 h 690"/>
                <a:gd name="T14" fmla="*/ 37 w 1089"/>
                <a:gd name="T15" fmla="*/ 420 h 690"/>
                <a:gd name="T16" fmla="*/ 60 w 1089"/>
                <a:gd name="T17" fmla="*/ 354 h 690"/>
                <a:gd name="T18" fmla="*/ 87 w 1089"/>
                <a:gd name="T19" fmla="*/ 295 h 690"/>
                <a:gd name="T20" fmla="*/ 119 w 1089"/>
                <a:gd name="T21" fmla="*/ 241 h 690"/>
                <a:gd name="T22" fmla="*/ 154 w 1089"/>
                <a:gd name="T23" fmla="*/ 193 h 690"/>
                <a:gd name="T24" fmla="*/ 193 w 1089"/>
                <a:gd name="T25" fmla="*/ 150 h 690"/>
                <a:gd name="T26" fmla="*/ 235 w 1089"/>
                <a:gd name="T27" fmla="*/ 113 h 690"/>
                <a:gd name="T28" fmla="*/ 278 w 1089"/>
                <a:gd name="T29" fmla="*/ 81 h 690"/>
                <a:gd name="T30" fmla="*/ 324 w 1089"/>
                <a:gd name="T31" fmla="*/ 54 h 690"/>
                <a:gd name="T32" fmla="*/ 373 w 1089"/>
                <a:gd name="T33" fmla="*/ 33 h 690"/>
                <a:gd name="T34" fmla="*/ 421 w 1089"/>
                <a:gd name="T35" fmla="*/ 18 h 690"/>
                <a:gd name="T36" fmla="*/ 470 w 1089"/>
                <a:gd name="T37" fmla="*/ 7 h 690"/>
                <a:gd name="T38" fmla="*/ 519 w 1089"/>
                <a:gd name="T39" fmla="*/ 1 h 690"/>
                <a:gd name="T40" fmla="*/ 544 w 1089"/>
                <a:gd name="T41" fmla="*/ 0 h 690"/>
                <a:gd name="T42" fmla="*/ 599 w 1089"/>
                <a:gd name="T43" fmla="*/ 4 h 690"/>
                <a:gd name="T44" fmla="*/ 651 w 1089"/>
                <a:gd name="T45" fmla="*/ 12 h 690"/>
                <a:gd name="T46" fmla="*/ 702 w 1089"/>
                <a:gd name="T47" fmla="*/ 25 h 690"/>
                <a:gd name="T48" fmla="*/ 752 w 1089"/>
                <a:gd name="T49" fmla="*/ 43 h 690"/>
                <a:gd name="T50" fmla="*/ 799 w 1089"/>
                <a:gd name="T51" fmla="*/ 66 h 690"/>
                <a:gd name="T52" fmla="*/ 844 w 1089"/>
                <a:gd name="T53" fmla="*/ 92 h 690"/>
                <a:gd name="T54" fmla="*/ 886 w 1089"/>
                <a:gd name="T55" fmla="*/ 124 h 690"/>
                <a:gd name="T56" fmla="*/ 926 w 1089"/>
                <a:gd name="T57" fmla="*/ 159 h 690"/>
                <a:gd name="T58" fmla="*/ 961 w 1089"/>
                <a:gd name="T59" fmla="*/ 197 h 690"/>
                <a:gd name="T60" fmla="*/ 994 w 1089"/>
                <a:gd name="T61" fmla="*/ 240 h 690"/>
                <a:gd name="T62" fmla="*/ 1021 w 1089"/>
                <a:gd name="T63" fmla="*/ 285 h 690"/>
                <a:gd name="T64" fmla="*/ 1044 w 1089"/>
                <a:gd name="T65" fmla="*/ 332 h 690"/>
                <a:gd name="T66" fmla="*/ 1064 w 1089"/>
                <a:gd name="T67" fmla="*/ 383 h 690"/>
                <a:gd name="T68" fmla="*/ 1078 w 1089"/>
                <a:gd name="T69" fmla="*/ 435 h 690"/>
                <a:gd name="T70" fmla="*/ 1086 w 1089"/>
                <a:gd name="T71" fmla="*/ 489 h 690"/>
                <a:gd name="T72" fmla="*/ 1089 w 1089"/>
                <a:gd name="T73" fmla="*/ 545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9" h="690">
                  <a:moveTo>
                    <a:pt x="1089" y="545"/>
                  </a:moveTo>
                  <a:lnTo>
                    <a:pt x="1089" y="545"/>
                  </a:lnTo>
                  <a:lnTo>
                    <a:pt x="1087" y="567"/>
                  </a:lnTo>
                  <a:lnTo>
                    <a:pt x="1083" y="595"/>
                  </a:lnTo>
                  <a:lnTo>
                    <a:pt x="1076" y="639"/>
                  </a:lnTo>
                  <a:lnTo>
                    <a:pt x="1076" y="639"/>
                  </a:lnTo>
                  <a:lnTo>
                    <a:pt x="1044" y="640"/>
                  </a:lnTo>
                  <a:lnTo>
                    <a:pt x="0" y="690"/>
                  </a:lnTo>
                  <a:lnTo>
                    <a:pt x="0" y="690"/>
                  </a:lnTo>
                  <a:lnTo>
                    <a:pt x="1" y="647"/>
                  </a:lnTo>
                  <a:lnTo>
                    <a:pt x="3" y="605"/>
                  </a:lnTo>
                  <a:lnTo>
                    <a:pt x="7" y="566"/>
                  </a:lnTo>
                  <a:lnTo>
                    <a:pt x="12" y="527"/>
                  </a:lnTo>
                  <a:lnTo>
                    <a:pt x="19" y="490"/>
                  </a:lnTo>
                  <a:lnTo>
                    <a:pt x="27" y="454"/>
                  </a:lnTo>
                  <a:lnTo>
                    <a:pt x="37" y="420"/>
                  </a:lnTo>
                  <a:lnTo>
                    <a:pt x="48" y="386"/>
                  </a:lnTo>
                  <a:lnTo>
                    <a:pt x="60" y="354"/>
                  </a:lnTo>
                  <a:lnTo>
                    <a:pt x="73" y="324"/>
                  </a:lnTo>
                  <a:lnTo>
                    <a:pt x="87" y="295"/>
                  </a:lnTo>
                  <a:lnTo>
                    <a:pt x="103" y="268"/>
                  </a:lnTo>
                  <a:lnTo>
                    <a:pt x="119" y="241"/>
                  </a:lnTo>
                  <a:lnTo>
                    <a:pt x="137" y="217"/>
                  </a:lnTo>
                  <a:lnTo>
                    <a:pt x="154" y="193"/>
                  </a:lnTo>
                  <a:lnTo>
                    <a:pt x="174" y="171"/>
                  </a:lnTo>
                  <a:lnTo>
                    <a:pt x="193" y="150"/>
                  </a:lnTo>
                  <a:lnTo>
                    <a:pt x="214" y="131"/>
                  </a:lnTo>
                  <a:lnTo>
                    <a:pt x="235" y="113"/>
                  </a:lnTo>
                  <a:lnTo>
                    <a:pt x="256" y="96"/>
                  </a:lnTo>
                  <a:lnTo>
                    <a:pt x="278" y="81"/>
                  </a:lnTo>
                  <a:lnTo>
                    <a:pt x="301" y="67"/>
                  </a:lnTo>
                  <a:lnTo>
                    <a:pt x="324" y="54"/>
                  </a:lnTo>
                  <a:lnTo>
                    <a:pt x="349" y="43"/>
                  </a:lnTo>
                  <a:lnTo>
                    <a:pt x="373" y="33"/>
                  </a:lnTo>
                  <a:lnTo>
                    <a:pt x="397" y="25"/>
                  </a:lnTo>
                  <a:lnTo>
                    <a:pt x="421" y="18"/>
                  </a:lnTo>
                  <a:lnTo>
                    <a:pt x="445" y="12"/>
                  </a:lnTo>
                  <a:lnTo>
                    <a:pt x="470" y="7"/>
                  </a:lnTo>
                  <a:lnTo>
                    <a:pt x="495" y="4"/>
                  </a:lnTo>
                  <a:lnTo>
                    <a:pt x="519" y="1"/>
                  </a:lnTo>
                  <a:lnTo>
                    <a:pt x="544" y="0"/>
                  </a:lnTo>
                  <a:lnTo>
                    <a:pt x="544" y="0"/>
                  </a:lnTo>
                  <a:lnTo>
                    <a:pt x="571" y="1"/>
                  </a:lnTo>
                  <a:lnTo>
                    <a:pt x="599" y="4"/>
                  </a:lnTo>
                  <a:lnTo>
                    <a:pt x="625" y="7"/>
                  </a:lnTo>
                  <a:lnTo>
                    <a:pt x="651" y="12"/>
                  </a:lnTo>
                  <a:lnTo>
                    <a:pt x="677" y="18"/>
                  </a:lnTo>
                  <a:lnTo>
                    <a:pt x="702" y="25"/>
                  </a:lnTo>
                  <a:lnTo>
                    <a:pt x="727" y="34"/>
                  </a:lnTo>
                  <a:lnTo>
                    <a:pt x="752" y="43"/>
                  </a:lnTo>
                  <a:lnTo>
                    <a:pt x="776" y="54"/>
                  </a:lnTo>
                  <a:lnTo>
                    <a:pt x="799" y="66"/>
                  </a:lnTo>
                  <a:lnTo>
                    <a:pt x="822" y="79"/>
                  </a:lnTo>
                  <a:lnTo>
                    <a:pt x="844" y="92"/>
                  </a:lnTo>
                  <a:lnTo>
                    <a:pt x="866" y="107"/>
                  </a:lnTo>
                  <a:lnTo>
                    <a:pt x="886" y="124"/>
                  </a:lnTo>
                  <a:lnTo>
                    <a:pt x="906" y="141"/>
                  </a:lnTo>
                  <a:lnTo>
                    <a:pt x="926" y="159"/>
                  </a:lnTo>
                  <a:lnTo>
                    <a:pt x="944" y="178"/>
                  </a:lnTo>
                  <a:lnTo>
                    <a:pt x="961" y="197"/>
                  </a:lnTo>
                  <a:lnTo>
                    <a:pt x="977" y="218"/>
                  </a:lnTo>
                  <a:lnTo>
                    <a:pt x="994" y="240"/>
                  </a:lnTo>
                  <a:lnTo>
                    <a:pt x="1007" y="262"/>
                  </a:lnTo>
                  <a:lnTo>
                    <a:pt x="1021" y="285"/>
                  </a:lnTo>
                  <a:lnTo>
                    <a:pt x="1033" y="308"/>
                  </a:lnTo>
                  <a:lnTo>
                    <a:pt x="1044" y="332"/>
                  </a:lnTo>
                  <a:lnTo>
                    <a:pt x="1055" y="356"/>
                  </a:lnTo>
                  <a:lnTo>
                    <a:pt x="1064" y="383"/>
                  </a:lnTo>
                  <a:lnTo>
                    <a:pt x="1071" y="408"/>
                  </a:lnTo>
                  <a:lnTo>
                    <a:pt x="1078" y="435"/>
                  </a:lnTo>
                  <a:lnTo>
                    <a:pt x="1082" y="462"/>
                  </a:lnTo>
                  <a:lnTo>
                    <a:pt x="1086" y="489"/>
                  </a:lnTo>
                  <a:lnTo>
                    <a:pt x="1088" y="518"/>
                  </a:lnTo>
                  <a:lnTo>
                    <a:pt x="1089" y="545"/>
                  </a:lnTo>
                  <a:lnTo>
                    <a:pt x="1089" y="545"/>
                  </a:lnTo>
                  <a:close/>
                </a:path>
              </a:pathLst>
            </a:custGeom>
            <a:solidFill>
              <a:srgbClr val="646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4" name="Freeform 225">
              <a:extLst>
                <a:ext uri="{FF2B5EF4-FFF2-40B4-BE49-F238E27FC236}">
                  <a16:creationId xmlns:a16="http://schemas.microsoft.com/office/drawing/2014/main" id="{AD97F571-F99A-4FAF-ABC9-356F11D710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0338" y="2552701"/>
              <a:ext cx="3998913" cy="1612900"/>
            </a:xfrm>
            <a:custGeom>
              <a:avLst/>
              <a:gdLst>
                <a:gd name="T0" fmla="*/ 5037 w 5037"/>
                <a:gd name="T1" fmla="*/ 1513 h 2030"/>
                <a:gd name="T2" fmla="*/ 5023 w 5037"/>
                <a:gd name="T3" fmla="*/ 1687 h 2030"/>
                <a:gd name="T4" fmla="*/ 4987 w 5037"/>
                <a:gd name="T5" fmla="*/ 1706 h 2030"/>
                <a:gd name="T6" fmla="*/ 4977 w 5037"/>
                <a:gd name="T7" fmla="*/ 1808 h 2030"/>
                <a:gd name="T8" fmla="*/ 4958 w 5037"/>
                <a:gd name="T9" fmla="*/ 1891 h 2030"/>
                <a:gd name="T10" fmla="*/ 4916 w 5037"/>
                <a:gd name="T11" fmla="*/ 1949 h 2030"/>
                <a:gd name="T12" fmla="*/ 4857 w 5037"/>
                <a:gd name="T13" fmla="*/ 1956 h 2030"/>
                <a:gd name="T14" fmla="*/ 4857 w 5037"/>
                <a:gd name="T15" fmla="*/ 1913 h 2030"/>
                <a:gd name="T16" fmla="*/ 4853 w 5037"/>
                <a:gd name="T17" fmla="*/ 1786 h 2030"/>
                <a:gd name="T18" fmla="*/ 4806 w 5037"/>
                <a:gd name="T19" fmla="*/ 1631 h 2030"/>
                <a:gd name="T20" fmla="*/ 4722 w 5037"/>
                <a:gd name="T21" fmla="*/ 1499 h 2030"/>
                <a:gd name="T22" fmla="*/ 4605 w 5037"/>
                <a:gd name="T23" fmla="*/ 1399 h 2030"/>
                <a:gd name="T24" fmla="*/ 4463 w 5037"/>
                <a:gd name="T25" fmla="*/ 1337 h 2030"/>
                <a:gd name="T26" fmla="*/ 4332 w 5037"/>
                <a:gd name="T27" fmla="*/ 1319 h 2030"/>
                <a:gd name="T28" fmla="*/ 4185 w 5037"/>
                <a:gd name="T29" fmla="*/ 1342 h 2030"/>
                <a:gd name="T30" fmla="*/ 4044 w 5037"/>
                <a:gd name="T31" fmla="*/ 1413 h 2030"/>
                <a:gd name="T32" fmla="*/ 3924 w 5037"/>
                <a:gd name="T33" fmla="*/ 1531 h 2030"/>
                <a:gd name="T34" fmla="*/ 3836 w 5037"/>
                <a:gd name="T35" fmla="*/ 1699 h 2030"/>
                <a:gd name="T36" fmla="*/ 3791 w 5037"/>
                <a:gd name="T37" fmla="*/ 1917 h 2030"/>
                <a:gd name="T38" fmla="*/ 1727 w 5037"/>
                <a:gd name="T39" fmla="*/ 2004 h 2030"/>
                <a:gd name="T40" fmla="*/ 1182 w 5037"/>
                <a:gd name="T41" fmla="*/ 2030 h 2030"/>
                <a:gd name="T42" fmla="*/ 1164 w 5037"/>
                <a:gd name="T43" fmla="*/ 1829 h 2030"/>
                <a:gd name="T44" fmla="*/ 1099 w 5037"/>
                <a:gd name="T45" fmla="*/ 1633 h 2030"/>
                <a:gd name="T46" fmla="*/ 996 w 5037"/>
                <a:gd name="T47" fmla="*/ 1487 h 2030"/>
                <a:gd name="T48" fmla="*/ 863 w 5037"/>
                <a:gd name="T49" fmla="*/ 1391 h 2030"/>
                <a:gd name="T50" fmla="*/ 710 w 5037"/>
                <a:gd name="T51" fmla="*/ 1342 h 2030"/>
                <a:gd name="T52" fmla="*/ 574 w 5037"/>
                <a:gd name="T53" fmla="*/ 1339 h 2030"/>
                <a:gd name="T54" fmla="*/ 421 w 5037"/>
                <a:gd name="T55" fmla="*/ 1378 h 2030"/>
                <a:gd name="T56" fmla="*/ 290 w 5037"/>
                <a:gd name="T57" fmla="*/ 1459 h 2030"/>
                <a:gd name="T58" fmla="*/ 186 w 5037"/>
                <a:gd name="T59" fmla="*/ 1572 h 2030"/>
                <a:gd name="T60" fmla="*/ 119 w 5037"/>
                <a:gd name="T61" fmla="*/ 1711 h 2030"/>
                <a:gd name="T62" fmla="*/ 95 w 5037"/>
                <a:gd name="T63" fmla="*/ 1870 h 2030"/>
                <a:gd name="T64" fmla="*/ 43 w 5037"/>
                <a:gd name="T65" fmla="*/ 1860 h 2030"/>
                <a:gd name="T66" fmla="*/ 3 w 5037"/>
                <a:gd name="T67" fmla="*/ 1313 h 2030"/>
                <a:gd name="T68" fmla="*/ 109 w 5037"/>
                <a:gd name="T69" fmla="*/ 1144 h 2030"/>
                <a:gd name="T70" fmla="*/ 108 w 5037"/>
                <a:gd name="T71" fmla="*/ 1130 h 2030"/>
                <a:gd name="T72" fmla="*/ 86 w 5037"/>
                <a:gd name="T73" fmla="*/ 1093 h 2030"/>
                <a:gd name="T74" fmla="*/ 96 w 5037"/>
                <a:gd name="T75" fmla="*/ 982 h 2030"/>
                <a:gd name="T76" fmla="*/ 145 w 5037"/>
                <a:gd name="T77" fmla="*/ 741 h 2030"/>
                <a:gd name="T78" fmla="*/ 164 w 5037"/>
                <a:gd name="T79" fmla="*/ 715 h 2030"/>
                <a:gd name="T80" fmla="*/ 567 w 5037"/>
                <a:gd name="T81" fmla="*/ 138 h 2030"/>
                <a:gd name="T82" fmla="*/ 594 w 5037"/>
                <a:gd name="T83" fmla="*/ 123 h 2030"/>
                <a:gd name="T84" fmla="*/ 726 w 5037"/>
                <a:gd name="T85" fmla="*/ 104 h 2030"/>
                <a:gd name="T86" fmla="*/ 1336 w 5037"/>
                <a:gd name="T87" fmla="*/ 25 h 2030"/>
                <a:gd name="T88" fmla="*/ 1797 w 5037"/>
                <a:gd name="T89" fmla="*/ 0 h 2030"/>
                <a:gd name="T90" fmla="*/ 2554 w 5037"/>
                <a:gd name="T91" fmla="*/ 11 h 2030"/>
                <a:gd name="T92" fmla="*/ 2750 w 5037"/>
                <a:gd name="T93" fmla="*/ 46 h 2030"/>
                <a:gd name="T94" fmla="*/ 2975 w 5037"/>
                <a:gd name="T95" fmla="*/ 116 h 2030"/>
                <a:gd name="T96" fmla="*/ 3248 w 5037"/>
                <a:gd name="T97" fmla="*/ 255 h 2030"/>
                <a:gd name="T98" fmla="*/ 3786 w 5037"/>
                <a:gd name="T99" fmla="*/ 598 h 2030"/>
                <a:gd name="T100" fmla="*/ 3969 w 5037"/>
                <a:gd name="T101" fmla="*/ 690 h 2030"/>
                <a:gd name="T102" fmla="*/ 4068 w 5037"/>
                <a:gd name="T103" fmla="*/ 722 h 2030"/>
                <a:gd name="T104" fmla="*/ 4418 w 5037"/>
                <a:gd name="T105" fmla="*/ 763 h 2030"/>
                <a:gd name="T106" fmla="*/ 4646 w 5037"/>
                <a:gd name="T107" fmla="*/ 818 h 2030"/>
                <a:gd name="T108" fmla="*/ 4838 w 5037"/>
                <a:gd name="T109" fmla="*/ 899 h 2030"/>
                <a:gd name="T110" fmla="*/ 4886 w 5037"/>
                <a:gd name="T111" fmla="*/ 942 h 2030"/>
                <a:gd name="T112" fmla="*/ 4973 w 5037"/>
                <a:gd name="T113" fmla="*/ 1108 h 2030"/>
                <a:gd name="T114" fmla="*/ 5021 w 5037"/>
                <a:gd name="T115" fmla="*/ 1240 h 2030"/>
                <a:gd name="T116" fmla="*/ 5016 w 5037"/>
                <a:gd name="T117" fmla="*/ 1348 h 2030"/>
                <a:gd name="T118" fmla="*/ 5011 w 5037"/>
                <a:gd name="T119" fmla="*/ 1437 h 2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037" h="2030">
                  <a:moveTo>
                    <a:pt x="5028" y="1469"/>
                  </a:moveTo>
                  <a:lnTo>
                    <a:pt x="5028" y="1469"/>
                  </a:lnTo>
                  <a:lnTo>
                    <a:pt x="5031" y="1479"/>
                  </a:lnTo>
                  <a:lnTo>
                    <a:pt x="5034" y="1490"/>
                  </a:lnTo>
                  <a:lnTo>
                    <a:pt x="5037" y="1501"/>
                  </a:lnTo>
                  <a:lnTo>
                    <a:pt x="5037" y="1513"/>
                  </a:lnTo>
                  <a:lnTo>
                    <a:pt x="5037" y="1668"/>
                  </a:lnTo>
                  <a:lnTo>
                    <a:pt x="5037" y="1668"/>
                  </a:lnTo>
                  <a:lnTo>
                    <a:pt x="5036" y="1674"/>
                  </a:lnTo>
                  <a:lnTo>
                    <a:pt x="5033" y="1680"/>
                  </a:lnTo>
                  <a:lnTo>
                    <a:pt x="5029" y="1684"/>
                  </a:lnTo>
                  <a:lnTo>
                    <a:pt x="5023" y="1687"/>
                  </a:lnTo>
                  <a:lnTo>
                    <a:pt x="5023" y="1687"/>
                  </a:lnTo>
                  <a:lnTo>
                    <a:pt x="5010" y="1690"/>
                  </a:lnTo>
                  <a:lnTo>
                    <a:pt x="5005" y="1693"/>
                  </a:lnTo>
                  <a:lnTo>
                    <a:pt x="4998" y="1697"/>
                  </a:lnTo>
                  <a:lnTo>
                    <a:pt x="4992" y="1702"/>
                  </a:lnTo>
                  <a:lnTo>
                    <a:pt x="4987" y="1706"/>
                  </a:lnTo>
                  <a:lnTo>
                    <a:pt x="4984" y="1713"/>
                  </a:lnTo>
                  <a:lnTo>
                    <a:pt x="4981" y="1721"/>
                  </a:lnTo>
                  <a:lnTo>
                    <a:pt x="4981" y="1721"/>
                  </a:lnTo>
                  <a:lnTo>
                    <a:pt x="4980" y="1736"/>
                  </a:lnTo>
                  <a:lnTo>
                    <a:pt x="4979" y="1757"/>
                  </a:lnTo>
                  <a:lnTo>
                    <a:pt x="4977" y="1808"/>
                  </a:lnTo>
                  <a:lnTo>
                    <a:pt x="4976" y="1834"/>
                  </a:lnTo>
                  <a:lnTo>
                    <a:pt x="4972" y="1857"/>
                  </a:lnTo>
                  <a:lnTo>
                    <a:pt x="4970" y="1868"/>
                  </a:lnTo>
                  <a:lnTo>
                    <a:pt x="4967" y="1877"/>
                  </a:lnTo>
                  <a:lnTo>
                    <a:pt x="4963" y="1885"/>
                  </a:lnTo>
                  <a:lnTo>
                    <a:pt x="4958" y="1891"/>
                  </a:lnTo>
                  <a:lnTo>
                    <a:pt x="4958" y="1891"/>
                  </a:lnTo>
                  <a:lnTo>
                    <a:pt x="4950" y="1901"/>
                  </a:lnTo>
                  <a:lnTo>
                    <a:pt x="4942" y="1911"/>
                  </a:lnTo>
                  <a:lnTo>
                    <a:pt x="4930" y="1933"/>
                  </a:lnTo>
                  <a:lnTo>
                    <a:pt x="4923" y="1943"/>
                  </a:lnTo>
                  <a:lnTo>
                    <a:pt x="4916" y="1949"/>
                  </a:lnTo>
                  <a:lnTo>
                    <a:pt x="4909" y="1955"/>
                  </a:lnTo>
                  <a:lnTo>
                    <a:pt x="4905" y="1956"/>
                  </a:lnTo>
                  <a:lnTo>
                    <a:pt x="4902" y="1956"/>
                  </a:lnTo>
                  <a:lnTo>
                    <a:pt x="4859" y="1956"/>
                  </a:lnTo>
                  <a:lnTo>
                    <a:pt x="4859" y="1956"/>
                  </a:lnTo>
                  <a:lnTo>
                    <a:pt x="4857" y="1956"/>
                  </a:lnTo>
                  <a:lnTo>
                    <a:pt x="4855" y="1954"/>
                  </a:lnTo>
                  <a:lnTo>
                    <a:pt x="4855" y="1954"/>
                  </a:lnTo>
                  <a:lnTo>
                    <a:pt x="4854" y="1952"/>
                  </a:lnTo>
                  <a:lnTo>
                    <a:pt x="4854" y="1949"/>
                  </a:lnTo>
                  <a:lnTo>
                    <a:pt x="4854" y="1949"/>
                  </a:lnTo>
                  <a:lnTo>
                    <a:pt x="4857" y="1913"/>
                  </a:lnTo>
                  <a:lnTo>
                    <a:pt x="4858" y="1890"/>
                  </a:lnTo>
                  <a:lnTo>
                    <a:pt x="4859" y="1870"/>
                  </a:lnTo>
                  <a:lnTo>
                    <a:pt x="4859" y="1870"/>
                  </a:lnTo>
                  <a:lnTo>
                    <a:pt x="4858" y="1841"/>
                  </a:lnTo>
                  <a:lnTo>
                    <a:pt x="4856" y="1814"/>
                  </a:lnTo>
                  <a:lnTo>
                    <a:pt x="4853" y="1786"/>
                  </a:lnTo>
                  <a:lnTo>
                    <a:pt x="4848" y="1758"/>
                  </a:lnTo>
                  <a:lnTo>
                    <a:pt x="4842" y="1732"/>
                  </a:lnTo>
                  <a:lnTo>
                    <a:pt x="4835" y="1706"/>
                  </a:lnTo>
                  <a:lnTo>
                    <a:pt x="4827" y="1680"/>
                  </a:lnTo>
                  <a:lnTo>
                    <a:pt x="4818" y="1656"/>
                  </a:lnTo>
                  <a:lnTo>
                    <a:pt x="4806" y="1631"/>
                  </a:lnTo>
                  <a:lnTo>
                    <a:pt x="4795" y="1607"/>
                  </a:lnTo>
                  <a:lnTo>
                    <a:pt x="4782" y="1584"/>
                  </a:lnTo>
                  <a:lnTo>
                    <a:pt x="4768" y="1562"/>
                  </a:lnTo>
                  <a:lnTo>
                    <a:pt x="4755" y="1540"/>
                  </a:lnTo>
                  <a:lnTo>
                    <a:pt x="4739" y="1520"/>
                  </a:lnTo>
                  <a:lnTo>
                    <a:pt x="4722" y="1499"/>
                  </a:lnTo>
                  <a:lnTo>
                    <a:pt x="4705" y="1481"/>
                  </a:lnTo>
                  <a:lnTo>
                    <a:pt x="4687" y="1462"/>
                  </a:lnTo>
                  <a:lnTo>
                    <a:pt x="4667" y="1445"/>
                  </a:lnTo>
                  <a:lnTo>
                    <a:pt x="4648" y="1429"/>
                  </a:lnTo>
                  <a:lnTo>
                    <a:pt x="4627" y="1413"/>
                  </a:lnTo>
                  <a:lnTo>
                    <a:pt x="4605" y="1399"/>
                  </a:lnTo>
                  <a:lnTo>
                    <a:pt x="4583" y="1385"/>
                  </a:lnTo>
                  <a:lnTo>
                    <a:pt x="4560" y="1373"/>
                  </a:lnTo>
                  <a:lnTo>
                    <a:pt x="4537" y="1362"/>
                  </a:lnTo>
                  <a:lnTo>
                    <a:pt x="4513" y="1353"/>
                  </a:lnTo>
                  <a:lnTo>
                    <a:pt x="4489" y="1343"/>
                  </a:lnTo>
                  <a:lnTo>
                    <a:pt x="4463" y="1337"/>
                  </a:lnTo>
                  <a:lnTo>
                    <a:pt x="4438" y="1330"/>
                  </a:lnTo>
                  <a:lnTo>
                    <a:pt x="4413" y="1325"/>
                  </a:lnTo>
                  <a:lnTo>
                    <a:pt x="4386" y="1322"/>
                  </a:lnTo>
                  <a:lnTo>
                    <a:pt x="4360" y="1319"/>
                  </a:lnTo>
                  <a:lnTo>
                    <a:pt x="4332" y="1319"/>
                  </a:lnTo>
                  <a:lnTo>
                    <a:pt x="4332" y="1319"/>
                  </a:lnTo>
                  <a:lnTo>
                    <a:pt x="4308" y="1319"/>
                  </a:lnTo>
                  <a:lnTo>
                    <a:pt x="4282" y="1322"/>
                  </a:lnTo>
                  <a:lnTo>
                    <a:pt x="4258" y="1325"/>
                  </a:lnTo>
                  <a:lnTo>
                    <a:pt x="4233" y="1330"/>
                  </a:lnTo>
                  <a:lnTo>
                    <a:pt x="4209" y="1335"/>
                  </a:lnTo>
                  <a:lnTo>
                    <a:pt x="4185" y="1342"/>
                  </a:lnTo>
                  <a:lnTo>
                    <a:pt x="4160" y="1350"/>
                  </a:lnTo>
                  <a:lnTo>
                    <a:pt x="4136" y="1361"/>
                  </a:lnTo>
                  <a:lnTo>
                    <a:pt x="4113" y="1371"/>
                  </a:lnTo>
                  <a:lnTo>
                    <a:pt x="4090" y="1384"/>
                  </a:lnTo>
                  <a:lnTo>
                    <a:pt x="4067" y="1398"/>
                  </a:lnTo>
                  <a:lnTo>
                    <a:pt x="4044" y="1413"/>
                  </a:lnTo>
                  <a:lnTo>
                    <a:pt x="4023" y="1429"/>
                  </a:lnTo>
                  <a:lnTo>
                    <a:pt x="4001" y="1447"/>
                  </a:lnTo>
                  <a:lnTo>
                    <a:pt x="3981" y="1466"/>
                  </a:lnTo>
                  <a:lnTo>
                    <a:pt x="3961" y="1486"/>
                  </a:lnTo>
                  <a:lnTo>
                    <a:pt x="3943" y="1508"/>
                  </a:lnTo>
                  <a:lnTo>
                    <a:pt x="3924" y="1531"/>
                  </a:lnTo>
                  <a:lnTo>
                    <a:pt x="3907" y="1555"/>
                  </a:lnTo>
                  <a:lnTo>
                    <a:pt x="3891" y="1582"/>
                  </a:lnTo>
                  <a:lnTo>
                    <a:pt x="3876" y="1608"/>
                  </a:lnTo>
                  <a:lnTo>
                    <a:pt x="3861" y="1637"/>
                  </a:lnTo>
                  <a:lnTo>
                    <a:pt x="3848" y="1667"/>
                  </a:lnTo>
                  <a:lnTo>
                    <a:pt x="3836" y="1699"/>
                  </a:lnTo>
                  <a:lnTo>
                    <a:pt x="3825" y="1732"/>
                  </a:lnTo>
                  <a:lnTo>
                    <a:pt x="3815" y="1766"/>
                  </a:lnTo>
                  <a:lnTo>
                    <a:pt x="3807" y="1802"/>
                  </a:lnTo>
                  <a:lnTo>
                    <a:pt x="3800" y="1839"/>
                  </a:lnTo>
                  <a:lnTo>
                    <a:pt x="3795" y="1878"/>
                  </a:lnTo>
                  <a:lnTo>
                    <a:pt x="3791" y="1917"/>
                  </a:lnTo>
                  <a:lnTo>
                    <a:pt x="3788" y="1959"/>
                  </a:lnTo>
                  <a:lnTo>
                    <a:pt x="3787" y="2002"/>
                  </a:lnTo>
                  <a:lnTo>
                    <a:pt x="3787" y="2002"/>
                  </a:lnTo>
                  <a:lnTo>
                    <a:pt x="1888" y="2002"/>
                  </a:lnTo>
                  <a:lnTo>
                    <a:pt x="1888" y="2002"/>
                  </a:lnTo>
                  <a:lnTo>
                    <a:pt x="1727" y="2004"/>
                  </a:lnTo>
                  <a:lnTo>
                    <a:pt x="1587" y="2006"/>
                  </a:lnTo>
                  <a:lnTo>
                    <a:pt x="1465" y="2011"/>
                  </a:lnTo>
                  <a:lnTo>
                    <a:pt x="1364" y="2016"/>
                  </a:lnTo>
                  <a:lnTo>
                    <a:pt x="1286" y="2021"/>
                  </a:lnTo>
                  <a:lnTo>
                    <a:pt x="1228" y="2026"/>
                  </a:lnTo>
                  <a:lnTo>
                    <a:pt x="1182" y="2030"/>
                  </a:lnTo>
                  <a:lnTo>
                    <a:pt x="1182" y="2030"/>
                  </a:lnTo>
                  <a:lnTo>
                    <a:pt x="1181" y="1988"/>
                  </a:lnTo>
                  <a:lnTo>
                    <a:pt x="1179" y="1945"/>
                  </a:lnTo>
                  <a:lnTo>
                    <a:pt x="1175" y="1905"/>
                  </a:lnTo>
                  <a:lnTo>
                    <a:pt x="1171" y="1867"/>
                  </a:lnTo>
                  <a:lnTo>
                    <a:pt x="1164" y="1829"/>
                  </a:lnTo>
                  <a:lnTo>
                    <a:pt x="1156" y="1793"/>
                  </a:lnTo>
                  <a:lnTo>
                    <a:pt x="1148" y="1758"/>
                  </a:lnTo>
                  <a:lnTo>
                    <a:pt x="1137" y="1725"/>
                  </a:lnTo>
                  <a:lnTo>
                    <a:pt x="1126" y="1693"/>
                  </a:lnTo>
                  <a:lnTo>
                    <a:pt x="1113" y="1661"/>
                  </a:lnTo>
                  <a:lnTo>
                    <a:pt x="1099" y="1633"/>
                  </a:lnTo>
                  <a:lnTo>
                    <a:pt x="1084" y="1605"/>
                  </a:lnTo>
                  <a:lnTo>
                    <a:pt x="1068" y="1578"/>
                  </a:lnTo>
                  <a:lnTo>
                    <a:pt x="1052" y="1554"/>
                  </a:lnTo>
                  <a:lnTo>
                    <a:pt x="1034" y="1530"/>
                  </a:lnTo>
                  <a:lnTo>
                    <a:pt x="1015" y="1508"/>
                  </a:lnTo>
                  <a:lnTo>
                    <a:pt x="996" y="1487"/>
                  </a:lnTo>
                  <a:lnTo>
                    <a:pt x="976" y="1468"/>
                  </a:lnTo>
                  <a:lnTo>
                    <a:pt x="954" y="1449"/>
                  </a:lnTo>
                  <a:lnTo>
                    <a:pt x="932" y="1432"/>
                  </a:lnTo>
                  <a:lnTo>
                    <a:pt x="911" y="1417"/>
                  </a:lnTo>
                  <a:lnTo>
                    <a:pt x="888" y="1403"/>
                  </a:lnTo>
                  <a:lnTo>
                    <a:pt x="863" y="1391"/>
                  </a:lnTo>
                  <a:lnTo>
                    <a:pt x="839" y="1379"/>
                  </a:lnTo>
                  <a:lnTo>
                    <a:pt x="814" y="1369"/>
                  </a:lnTo>
                  <a:lnTo>
                    <a:pt x="789" y="1361"/>
                  </a:lnTo>
                  <a:lnTo>
                    <a:pt x="763" y="1353"/>
                  </a:lnTo>
                  <a:lnTo>
                    <a:pt x="737" y="1347"/>
                  </a:lnTo>
                  <a:lnTo>
                    <a:pt x="710" y="1342"/>
                  </a:lnTo>
                  <a:lnTo>
                    <a:pt x="683" y="1339"/>
                  </a:lnTo>
                  <a:lnTo>
                    <a:pt x="656" y="1338"/>
                  </a:lnTo>
                  <a:lnTo>
                    <a:pt x="628" y="1337"/>
                  </a:lnTo>
                  <a:lnTo>
                    <a:pt x="628" y="1337"/>
                  </a:lnTo>
                  <a:lnTo>
                    <a:pt x="601" y="1338"/>
                  </a:lnTo>
                  <a:lnTo>
                    <a:pt x="574" y="1339"/>
                  </a:lnTo>
                  <a:lnTo>
                    <a:pt x="547" y="1342"/>
                  </a:lnTo>
                  <a:lnTo>
                    <a:pt x="521" y="1347"/>
                  </a:lnTo>
                  <a:lnTo>
                    <a:pt x="495" y="1354"/>
                  </a:lnTo>
                  <a:lnTo>
                    <a:pt x="470" y="1361"/>
                  </a:lnTo>
                  <a:lnTo>
                    <a:pt x="445" y="1369"/>
                  </a:lnTo>
                  <a:lnTo>
                    <a:pt x="421" y="1378"/>
                  </a:lnTo>
                  <a:lnTo>
                    <a:pt x="397" y="1390"/>
                  </a:lnTo>
                  <a:lnTo>
                    <a:pt x="374" y="1401"/>
                  </a:lnTo>
                  <a:lnTo>
                    <a:pt x="352" y="1414"/>
                  </a:lnTo>
                  <a:lnTo>
                    <a:pt x="330" y="1428"/>
                  </a:lnTo>
                  <a:lnTo>
                    <a:pt x="309" y="1443"/>
                  </a:lnTo>
                  <a:lnTo>
                    <a:pt x="290" y="1459"/>
                  </a:lnTo>
                  <a:lnTo>
                    <a:pt x="270" y="1475"/>
                  </a:lnTo>
                  <a:lnTo>
                    <a:pt x="252" y="1492"/>
                  </a:lnTo>
                  <a:lnTo>
                    <a:pt x="233" y="1512"/>
                  </a:lnTo>
                  <a:lnTo>
                    <a:pt x="217" y="1530"/>
                  </a:lnTo>
                  <a:lnTo>
                    <a:pt x="201" y="1551"/>
                  </a:lnTo>
                  <a:lnTo>
                    <a:pt x="186" y="1572"/>
                  </a:lnTo>
                  <a:lnTo>
                    <a:pt x="172" y="1593"/>
                  </a:lnTo>
                  <a:lnTo>
                    <a:pt x="160" y="1615"/>
                  </a:lnTo>
                  <a:lnTo>
                    <a:pt x="148" y="1638"/>
                  </a:lnTo>
                  <a:lnTo>
                    <a:pt x="138" y="1663"/>
                  </a:lnTo>
                  <a:lnTo>
                    <a:pt x="128" y="1687"/>
                  </a:lnTo>
                  <a:lnTo>
                    <a:pt x="119" y="1711"/>
                  </a:lnTo>
                  <a:lnTo>
                    <a:pt x="113" y="1736"/>
                  </a:lnTo>
                  <a:lnTo>
                    <a:pt x="107" y="1763"/>
                  </a:lnTo>
                  <a:lnTo>
                    <a:pt x="102" y="1788"/>
                  </a:lnTo>
                  <a:lnTo>
                    <a:pt x="99" y="1815"/>
                  </a:lnTo>
                  <a:lnTo>
                    <a:pt x="96" y="1842"/>
                  </a:lnTo>
                  <a:lnTo>
                    <a:pt x="95" y="1870"/>
                  </a:lnTo>
                  <a:lnTo>
                    <a:pt x="49" y="1865"/>
                  </a:lnTo>
                  <a:lnTo>
                    <a:pt x="49" y="1865"/>
                  </a:lnTo>
                  <a:lnTo>
                    <a:pt x="47" y="1864"/>
                  </a:lnTo>
                  <a:lnTo>
                    <a:pt x="46" y="1863"/>
                  </a:lnTo>
                  <a:lnTo>
                    <a:pt x="45" y="1862"/>
                  </a:lnTo>
                  <a:lnTo>
                    <a:pt x="43" y="1860"/>
                  </a:lnTo>
                  <a:lnTo>
                    <a:pt x="0" y="1357"/>
                  </a:lnTo>
                  <a:lnTo>
                    <a:pt x="0" y="1357"/>
                  </a:lnTo>
                  <a:lnTo>
                    <a:pt x="0" y="1346"/>
                  </a:lnTo>
                  <a:lnTo>
                    <a:pt x="0" y="1335"/>
                  </a:lnTo>
                  <a:lnTo>
                    <a:pt x="1" y="1325"/>
                  </a:lnTo>
                  <a:lnTo>
                    <a:pt x="3" y="1313"/>
                  </a:lnTo>
                  <a:lnTo>
                    <a:pt x="7" y="1304"/>
                  </a:lnTo>
                  <a:lnTo>
                    <a:pt x="10" y="1294"/>
                  </a:lnTo>
                  <a:lnTo>
                    <a:pt x="15" y="1285"/>
                  </a:lnTo>
                  <a:lnTo>
                    <a:pt x="20" y="1275"/>
                  </a:lnTo>
                  <a:lnTo>
                    <a:pt x="109" y="1144"/>
                  </a:lnTo>
                  <a:lnTo>
                    <a:pt x="109" y="1144"/>
                  </a:lnTo>
                  <a:lnTo>
                    <a:pt x="110" y="1142"/>
                  </a:lnTo>
                  <a:lnTo>
                    <a:pt x="110" y="1138"/>
                  </a:lnTo>
                  <a:lnTo>
                    <a:pt x="110" y="1136"/>
                  </a:lnTo>
                  <a:lnTo>
                    <a:pt x="109" y="1133"/>
                  </a:lnTo>
                  <a:lnTo>
                    <a:pt x="109" y="1133"/>
                  </a:lnTo>
                  <a:lnTo>
                    <a:pt x="108" y="1130"/>
                  </a:lnTo>
                  <a:lnTo>
                    <a:pt x="101" y="1122"/>
                  </a:lnTo>
                  <a:lnTo>
                    <a:pt x="101" y="1122"/>
                  </a:lnTo>
                  <a:lnTo>
                    <a:pt x="96" y="1115"/>
                  </a:lnTo>
                  <a:lnTo>
                    <a:pt x="92" y="1108"/>
                  </a:lnTo>
                  <a:lnTo>
                    <a:pt x="88" y="1101"/>
                  </a:lnTo>
                  <a:lnTo>
                    <a:pt x="86" y="1093"/>
                  </a:lnTo>
                  <a:lnTo>
                    <a:pt x="85" y="1085"/>
                  </a:lnTo>
                  <a:lnTo>
                    <a:pt x="84" y="1077"/>
                  </a:lnTo>
                  <a:lnTo>
                    <a:pt x="84" y="1069"/>
                  </a:lnTo>
                  <a:lnTo>
                    <a:pt x="84" y="1061"/>
                  </a:lnTo>
                  <a:lnTo>
                    <a:pt x="84" y="1061"/>
                  </a:lnTo>
                  <a:lnTo>
                    <a:pt x="96" y="982"/>
                  </a:lnTo>
                  <a:lnTo>
                    <a:pt x="111" y="884"/>
                  </a:lnTo>
                  <a:lnTo>
                    <a:pt x="121" y="835"/>
                  </a:lnTo>
                  <a:lnTo>
                    <a:pt x="129" y="794"/>
                  </a:lnTo>
                  <a:lnTo>
                    <a:pt x="138" y="762"/>
                  </a:lnTo>
                  <a:lnTo>
                    <a:pt x="141" y="749"/>
                  </a:lnTo>
                  <a:lnTo>
                    <a:pt x="145" y="741"/>
                  </a:lnTo>
                  <a:lnTo>
                    <a:pt x="145" y="741"/>
                  </a:lnTo>
                  <a:lnTo>
                    <a:pt x="146" y="739"/>
                  </a:lnTo>
                  <a:lnTo>
                    <a:pt x="146" y="739"/>
                  </a:lnTo>
                  <a:lnTo>
                    <a:pt x="154" y="727"/>
                  </a:lnTo>
                  <a:lnTo>
                    <a:pt x="164" y="715"/>
                  </a:lnTo>
                  <a:lnTo>
                    <a:pt x="164" y="715"/>
                  </a:lnTo>
                  <a:lnTo>
                    <a:pt x="192" y="684"/>
                  </a:lnTo>
                  <a:lnTo>
                    <a:pt x="222" y="653"/>
                  </a:lnTo>
                  <a:lnTo>
                    <a:pt x="254" y="622"/>
                  </a:lnTo>
                  <a:lnTo>
                    <a:pt x="567" y="185"/>
                  </a:lnTo>
                  <a:lnTo>
                    <a:pt x="567" y="138"/>
                  </a:lnTo>
                  <a:lnTo>
                    <a:pt x="567" y="138"/>
                  </a:lnTo>
                  <a:lnTo>
                    <a:pt x="567" y="134"/>
                  </a:lnTo>
                  <a:lnTo>
                    <a:pt x="570" y="130"/>
                  </a:lnTo>
                  <a:lnTo>
                    <a:pt x="573" y="128"/>
                  </a:lnTo>
                  <a:lnTo>
                    <a:pt x="577" y="127"/>
                  </a:lnTo>
                  <a:lnTo>
                    <a:pt x="577" y="127"/>
                  </a:lnTo>
                  <a:lnTo>
                    <a:pt x="594" y="123"/>
                  </a:lnTo>
                  <a:lnTo>
                    <a:pt x="594" y="123"/>
                  </a:lnTo>
                  <a:lnTo>
                    <a:pt x="647" y="113"/>
                  </a:lnTo>
                  <a:lnTo>
                    <a:pt x="672" y="109"/>
                  </a:lnTo>
                  <a:lnTo>
                    <a:pt x="691" y="108"/>
                  </a:lnTo>
                  <a:lnTo>
                    <a:pt x="691" y="108"/>
                  </a:lnTo>
                  <a:lnTo>
                    <a:pt x="726" y="104"/>
                  </a:lnTo>
                  <a:lnTo>
                    <a:pt x="808" y="91"/>
                  </a:lnTo>
                  <a:lnTo>
                    <a:pt x="928" y="74"/>
                  </a:lnTo>
                  <a:lnTo>
                    <a:pt x="1075" y="54"/>
                  </a:lnTo>
                  <a:lnTo>
                    <a:pt x="1158" y="44"/>
                  </a:lnTo>
                  <a:lnTo>
                    <a:pt x="1246" y="35"/>
                  </a:lnTo>
                  <a:lnTo>
                    <a:pt x="1336" y="25"/>
                  </a:lnTo>
                  <a:lnTo>
                    <a:pt x="1428" y="17"/>
                  </a:lnTo>
                  <a:lnTo>
                    <a:pt x="1521" y="10"/>
                  </a:lnTo>
                  <a:lnTo>
                    <a:pt x="1614" y="5"/>
                  </a:lnTo>
                  <a:lnTo>
                    <a:pt x="1706" y="1"/>
                  </a:lnTo>
                  <a:lnTo>
                    <a:pt x="1797" y="0"/>
                  </a:lnTo>
                  <a:lnTo>
                    <a:pt x="1797" y="0"/>
                  </a:lnTo>
                  <a:lnTo>
                    <a:pt x="2116" y="0"/>
                  </a:lnTo>
                  <a:lnTo>
                    <a:pt x="2249" y="1"/>
                  </a:lnTo>
                  <a:lnTo>
                    <a:pt x="2365" y="2"/>
                  </a:lnTo>
                  <a:lnTo>
                    <a:pt x="2466" y="6"/>
                  </a:lnTo>
                  <a:lnTo>
                    <a:pt x="2512" y="9"/>
                  </a:lnTo>
                  <a:lnTo>
                    <a:pt x="2554" y="11"/>
                  </a:lnTo>
                  <a:lnTo>
                    <a:pt x="2593" y="16"/>
                  </a:lnTo>
                  <a:lnTo>
                    <a:pt x="2629" y="21"/>
                  </a:lnTo>
                  <a:lnTo>
                    <a:pt x="2662" y="26"/>
                  </a:lnTo>
                  <a:lnTo>
                    <a:pt x="2692" y="32"/>
                  </a:lnTo>
                  <a:lnTo>
                    <a:pt x="2692" y="32"/>
                  </a:lnTo>
                  <a:lnTo>
                    <a:pt x="2750" y="46"/>
                  </a:lnTo>
                  <a:lnTo>
                    <a:pt x="2808" y="61"/>
                  </a:lnTo>
                  <a:lnTo>
                    <a:pt x="2840" y="69"/>
                  </a:lnTo>
                  <a:lnTo>
                    <a:pt x="2872" y="78"/>
                  </a:lnTo>
                  <a:lnTo>
                    <a:pt x="2904" y="90"/>
                  </a:lnTo>
                  <a:lnTo>
                    <a:pt x="2940" y="101"/>
                  </a:lnTo>
                  <a:lnTo>
                    <a:pt x="2975" y="116"/>
                  </a:lnTo>
                  <a:lnTo>
                    <a:pt x="3015" y="132"/>
                  </a:lnTo>
                  <a:lnTo>
                    <a:pt x="3055" y="151"/>
                  </a:lnTo>
                  <a:lnTo>
                    <a:pt x="3099" y="173"/>
                  </a:lnTo>
                  <a:lnTo>
                    <a:pt x="3146" y="197"/>
                  </a:lnTo>
                  <a:lnTo>
                    <a:pt x="3195" y="225"/>
                  </a:lnTo>
                  <a:lnTo>
                    <a:pt x="3248" y="255"/>
                  </a:lnTo>
                  <a:lnTo>
                    <a:pt x="3305" y="289"/>
                  </a:lnTo>
                  <a:lnTo>
                    <a:pt x="3305" y="289"/>
                  </a:lnTo>
                  <a:lnTo>
                    <a:pt x="3446" y="379"/>
                  </a:lnTo>
                  <a:lnTo>
                    <a:pt x="3578" y="462"/>
                  </a:lnTo>
                  <a:lnTo>
                    <a:pt x="3786" y="598"/>
                  </a:lnTo>
                  <a:lnTo>
                    <a:pt x="3786" y="598"/>
                  </a:lnTo>
                  <a:lnTo>
                    <a:pt x="3815" y="615"/>
                  </a:lnTo>
                  <a:lnTo>
                    <a:pt x="3845" y="633"/>
                  </a:lnTo>
                  <a:lnTo>
                    <a:pt x="3875" y="649"/>
                  </a:lnTo>
                  <a:lnTo>
                    <a:pt x="3906" y="664"/>
                  </a:lnTo>
                  <a:lnTo>
                    <a:pt x="3937" y="677"/>
                  </a:lnTo>
                  <a:lnTo>
                    <a:pt x="3969" y="690"/>
                  </a:lnTo>
                  <a:lnTo>
                    <a:pt x="4001" y="703"/>
                  </a:lnTo>
                  <a:lnTo>
                    <a:pt x="4034" y="713"/>
                  </a:lnTo>
                  <a:lnTo>
                    <a:pt x="4034" y="713"/>
                  </a:lnTo>
                  <a:lnTo>
                    <a:pt x="4057" y="719"/>
                  </a:lnTo>
                  <a:lnTo>
                    <a:pt x="4068" y="722"/>
                  </a:lnTo>
                  <a:lnTo>
                    <a:pt x="4068" y="722"/>
                  </a:lnTo>
                  <a:lnTo>
                    <a:pt x="4139" y="729"/>
                  </a:lnTo>
                  <a:lnTo>
                    <a:pt x="4239" y="741"/>
                  </a:lnTo>
                  <a:lnTo>
                    <a:pt x="4338" y="753"/>
                  </a:lnTo>
                  <a:lnTo>
                    <a:pt x="4403" y="760"/>
                  </a:lnTo>
                  <a:lnTo>
                    <a:pt x="4403" y="760"/>
                  </a:lnTo>
                  <a:lnTo>
                    <a:pt x="4418" y="763"/>
                  </a:lnTo>
                  <a:lnTo>
                    <a:pt x="4440" y="766"/>
                  </a:lnTo>
                  <a:lnTo>
                    <a:pt x="4498" y="778"/>
                  </a:lnTo>
                  <a:lnTo>
                    <a:pt x="4531" y="786"/>
                  </a:lnTo>
                  <a:lnTo>
                    <a:pt x="4568" y="795"/>
                  </a:lnTo>
                  <a:lnTo>
                    <a:pt x="4607" y="805"/>
                  </a:lnTo>
                  <a:lnTo>
                    <a:pt x="4646" y="818"/>
                  </a:lnTo>
                  <a:lnTo>
                    <a:pt x="4686" y="831"/>
                  </a:lnTo>
                  <a:lnTo>
                    <a:pt x="4724" y="845"/>
                  </a:lnTo>
                  <a:lnTo>
                    <a:pt x="4760" y="858"/>
                  </a:lnTo>
                  <a:lnTo>
                    <a:pt x="4794" y="874"/>
                  </a:lnTo>
                  <a:lnTo>
                    <a:pt x="4824" y="891"/>
                  </a:lnTo>
                  <a:lnTo>
                    <a:pt x="4838" y="899"/>
                  </a:lnTo>
                  <a:lnTo>
                    <a:pt x="4850" y="908"/>
                  </a:lnTo>
                  <a:lnTo>
                    <a:pt x="4861" y="916"/>
                  </a:lnTo>
                  <a:lnTo>
                    <a:pt x="4871" y="925"/>
                  </a:lnTo>
                  <a:lnTo>
                    <a:pt x="4879" y="934"/>
                  </a:lnTo>
                  <a:lnTo>
                    <a:pt x="4886" y="942"/>
                  </a:lnTo>
                  <a:lnTo>
                    <a:pt x="4886" y="942"/>
                  </a:lnTo>
                  <a:lnTo>
                    <a:pt x="4887" y="946"/>
                  </a:lnTo>
                  <a:lnTo>
                    <a:pt x="4887" y="946"/>
                  </a:lnTo>
                  <a:lnTo>
                    <a:pt x="4916" y="994"/>
                  </a:lnTo>
                  <a:lnTo>
                    <a:pt x="4946" y="1050"/>
                  </a:lnTo>
                  <a:lnTo>
                    <a:pt x="4960" y="1080"/>
                  </a:lnTo>
                  <a:lnTo>
                    <a:pt x="4973" y="1108"/>
                  </a:lnTo>
                  <a:lnTo>
                    <a:pt x="4986" y="1138"/>
                  </a:lnTo>
                  <a:lnTo>
                    <a:pt x="4998" y="1167"/>
                  </a:lnTo>
                  <a:lnTo>
                    <a:pt x="4998" y="1167"/>
                  </a:lnTo>
                  <a:lnTo>
                    <a:pt x="5011" y="1205"/>
                  </a:lnTo>
                  <a:lnTo>
                    <a:pt x="5016" y="1224"/>
                  </a:lnTo>
                  <a:lnTo>
                    <a:pt x="5021" y="1240"/>
                  </a:lnTo>
                  <a:lnTo>
                    <a:pt x="5023" y="1256"/>
                  </a:lnTo>
                  <a:lnTo>
                    <a:pt x="5025" y="1271"/>
                  </a:lnTo>
                  <a:lnTo>
                    <a:pt x="5025" y="1285"/>
                  </a:lnTo>
                  <a:lnTo>
                    <a:pt x="5024" y="1296"/>
                  </a:lnTo>
                  <a:lnTo>
                    <a:pt x="5024" y="1296"/>
                  </a:lnTo>
                  <a:lnTo>
                    <a:pt x="5016" y="1348"/>
                  </a:lnTo>
                  <a:lnTo>
                    <a:pt x="5010" y="1390"/>
                  </a:lnTo>
                  <a:lnTo>
                    <a:pt x="5009" y="1406"/>
                  </a:lnTo>
                  <a:lnTo>
                    <a:pt x="5009" y="1419"/>
                  </a:lnTo>
                  <a:lnTo>
                    <a:pt x="5009" y="1430"/>
                  </a:lnTo>
                  <a:lnTo>
                    <a:pt x="5011" y="1437"/>
                  </a:lnTo>
                  <a:lnTo>
                    <a:pt x="5011" y="1437"/>
                  </a:lnTo>
                  <a:lnTo>
                    <a:pt x="5028" y="1469"/>
                  </a:lnTo>
                  <a:lnTo>
                    <a:pt x="5028" y="1469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5" name="Freeform 226">
              <a:extLst>
                <a:ext uri="{FF2B5EF4-FFF2-40B4-BE49-F238E27FC236}">
                  <a16:creationId xmlns:a16="http://schemas.microsoft.com/office/drawing/2014/main" id="{498A3800-70C9-4175-9496-C4C487D10E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8551" y="4110038"/>
              <a:ext cx="2070100" cy="55563"/>
            </a:xfrm>
            <a:custGeom>
              <a:avLst/>
              <a:gdLst>
                <a:gd name="T0" fmla="*/ 2608 w 2608"/>
                <a:gd name="T1" fmla="*/ 0 h 69"/>
                <a:gd name="T2" fmla="*/ 2608 w 2608"/>
                <a:gd name="T3" fmla="*/ 0 h 69"/>
                <a:gd name="T4" fmla="*/ 2607 w 2608"/>
                <a:gd name="T5" fmla="*/ 41 h 69"/>
                <a:gd name="T6" fmla="*/ 2607 w 2608"/>
                <a:gd name="T7" fmla="*/ 41 h 69"/>
                <a:gd name="T8" fmla="*/ 708 w 2608"/>
                <a:gd name="T9" fmla="*/ 41 h 69"/>
                <a:gd name="T10" fmla="*/ 708 w 2608"/>
                <a:gd name="T11" fmla="*/ 41 h 69"/>
                <a:gd name="T12" fmla="*/ 547 w 2608"/>
                <a:gd name="T13" fmla="*/ 43 h 69"/>
                <a:gd name="T14" fmla="*/ 407 w 2608"/>
                <a:gd name="T15" fmla="*/ 45 h 69"/>
                <a:gd name="T16" fmla="*/ 285 w 2608"/>
                <a:gd name="T17" fmla="*/ 50 h 69"/>
                <a:gd name="T18" fmla="*/ 184 w 2608"/>
                <a:gd name="T19" fmla="*/ 55 h 69"/>
                <a:gd name="T20" fmla="*/ 106 w 2608"/>
                <a:gd name="T21" fmla="*/ 60 h 69"/>
                <a:gd name="T22" fmla="*/ 48 w 2608"/>
                <a:gd name="T23" fmla="*/ 65 h 69"/>
                <a:gd name="T24" fmla="*/ 2 w 2608"/>
                <a:gd name="T25" fmla="*/ 69 h 69"/>
                <a:gd name="T26" fmla="*/ 2 w 2608"/>
                <a:gd name="T27" fmla="*/ 69 h 69"/>
                <a:gd name="T28" fmla="*/ 1 w 2608"/>
                <a:gd name="T29" fmla="*/ 35 h 69"/>
                <a:gd name="T30" fmla="*/ 0 w 2608"/>
                <a:gd name="T31" fmla="*/ 0 h 69"/>
                <a:gd name="T32" fmla="*/ 2608 w 2608"/>
                <a:gd name="T33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08" h="69">
                  <a:moveTo>
                    <a:pt x="2608" y="0"/>
                  </a:moveTo>
                  <a:lnTo>
                    <a:pt x="2608" y="0"/>
                  </a:lnTo>
                  <a:lnTo>
                    <a:pt x="2607" y="41"/>
                  </a:lnTo>
                  <a:lnTo>
                    <a:pt x="2607" y="41"/>
                  </a:lnTo>
                  <a:lnTo>
                    <a:pt x="708" y="41"/>
                  </a:lnTo>
                  <a:lnTo>
                    <a:pt x="708" y="41"/>
                  </a:lnTo>
                  <a:lnTo>
                    <a:pt x="547" y="43"/>
                  </a:lnTo>
                  <a:lnTo>
                    <a:pt x="407" y="45"/>
                  </a:lnTo>
                  <a:lnTo>
                    <a:pt x="285" y="50"/>
                  </a:lnTo>
                  <a:lnTo>
                    <a:pt x="184" y="55"/>
                  </a:lnTo>
                  <a:lnTo>
                    <a:pt x="106" y="60"/>
                  </a:lnTo>
                  <a:lnTo>
                    <a:pt x="48" y="65"/>
                  </a:lnTo>
                  <a:lnTo>
                    <a:pt x="2" y="69"/>
                  </a:lnTo>
                  <a:lnTo>
                    <a:pt x="2" y="69"/>
                  </a:lnTo>
                  <a:lnTo>
                    <a:pt x="1" y="35"/>
                  </a:lnTo>
                  <a:lnTo>
                    <a:pt x="0" y="0"/>
                  </a:lnTo>
                  <a:lnTo>
                    <a:pt x="2608" y="0"/>
                  </a:lnTo>
                  <a:close/>
                </a:path>
              </a:pathLst>
            </a:custGeom>
            <a:solidFill>
              <a:srgbClr val="43C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6" name="Freeform 227">
              <a:extLst>
                <a:ext uri="{FF2B5EF4-FFF2-40B4-BE49-F238E27FC236}">
                  <a16:creationId xmlns:a16="http://schemas.microsoft.com/office/drawing/2014/main" id="{77EF5DF6-CF7D-46E0-8534-CB6337A7F8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67013" y="3167063"/>
              <a:ext cx="109538" cy="284163"/>
            </a:xfrm>
            <a:custGeom>
              <a:avLst/>
              <a:gdLst>
                <a:gd name="T0" fmla="*/ 82 w 138"/>
                <a:gd name="T1" fmla="*/ 13 h 358"/>
                <a:gd name="T2" fmla="*/ 82 w 138"/>
                <a:gd name="T3" fmla="*/ 13 h 358"/>
                <a:gd name="T4" fmla="*/ 88 w 138"/>
                <a:gd name="T5" fmla="*/ 16 h 358"/>
                <a:gd name="T6" fmla="*/ 95 w 138"/>
                <a:gd name="T7" fmla="*/ 20 h 358"/>
                <a:gd name="T8" fmla="*/ 108 w 138"/>
                <a:gd name="T9" fmla="*/ 29 h 358"/>
                <a:gd name="T10" fmla="*/ 118 w 138"/>
                <a:gd name="T11" fmla="*/ 40 h 358"/>
                <a:gd name="T12" fmla="*/ 126 w 138"/>
                <a:gd name="T13" fmla="*/ 53 h 358"/>
                <a:gd name="T14" fmla="*/ 133 w 138"/>
                <a:gd name="T15" fmla="*/ 66 h 358"/>
                <a:gd name="T16" fmla="*/ 137 w 138"/>
                <a:gd name="T17" fmla="*/ 81 h 358"/>
                <a:gd name="T18" fmla="*/ 138 w 138"/>
                <a:gd name="T19" fmla="*/ 97 h 358"/>
                <a:gd name="T20" fmla="*/ 137 w 138"/>
                <a:gd name="T21" fmla="*/ 104 h 358"/>
                <a:gd name="T22" fmla="*/ 136 w 138"/>
                <a:gd name="T23" fmla="*/ 112 h 358"/>
                <a:gd name="T24" fmla="*/ 102 w 138"/>
                <a:gd name="T25" fmla="*/ 287 h 358"/>
                <a:gd name="T26" fmla="*/ 102 w 138"/>
                <a:gd name="T27" fmla="*/ 287 h 358"/>
                <a:gd name="T28" fmla="*/ 99 w 138"/>
                <a:gd name="T29" fmla="*/ 301 h 358"/>
                <a:gd name="T30" fmla="*/ 93 w 138"/>
                <a:gd name="T31" fmla="*/ 313 h 358"/>
                <a:gd name="T32" fmla="*/ 85 w 138"/>
                <a:gd name="T33" fmla="*/ 325 h 358"/>
                <a:gd name="T34" fmla="*/ 76 w 138"/>
                <a:gd name="T35" fmla="*/ 335 h 358"/>
                <a:gd name="T36" fmla="*/ 65 w 138"/>
                <a:gd name="T37" fmla="*/ 343 h 358"/>
                <a:gd name="T38" fmla="*/ 53 w 138"/>
                <a:gd name="T39" fmla="*/ 350 h 358"/>
                <a:gd name="T40" fmla="*/ 40 w 138"/>
                <a:gd name="T41" fmla="*/ 356 h 358"/>
                <a:gd name="T42" fmla="*/ 26 w 138"/>
                <a:gd name="T43" fmla="*/ 358 h 358"/>
                <a:gd name="T44" fmla="*/ 26 w 138"/>
                <a:gd name="T45" fmla="*/ 358 h 358"/>
                <a:gd name="T46" fmla="*/ 25 w 138"/>
                <a:gd name="T47" fmla="*/ 358 h 358"/>
                <a:gd name="T48" fmla="*/ 25 w 138"/>
                <a:gd name="T49" fmla="*/ 358 h 358"/>
                <a:gd name="T50" fmla="*/ 24 w 138"/>
                <a:gd name="T51" fmla="*/ 357 h 358"/>
                <a:gd name="T52" fmla="*/ 17 w 138"/>
                <a:gd name="T53" fmla="*/ 349 h 358"/>
                <a:gd name="T54" fmla="*/ 17 w 138"/>
                <a:gd name="T55" fmla="*/ 349 h 358"/>
                <a:gd name="T56" fmla="*/ 12 w 138"/>
                <a:gd name="T57" fmla="*/ 342 h 358"/>
                <a:gd name="T58" fmla="*/ 8 w 138"/>
                <a:gd name="T59" fmla="*/ 335 h 358"/>
                <a:gd name="T60" fmla="*/ 4 w 138"/>
                <a:gd name="T61" fmla="*/ 328 h 358"/>
                <a:gd name="T62" fmla="*/ 2 w 138"/>
                <a:gd name="T63" fmla="*/ 320 h 358"/>
                <a:gd name="T64" fmla="*/ 1 w 138"/>
                <a:gd name="T65" fmla="*/ 312 h 358"/>
                <a:gd name="T66" fmla="*/ 0 w 138"/>
                <a:gd name="T67" fmla="*/ 304 h 358"/>
                <a:gd name="T68" fmla="*/ 0 w 138"/>
                <a:gd name="T69" fmla="*/ 296 h 358"/>
                <a:gd name="T70" fmla="*/ 0 w 138"/>
                <a:gd name="T71" fmla="*/ 288 h 358"/>
                <a:gd name="T72" fmla="*/ 0 w 138"/>
                <a:gd name="T73" fmla="*/ 288 h 358"/>
                <a:gd name="T74" fmla="*/ 9 w 138"/>
                <a:gd name="T75" fmla="*/ 225 h 358"/>
                <a:gd name="T76" fmla="*/ 22 w 138"/>
                <a:gd name="T77" fmla="*/ 145 h 358"/>
                <a:gd name="T78" fmla="*/ 35 w 138"/>
                <a:gd name="T79" fmla="*/ 66 h 358"/>
                <a:gd name="T80" fmla="*/ 44 w 138"/>
                <a:gd name="T81" fmla="*/ 30 h 358"/>
                <a:gd name="T82" fmla="*/ 50 w 138"/>
                <a:gd name="T83" fmla="*/ 0 h 358"/>
                <a:gd name="T84" fmla="*/ 50 w 138"/>
                <a:gd name="T85" fmla="*/ 0 h 358"/>
                <a:gd name="T86" fmla="*/ 82 w 138"/>
                <a:gd name="T87" fmla="*/ 13 h 358"/>
                <a:gd name="T88" fmla="*/ 82 w 138"/>
                <a:gd name="T89" fmla="*/ 13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8" h="358">
                  <a:moveTo>
                    <a:pt x="82" y="13"/>
                  </a:moveTo>
                  <a:lnTo>
                    <a:pt x="82" y="13"/>
                  </a:lnTo>
                  <a:lnTo>
                    <a:pt x="88" y="16"/>
                  </a:lnTo>
                  <a:lnTo>
                    <a:pt x="95" y="20"/>
                  </a:lnTo>
                  <a:lnTo>
                    <a:pt x="108" y="29"/>
                  </a:lnTo>
                  <a:lnTo>
                    <a:pt x="118" y="40"/>
                  </a:lnTo>
                  <a:lnTo>
                    <a:pt x="126" y="53"/>
                  </a:lnTo>
                  <a:lnTo>
                    <a:pt x="133" y="66"/>
                  </a:lnTo>
                  <a:lnTo>
                    <a:pt x="137" y="81"/>
                  </a:lnTo>
                  <a:lnTo>
                    <a:pt x="138" y="97"/>
                  </a:lnTo>
                  <a:lnTo>
                    <a:pt x="137" y="104"/>
                  </a:lnTo>
                  <a:lnTo>
                    <a:pt x="136" y="112"/>
                  </a:lnTo>
                  <a:lnTo>
                    <a:pt x="102" y="287"/>
                  </a:lnTo>
                  <a:lnTo>
                    <a:pt x="102" y="287"/>
                  </a:lnTo>
                  <a:lnTo>
                    <a:pt x="99" y="301"/>
                  </a:lnTo>
                  <a:lnTo>
                    <a:pt x="93" y="313"/>
                  </a:lnTo>
                  <a:lnTo>
                    <a:pt x="85" y="325"/>
                  </a:lnTo>
                  <a:lnTo>
                    <a:pt x="76" y="335"/>
                  </a:lnTo>
                  <a:lnTo>
                    <a:pt x="65" y="343"/>
                  </a:lnTo>
                  <a:lnTo>
                    <a:pt x="53" y="350"/>
                  </a:lnTo>
                  <a:lnTo>
                    <a:pt x="40" y="356"/>
                  </a:lnTo>
                  <a:lnTo>
                    <a:pt x="26" y="358"/>
                  </a:lnTo>
                  <a:lnTo>
                    <a:pt x="26" y="358"/>
                  </a:lnTo>
                  <a:lnTo>
                    <a:pt x="25" y="358"/>
                  </a:lnTo>
                  <a:lnTo>
                    <a:pt x="25" y="358"/>
                  </a:lnTo>
                  <a:lnTo>
                    <a:pt x="24" y="357"/>
                  </a:lnTo>
                  <a:lnTo>
                    <a:pt x="17" y="349"/>
                  </a:lnTo>
                  <a:lnTo>
                    <a:pt x="17" y="349"/>
                  </a:lnTo>
                  <a:lnTo>
                    <a:pt x="12" y="342"/>
                  </a:lnTo>
                  <a:lnTo>
                    <a:pt x="8" y="335"/>
                  </a:lnTo>
                  <a:lnTo>
                    <a:pt x="4" y="328"/>
                  </a:lnTo>
                  <a:lnTo>
                    <a:pt x="2" y="320"/>
                  </a:lnTo>
                  <a:lnTo>
                    <a:pt x="1" y="312"/>
                  </a:lnTo>
                  <a:lnTo>
                    <a:pt x="0" y="304"/>
                  </a:lnTo>
                  <a:lnTo>
                    <a:pt x="0" y="296"/>
                  </a:lnTo>
                  <a:lnTo>
                    <a:pt x="0" y="288"/>
                  </a:lnTo>
                  <a:lnTo>
                    <a:pt x="0" y="288"/>
                  </a:lnTo>
                  <a:lnTo>
                    <a:pt x="9" y="225"/>
                  </a:lnTo>
                  <a:lnTo>
                    <a:pt x="22" y="145"/>
                  </a:lnTo>
                  <a:lnTo>
                    <a:pt x="35" y="66"/>
                  </a:lnTo>
                  <a:lnTo>
                    <a:pt x="44" y="3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82" y="13"/>
                  </a:lnTo>
                  <a:lnTo>
                    <a:pt x="82" y="13"/>
                  </a:lnTo>
                  <a:close/>
                </a:path>
              </a:pathLst>
            </a:custGeom>
            <a:solidFill>
              <a:srgbClr val="F6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7" name="Freeform 228">
              <a:extLst>
                <a:ext uri="{FF2B5EF4-FFF2-40B4-BE49-F238E27FC236}">
                  <a16:creationId xmlns:a16="http://schemas.microsoft.com/office/drawing/2014/main" id="{294F5A67-FCDE-44CD-B6E3-56B511020E0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27351" y="3763963"/>
              <a:ext cx="536575" cy="536575"/>
            </a:xfrm>
            <a:custGeom>
              <a:avLst/>
              <a:gdLst>
                <a:gd name="T0" fmla="*/ 319 w 676"/>
                <a:gd name="T1" fmla="*/ 676 h 677"/>
                <a:gd name="T2" fmla="*/ 269 w 676"/>
                <a:gd name="T3" fmla="*/ 670 h 677"/>
                <a:gd name="T4" fmla="*/ 221 w 676"/>
                <a:gd name="T5" fmla="*/ 656 h 677"/>
                <a:gd name="T6" fmla="*/ 176 w 676"/>
                <a:gd name="T7" fmla="*/ 635 h 677"/>
                <a:gd name="T8" fmla="*/ 135 w 676"/>
                <a:gd name="T9" fmla="*/ 609 h 677"/>
                <a:gd name="T10" fmla="*/ 98 w 676"/>
                <a:gd name="T11" fmla="*/ 576 h 677"/>
                <a:gd name="T12" fmla="*/ 67 w 676"/>
                <a:gd name="T13" fmla="*/ 540 h 677"/>
                <a:gd name="T14" fmla="*/ 41 w 676"/>
                <a:gd name="T15" fmla="*/ 498 h 677"/>
                <a:gd name="T16" fmla="*/ 21 w 676"/>
                <a:gd name="T17" fmla="*/ 453 h 677"/>
                <a:gd name="T18" fmla="*/ 7 w 676"/>
                <a:gd name="T19" fmla="*/ 405 h 677"/>
                <a:gd name="T20" fmla="*/ 1 w 676"/>
                <a:gd name="T21" fmla="*/ 354 h 677"/>
                <a:gd name="T22" fmla="*/ 1 w 676"/>
                <a:gd name="T23" fmla="*/ 319 h 677"/>
                <a:gd name="T24" fmla="*/ 7 w 676"/>
                <a:gd name="T25" fmla="*/ 269 h 677"/>
                <a:gd name="T26" fmla="*/ 21 w 676"/>
                <a:gd name="T27" fmla="*/ 220 h 677"/>
                <a:gd name="T28" fmla="*/ 42 w 676"/>
                <a:gd name="T29" fmla="*/ 177 h 677"/>
                <a:gd name="T30" fmla="*/ 68 w 676"/>
                <a:gd name="T31" fmla="*/ 135 h 677"/>
                <a:gd name="T32" fmla="*/ 100 w 676"/>
                <a:gd name="T33" fmla="*/ 98 h 677"/>
                <a:gd name="T34" fmla="*/ 137 w 676"/>
                <a:gd name="T35" fmla="*/ 67 h 677"/>
                <a:gd name="T36" fmla="*/ 179 w 676"/>
                <a:gd name="T37" fmla="*/ 41 h 677"/>
                <a:gd name="T38" fmla="*/ 224 w 676"/>
                <a:gd name="T39" fmla="*/ 20 h 677"/>
                <a:gd name="T40" fmla="*/ 272 w 676"/>
                <a:gd name="T41" fmla="*/ 7 h 677"/>
                <a:gd name="T42" fmla="*/ 323 w 676"/>
                <a:gd name="T43" fmla="*/ 0 h 677"/>
                <a:gd name="T44" fmla="*/ 357 w 676"/>
                <a:gd name="T45" fmla="*/ 1 h 677"/>
                <a:gd name="T46" fmla="*/ 408 w 676"/>
                <a:gd name="T47" fmla="*/ 7 h 677"/>
                <a:gd name="T48" fmla="*/ 456 w 676"/>
                <a:gd name="T49" fmla="*/ 21 h 677"/>
                <a:gd name="T50" fmla="*/ 501 w 676"/>
                <a:gd name="T51" fmla="*/ 42 h 677"/>
                <a:gd name="T52" fmla="*/ 542 w 676"/>
                <a:gd name="T53" fmla="*/ 68 h 677"/>
                <a:gd name="T54" fmla="*/ 578 w 676"/>
                <a:gd name="T55" fmla="*/ 101 h 677"/>
                <a:gd name="T56" fmla="*/ 609 w 676"/>
                <a:gd name="T57" fmla="*/ 137 h 677"/>
                <a:gd name="T58" fmla="*/ 636 w 676"/>
                <a:gd name="T59" fmla="*/ 179 h 677"/>
                <a:gd name="T60" fmla="*/ 657 w 676"/>
                <a:gd name="T61" fmla="*/ 224 h 677"/>
                <a:gd name="T62" fmla="*/ 669 w 676"/>
                <a:gd name="T63" fmla="*/ 272 h 677"/>
                <a:gd name="T64" fmla="*/ 676 w 676"/>
                <a:gd name="T65" fmla="*/ 323 h 677"/>
                <a:gd name="T66" fmla="*/ 676 w 676"/>
                <a:gd name="T67" fmla="*/ 358 h 677"/>
                <a:gd name="T68" fmla="*/ 669 w 676"/>
                <a:gd name="T69" fmla="*/ 408 h 677"/>
                <a:gd name="T70" fmla="*/ 656 w 676"/>
                <a:gd name="T71" fmla="*/ 457 h 677"/>
                <a:gd name="T72" fmla="*/ 635 w 676"/>
                <a:gd name="T73" fmla="*/ 500 h 677"/>
                <a:gd name="T74" fmla="*/ 608 w 676"/>
                <a:gd name="T75" fmla="*/ 542 h 677"/>
                <a:gd name="T76" fmla="*/ 576 w 676"/>
                <a:gd name="T77" fmla="*/ 579 h 677"/>
                <a:gd name="T78" fmla="*/ 539 w 676"/>
                <a:gd name="T79" fmla="*/ 610 h 677"/>
                <a:gd name="T80" fmla="*/ 498 w 676"/>
                <a:gd name="T81" fmla="*/ 636 h 677"/>
                <a:gd name="T82" fmla="*/ 453 w 676"/>
                <a:gd name="T83" fmla="*/ 656 h 677"/>
                <a:gd name="T84" fmla="*/ 406 w 676"/>
                <a:gd name="T85" fmla="*/ 670 h 677"/>
                <a:gd name="T86" fmla="*/ 354 w 676"/>
                <a:gd name="T87" fmla="*/ 677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76" h="677">
                  <a:moveTo>
                    <a:pt x="337" y="677"/>
                  </a:moveTo>
                  <a:lnTo>
                    <a:pt x="337" y="677"/>
                  </a:lnTo>
                  <a:lnTo>
                    <a:pt x="319" y="676"/>
                  </a:lnTo>
                  <a:lnTo>
                    <a:pt x="302" y="674"/>
                  </a:lnTo>
                  <a:lnTo>
                    <a:pt x="286" y="672"/>
                  </a:lnTo>
                  <a:lnTo>
                    <a:pt x="269" y="670"/>
                  </a:lnTo>
                  <a:lnTo>
                    <a:pt x="252" y="665"/>
                  </a:lnTo>
                  <a:lnTo>
                    <a:pt x="236" y="661"/>
                  </a:lnTo>
                  <a:lnTo>
                    <a:pt x="221" y="656"/>
                  </a:lnTo>
                  <a:lnTo>
                    <a:pt x="205" y="649"/>
                  </a:lnTo>
                  <a:lnTo>
                    <a:pt x="190" y="642"/>
                  </a:lnTo>
                  <a:lnTo>
                    <a:pt x="176" y="635"/>
                  </a:lnTo>
                  <a:lnTo>
                    <a:pt x="161" y="627"/>
                  </a:lnTo>
                  <a:lnTo>
                    <a:pt x="149" y="618"/>
                  </a:lnTo>
                  <a:lnTo>
                    <a:pt x="135" y="609"/>
                  </a:lnTo>
                  <a:lnTo>
                    <a:pt x="122" y="598"/>
                  </a:lnTo>
                  <a:lnTo>
                    <a:pt x="110" y="588"/>
                  </a:lnTo>
                  <a:lnTo>
                    <a:pt x="98" y="576"/>
                  </a:lnTo>
                  <a:lnTo>
                    <a:pt x="88" y="565"/>
                  </a:lnTo>
                  <a:lnTo>
                    <a:pt x="76" y="552"/>
                  </a:lnTo>
                  <a:lnTo>
                    <a:pt x="67" y="540"/>
                  </a:lnTo>
                  <a:lnTo>
                    <a:pt x="58" y="527"/>
                  </a:lnTo>
                  <a:lnTo>
                    <a:pt x="49" y="513"/>
                  </a:lnTo>
                  <a:lnTo>
                    <a:pt x="41" y="498"/>
                  </a:lnTo>
                  <a:lnTo>
                    <a:pt x="34" y="484"/>
                  </a:lnTo>
                  <a:lnTo>
                    <a:pt x="27" y="469"/>
                  </a:lnTo>
                  <a:lnTo>
                    <a:pt x="21" y="453"/>
                  </a:lnTo>
                  <a:lnTo>
                    <a:pt x="15" y="438"/>
                  </a:lnTo>
                  <a:lnTo>
                    <a:pt x="11" y="422"/>
                  </a:lnTo>
                  <a:lnTo>
                    <a:pt x="7" y="405"/>
                  </a:lnTo>
                  <a:lnTo>
                    <a:pt x="4" y="389"/>
                  </a:lnTo>
                  <a:lnTo>
                    <a:pt x="3" y="371"/>
                  </a:lnTo>
                  <a:lnTo>
                    <a:pt x="1" y="354"/>
                  </a:lnTo>
                  <a:lnTo>
                    <a:pt x="0" y="337"/>
                  </a:lnTo>
                  <a:lnTo>
                    <a:pt x="0" y="337"/>
                  </a:lnTo>
                  <a:lnTo>
                    <a:pt x="1" y="319"/>
                  </a:lnTo>
                  <a:lnTo>
                    <a:pt x="3" y="302"/>
                  </a:lnTo>
                  <a:lnTo>
                    <a:pt x="5" y="286"/>
                  </a:lnTo>
                  <a:lnTo>
                    <a:pt x="7" y="269"/>
                  </a:lnTo>
                  <a:lnTo>
                    <a:pt x="12" y="253"/>
                  </a:lnTo>
                  <a:lnTo>
                    <a:pt x="16" y="237"/>
                  </a:lnTo>
                  <a:lnTo>
                    <a:pt x="21" y="220"/>
                  </a:lnTo>
                  <a:lnTo>
                    <a:pt x="28" y="205"/>
                  </a:lnTo>
                  <a:lnTo>
                    <a:pt x="35" y="190"/>
                  </a:lnTo>
                  <a:lnTo>
                    <a:pt x="42" y="177"/>
                  </a:lnTo>
                  <a:lnTo>
                    <a:pt x="50" y="162"/>
                  </a:lnTo>
                  <a:lnTo>
                    <a:pt x="59" y="148"/>
                  </a:lnTo>
                  <a:lnTo>
                    <a:pt x="68" y="135"/>
                  </a:lnTo>
                  <a:lnTo>
                    <a:pt x="79" y="122"/>
                  </a:lnTo>
                  <a:lnTo>
                    <a:pt x="89" y="110"/>
                  </a:lnTo>
                  <a:lnTo>
                    <a:pt x="100" y="98"/>
                  </a:lnTo>
                  <a:lnTo>
                    <a:pt x="112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51" y="58"/>
                  </a:lnTo>
                  <a:lnTo>
                    <a:pt x="165" y="49"/>
                  </a:lnTo>
                  <a:lnTo>
                    <a:pt x="179" y="41"/>
                  </a:lnTo>
                  <a:lnTo>
                    <a:pt x="193" y="33"/>
                  </a:lnTo>
                  <a:lnTo>
                    <a:pt x="209" y="27"/>
                  </a:lnTo>
                  <a:lnTo>
                    <a:pt x="224" y="20"/>
                  </a:lnTo>
                  <a:lnTo>
                    <a:pt x="240" y="15"/>
                  </a:lnTo>
                  <a:lnTo>
                    <a:pt x="255" y="11"/>
                  </a:lnTo>
                  <a:lnTo>
                    <a:pt x="272" y="7"/>
                  </a:lnTo>
                  <a:lnTo>
                    <a:pt x="288" y="4"/>
                  </a:lnTo>
                  <a:lnTo>
                    <a:pt x="305" y="1"/>
                  </a:lnTo>
                  <a:lnTo>
                    <a:pt x="323" y="0"/>
                  </a:lnTo>
                  <a:lnTo>
                    <a:pt x="340" y="0"/>
                  </a:lnTo>
                  <a:lnTo>
                    <a:pt x="340" y="0"/>
                  </a:lnTo>
                  <a:lnTo>
                    <a:pt x="357" y="1"/>
                  </a:lnTo>
                  <a:lnTo>
                    <a:pt x="375" y="3"/>
                  </a:lnTo>
                  <a:lnTo>
                    <a:pt x="391" y="5"/>
                  </a:lnTo>
                  <a:lnTo>
                    <a:pt x="408" y="7"/>
                  </a:lnTo>
                  <a:lnTo>
                    <a:pt x="424" y="12"/>
                  </a:lnTo>
                  <a:lnTo>
                    <a:pt x="440" y="16"/>
                  </a:lnTo>
                  <a:lnTo>
                    <a:pt x="456" y="21"/>
                  </a:lnTo>
                  <a:lnTo>
                    <a:pt x="471" y="28"/>
                  </a:lnTo>
                  <a:lnTo>
                    <a:pt x="486" y="35"/>
                  </a:lnTo>
                  <a:lnTo>
                    <a:pt x="501" y="42"/>
                  </a:lnTo>
                  <a:lnTo>
                    <a:pt x="515" y="50"/>
                  </a:lnTo>
                  <a:lnTo>
                    <a:pt x="529" y="59"/>
                  </a:lnTo>
                  <a:lnTo>
                    <a:pt x="542" y="68"/>
                  </a:lnTo>
                  <a:lnTo>
                    <a:pt x="554" y="79"/>
                  </a:lnTo>
                  <a:lnTo>
                    <a:pt x="567" y="89"/>
                  </a:lnTo>
                  <a:lnTo>
                    <a:pt x="578" y="101"/>
                  </a:lnTo>
                  <a:lnTo>
                    <a:pt x="590" y="112"/>
                  </a:lnTo>
                  <a:lnTo>
                    <a:pt x="600" y="125"/>
                  </a:lnTo>
                  <a:lnTo>
                    <a:pt x="609" y="137"/>
                  </a:lnTo>
                  <a:lnTo>
                    <a:pt x="620" y="150"/>
                  </a:lnTo>
                  <a:lnTo>
                    <a:pt x="628" y="164"/>
                  </a:lnTo>
                  <a:lnTo>
                    <a:pt x="636" y="179"/>
                  </a:lnTo>
                  <a:lnTo>
                    <a:pt x="644" y="193"/>
                  </a:lnTo>
                  <a:lnTo>
                    <a:pt x="650" y="208"/>
                  </a:lnTo>
                  <a:lnTo>
                    <a:pt x="657" y="224"/>
                  </a:lnTo>
                  <a:lnTo>
                    <a:pt x="661" y="239"/>
                  </a:lnTo>
                  <a:lnTo>
                    <a:pt x="666" y="255"/>
                  </a:lnTo>
                  <a:lnTo>
                    <a:pt x="669" y="272"/>
                  </a:lnTo>
                  <a:lnTo>
                    <a:pt x="673" y="288"/>
                  </a:lnTo>
                  <a:lnTo>
                    <a:pt x="675" y="306"/>
                  </a:lnTo>
                  <a:lnTo>
                    <a:pt x="676" y="323"/>
                  </a:lnTo>
                  <a:lnTo>
                    <a:pt x="676" y="340"/>
                  </a:lnTo>
                  <a:lnTo>
                    <a:pt x="676" y="340"/>
                  </a:lnTo>
                  <a:lnTo>
                    <a:pt x="676" y="358"/>
                  </a:lnTo>
                  <a:lnTo>
                    <a:pt x="674" y="375"/>
                  </a:lnTo>
                  <a:lnTo>
                    <a:pt x="672" y="391"/>
                  </a:lnTo>
                  <a:lnTo>
                    <a:pt x="669" y="408"/>
                  </a:lnTo>
                  <a:lnTo>
                    <a:pt x="665" y="424"/>
                  </a:lnTo>
                  <a:lnTo>
                    <a:pt x="660" y="440"/>
                  </a:lnTo>
                  <a:lnTo>
                    <a:pt x="656" y="457"/>
                  </a:lnTo>
                  <a:lnTo>
                    <a:pt x="649" y="472"/>
                  </a:lnTo>
                  <a:lnTo>
                    <a:pt x="643" y="487"/>
                  </a:lnTo>
                  <a:lnTo>
                    <a:pt x="635" y="500"/>
                  </a:lnTo>
                  <a:lnTo>
                    <a:pt x="627" y="515"/>
                  </a:lnTo>
                  <a:lnTo>
                    <a:pt x="618" y="529"/>
                  </a:lnTo>
                  <a:lnTo>
                    <a:pt x="608" y="542"/>
                  </a:lnTo>
                  <a:lnTo>
                    <a:pt x="598" y="555"/>
                  </a:lnTo>
                  <a:lnTo>
                    <a:pt x="588" y="567"/>
                  </a:lnTo>
                  <a:lnTo>
                    <a:pt x="576" y="579"/>
                  </a:lnTo>
                  <a:lnTo>
                    <a:pt x="565" y="589"/>
                  </a:lnTo>
                  <a:lnTo>
                    <a:pt x="552" y="601"/>
                  </a:lnTo>
                  <a:lnTo>
                    <a:pt x="539" y="610"/>
                  </a:lnTo>
                  <a:lnTo>
                    <a:pt x="527" y="619"/>
                  </a:lnTo>
                  <a:lnTo>
                    <a:pt x="513" y="628"/>
                  </a:lnTo>
                  <a:lnTo>
                    <a:pt x="498" y="636"/>
                  </a:lnTo>
                  <a:lnTo>
                    <a:pt x="484" y="643"/>
                  </a:lnTo>
                  <a:lnTo>
                    <a:pt x="469" y="650"/>
                  </a:lnTo>
                  <a:lnTo>
                    <a:pt x="453" y="656"/>
                  </a:lnTo>
                  <a:lnTo>
                    <a:pt x="438" y="662"/>
                  </a:lnTo>
                  <a:lnTo>
                    <a:pt x="422" y="666"/>
                  </a:lnTo>
                  <a:lnTo>
                    <a:pt x="406" y="670"/>
                  </a:lnTo>
                  <a:lnTo>
                    <a:pt x="388" y="673"/>
                  </a:lnTo>
                  <a:lnTo>
                    <a:pt x="371" y="674"/>
                  </a:lnTo>
                  <a:lnTo>
                    <a:pt x="354" y="677"/>
                  </a:lnTo>
                  <a:lnTo>
                    <a:pt x="337" y="677"/>
                  </a:lnTo>
                  <a:lnTo>
                    <a:pt x="337" y="677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8" name="Freeform 229">
              <a:extLst>
                <a:ext uri="{FF2B5EF4-FFF2-40B4-BE49-F238E27FC236}">
                  <a16:creationId xmlns:a16="http://schemas.microsoft.com/office/drawing/2014/main" id="{8653B9FC-F29D-455B-991D-A699B0C348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43238" y="3879851"/>
              <a:ext cx="304800" cy="304800"/>
            </a:xfrm>
            <a:custGeom>
              <a:avLst/>
              <a:gdLst>
                <a:gd name="T0" fmla="*/ 191 w 383"/>
                <a:gd name="T1" fmla="*/ 383 h 383"/>
                <a:gd name="T2" fmla="*/ 152 w 383"/>
                <a:gd name="T3" fmla="*/ 379 h 383"/>
                <a:gd name="T4" fmla="*/ 116 w 383"/>
                <a:gd name="T5" fmla="*/ 368 h 383"/>
                <a:gd name="T6" fmla="*/ 84 w 383"/>
                <a:gd name="T7" fmla="*/ 350 h 383"/>
                <a:gd name="T8" fmla="*/ 55 w 383"/>
                <a:gd name="T9" fmla="*/ 327 h 383"/>
                <a:gd name="T10" fmla="*/ 32 w 383"/>
                <a:gd name="T11" fmla="*/ 298 h 383"/>
                <a:gd name="T12" fmla="*/ 14 w 383"/>
                <a:gd name="T13" fmla="*/ 266 h 383"/>
                <a:gd name="T14" fmla="*/ 3 w 383"/>
                <a:gd name="T15" fmla="*/ 229 h 383"/>
                <a:gd name="T16" fmla="*/ 0 w 383"/>
                <a:gd name="T17" fmla="*/ 191 h 383"/>
                <a:gd name="T18" fmla="*/ 1 w 383"/>
                <a:gd name="T19" fmla="*/ 171 h 383"/>
                <a:gd name="T20" fmla="*/ 9 w 383"/>
                <a:gd name="T21" fmla="*/ 133 h 383"/>
                <a:gd name="T22" fmla="*/ 24 w 383"/>
                <a:gd name="T23" fmla="*/ 100 h 383"/>
                <a:gd name="T24" fmla="*/ 44 w 383"/>
                <a:gd name="T25" fmla="*/ 69 h 383"/>
                <a:gd name="T26" fmla="*/ 70 w 383"/>
                <a:gd name="T27" fmla="*/ 43 h 383"/>
                <a:gd name="T28" fmla="*/ 101 w 383"/>
                <a:gd name="T29" fmla="*/ 23 h 383"/>
                <a:gd name="T30" fmla="*/ 135 w 383"/>
                <a:gd name="T31" fmla="*/ 8 h 383"/>
                <a:gd name="T32" fmla="*/ 172 w 383"/>
                <a:gd name="T33" fmla="*/ 1 h 383"/>
                <a:gd name="T34" fmla="*/ 192 w 383"/>
                <a:gd name="T35" fmla="*/ 0 h 383"/>
                <a:gd name="T36" fmla="*/ 231 w 383"/>
                <a:gd name="T37" fmla="*/ 3 h 383"/>
                <a:gd name="T38" fmla="*/ 267 w 383"/>
                <a:gd name="T39" fmla="*/ 15 h 383"/>
                <a:gd name="T40" fmla="*/ 299 w 383"/>
                <a:gd name="T41" fmla="*/ 33 h 383"/>
                <a:gd name="T42" fmla="*/ 328 w 383"/>
                <a:gd name="T43" fmla="*/ 56 h 383"/>
                <a:gd name="T44" fmla="*/ 351 w 383"/>
                <a:gd name="T45" fmla="*/ 85 h 383"/>
                <a:gd name="T46" fmla="*/ 368 w 383"/>
                <a:gd name="T47" fmla="*/ 117 h 383"/>
                <a:gd name="T48" fmla="*/ 380 w 383"/>
                <a:gd name="T49" fmla="*/ 154 h 383"/>
                <a:gd name="T50" fmla="*/ 383 w 383"/>
                <a:gd name="T51" fmla="*/ 192 h 383"/>
                <a:gd name="T52" fmla="*/ 382 w 383"/>
                <a:gd name="T53" fmla="*/ 212 h 383"/>
                <a:gd name="T54" fmla="*/ 374 w 383"/>
                <a:gd name="T55" fmla="*/ 250 h 383"/>
                <a:gd name="T56" fmla="*/ 360 w 383"/>
                <a:gd name="T57" fmla="*/ 283 h 383"/>
                <a:gd name="T58" fmla="*/ 339 w 383"/>
                <a:gd name="T59" fmla="*/ 314 h 383"/>
                <a:gd name="T60" fmla="*/ 313 w 383"/>
                <a:gd name="T61" fmla="*/ 340 h 383"/>
                <a:gd name="T62" fmla="*/ 282 w 383"/>
                <a:gd name="T63" fmla="*/ 360 h 383"/>
                <a:gd name="T64" fmla="*/ 247 w 383"/>
                <a:gd name="T65" fmla="*/ 375 h 383"/>
                <a:gd name="T66" fmla="*/ 210 w 383"/>
                <a:gd name="T67" fmla="*/ 382 h 383"/>
                <a:gd name="T68" fmla="*/ 191 w 383"/>
                <a:gd name="T69" fmla="*/ 38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3" h="383">
                  <a:moveTo>
                    <a:pt x="191" y="383"/>
                  </a:moveTo>
                  <a:lnTo>
                    <a:pt x="191" y="383"/>
                  </a:lnTo>
                  <a:lnTo>
                    <a:pt x="171" y="382"/>
                  </a:lnTo>
                  <a:lnTo>
                    <a:pt x="152" y="379"/>
                  </a:lnTo>
                  <a:lnTo>
                    <a:pt x="133" y="374"/>
                  </a:lnTo>
                  <a:lnTo>
                    <a:pt x="116" y="368"/>
                  </a:lnTo>
                  <a:lnTo>
                    <a:pt x="100" y="360"/>
                  </a:lnTo>
                  <a:lnTo>
                    <a:pt x="84" y="350"/>
                  </a:lnTo>
                  <a:lnTo>
                    <a:pt x="69" y="340"/>
                  </a:lnTo>
                  <a:lnTo>
                    <a:pt x="55" y="327"/>
                  </a:lnTo>
                  <a:lnTo>
                    <a:pt x="43" y="313"/>
                  </a:lnTo>
                  <a:lnTo>
                    <a:pt x="32" y="298"/>
                  </a:lnTo>
                  <a:lnTo>
                    <a:pt x="23" y="282"/>
                  </a:lnTo>
                  <a:lnTo>
                    <a:pt x="14" y="266"/>
                  </a:lnTo>
                  <a:lnTo>
                    <a:pt x="8" y="247"/>
                  </a:lnTo>
                  <a:lnTo>
                    <a:pt x="3" y="229"/>
                  </a:lnTo>
                  <a:lnTo>
                    <a:pt x="1" y="211"/>
                  </a:lnTo>
                  <a:lnTo>
                    <a:pt x="0" y="191"/>
                  </a:lnTo>
                  <a:lnTo>
                    <a:pt x="0" y="191"/>
                  </a:lnTo>
                  <a:lnTo>
                    <a:pt x="1" y="171"/>
                  </a:lnTo>
                  <a:lnTo>
                    <a:pt x="4" y="152"/>
                  </a:lnTo>
                  <a:lnTo>
                    <a:pt x="9" y="133"/>
                  </a:lnTo>
                  <a:lnTo>
                    <a:pt x="14" y="116"/>
                  </a:lnTo>
                  <a:lnTo>
                    <a:pt x="24" y="100"/>
                  </a:lnTo>
                  <a:lnTo>
                    <a:pt x="33" y="84"/>
                  </a:lnTo>
                  <a:lnTo>
                    <a:pt x="44" y="69"/>
                  </a:lnTo>
                  <a:lnTo>
                    <a:pt x="56" y="55"/>
                  </a:lnTo>
                  <a:lnTo>
                    <a:pt x="70" y="43"/>
                  </a:lnTo>
                  <a:lnTo>
                    <a:pt x="85" y="32"/>
                  </a:lnTo>
                  <a:lnTo>
                    <a:pt x="101" y="23"/>
                  </a:lnTo>
                  <a:lnTo>
                    <a:pt x="117" y="15"/>
                  </a:lnTo>
                  <a:lnTo>
                    <a:pt x="135" y="8"/>
                  </a:lnTo>
                  <a:lnTo>
                    <a:pt x="154" y="3"/>
                  </a:lnTo>
                  <a:lnTo>
                    <a:pt x="172" y="1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211" y="1"/>
                  </a:lnTo>
                  <a:lnTo>
                    <a:pt x="231" y="3"/>
                  </a:lnTo>
                  <a:lnTo>
                    <a:pt x="249" y="9"/>
                  </a:lnTo>
                  <a:lnTo>
                    <a:pt x="267" y="15"/>
                  </a:lnTo>
                  <a:lnTo>
                    <a:pt x="284" y="23"/>
                  </a:lnTo>
                  <a:lnTo>
                    <a:pt x="299" y="33"/>
                  </a:lnTo>
                  <a:lnTo>
                    <a:pt x="314" y="43"/>
                  </a:lnTo>
                  <a:lnTo>
                    <a:pt x="328" y="56"/>
                  </a:lnTo>
                  <a:lnTo>
                    <a:pt x="340" y="70"/>
                  </a:lnTo>
                  <a:lnTo>
                    <a:pt x="351" y="85"/>
                  </a:lnTo>
                  <a:lnTo>
                    <a:pt x="360" y="101"/>
                  </a:lnTo>
                  <a:lnTo>
                    <a:pt x="368" y="117"/>
                  </a:lnTo>
                  <a:lnTo>
                    <a:pt x="375" y="136"/>
                  </a:lnTo>
                  <a:lnTo>
                    <a:pt x="380" y="154"/>
                  </a:lnTo>
                  <a:lnTo>
                    <a:pt x="382" y="172"/>
                  </a:lnTo>
                  <a:lnTo>
                    <a:pt x="383" y="192"/>
                  </a:lnTo>
                  <a:lnTo>
                    <a:pt x="383" y="192"/>
                  </a:lnTo>
                  <a:lnTo>
                    <a:pt x="382" y="212"/>
                  </a:lnTo>
                  <a:lnTo>
                    <a:pt x="380" y="231"/>
                  </a:lnTo>
                  <a:lnTo>
                    <a:pt x="374" y="250"/>
                  </a:lnTo>
                  <a:lnTo>
                    <a:pt x="368" y="267"/>
                  </a:lnTo>
                  <a:lnTo>
                    <a:pt x="360" y="283"/>
                  </a:lnTo>
                  <a:lnTo>
                    <a:pt x="350" y="299"/>
                  </a:lnTo>
                  <a:lnTo>
                    <a:pt x="339" y="314"/>
                  </a:lnTo>
                  <a:lnTo>
                    <a:pt x="327" y="328"/>
                  </a:lnTo>
                  <a:lnTo>
                    <a:pt x="313" y="340"/>
                  </a:lnTo>
                  <a:lnTo>
                    <a:pt x="298" y="351"/>
                  </a:lnTo>
                  <a:lnTo>
                    <a:pt x="282" y="360"/>
                  </a:lnTo>
                  <a:lnTo>
                    <a:pt x="266" y="368"/>
                  </a:lnTo>
                  <a:lnTo>
                    <a:pt x="247" y="375"/>
                  </a:lnTo>
                  <a:lnTo>
                    <a:pt x="229" y="380"/>
                  </a:lnTo>
                  <a:lnTo>
                    <a:pt x="210" y="382"/>
                  </a:lnTo>
                  <a:lnTo>
                    <a:pt x="191" y="383"/>
                  </a:lnTo>
                  <a:lnTo>
                    <a:pt x="191" y="383"/>
                  </a:lnTo>
                  <a:close/>
                </a:path>
              </a:pathLst>
            </a:custGeom>
            <a:solidFill>
              <a:srgbClr val="B3B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9" name="Freeform 230">
              <a:extLst>
                <a:ext uri="{FF2B5EF4-FFF2-40B4-BE49-F238E27FC236}">
                  <a16:creationId xmlns:a16="http://schemas.microsoft.com/office/drawing/2014/main" id="{94E6498E-F575-4F86-A12A-BD43C5788F9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841626" y="3678238"/>
              <a:ext cx="708025" cy="708025"/>
            </a:xfrm>
            <a:custGeom>
              <a:avLst/>
              <a:gdLst>
                <a:gd name="T0" fmla="*/ 888 w 893"/>
                <a:gd name="T1" fmla="*/ 380 h 893"/>
                <a:gd name="T2" fmla="*/ 858 w 893"/>
                <a:gd name="T3" fmla="*/ 274 h 893"/>
                <a:gd name="T4" fmla="*/ 805 w 893"/>
                <a:gd name="T5" fmla="*/ 181 h 893"/>
                <a:gd name="T6" fmla="*/ 731 w 893"/>
                <a:gd name="T7" fmla="*/ 103 h 893"/>
                <a:gd name="T8" fmla="*/ 641 w 893"/>
                <a:gd name="T9" fmla="*/ 45 h 893"/>
                <a:gd name="T10" fmla="*/ 538 w 893"/>
                <a:gd name="T11" fmla="*/ 9 h 893"/>
                <a:gd name="T12" fmla="*/ 448 w 893"/>
                <a:gd name="T13" fmla="*/ 0 h 893"/>
                <a:gd name="T14" fmla="*/ 336 w 893"/>
                <a:gd name="T15" fmla="*/ 14 h 893"/>
                <a:gd name="T16" fmla="*/ 235 w 893"/>
                <a:gd name="T17" fmla="*/ 53 h 893"/>
                <a:gd name="T18" fmla="*/ 147 w 893"/>
                <a:gd name="T19" fmla="*/ 114 h 893"/>
                <a:gd name="T20" fmla="*/ 77 w 893"/>
                <a:gd name="T21" fmla="*/ 195 h 893"/>
                <a:gd name="T22" fmla="*/ 28 w 893"/>
                <a:gd name="T23" fmla="*/ 292 h 893"/>
                <a:gd name="T24" fmla="*/ 2 w 893"/>
                <a:gd name="T25" fmla="*/ 399 h 893"/>
                <a:gd name="T26" fmla="*/ 2 w 893"/>
                <a:gd name="T27" fmla="*/ 491 h 893"/>
                <a:gd name="T28" fmla="*/ 27 w 893"/>
                <a:gd name="T29" fmla="*/ 598 h 893"/>
                <a:gd name="T30" fmla="*/ 75 w 893"/>
                <a:gd name="T31" fmla="*/ 695 h 893"/>
                <a:gd name="T32" fmla="*/ 145 w 893"/>
                <a:gd name="T33" fmla="*/ 775 h 893"/>
                <a:gd name="T34" fmla="*/ 231 w 893"/>
                <a:gd name="T35" fmla="*/ 839 h 893"/>
                <a:gd name="T36" fmla="*/ 333 w 893"/>
                <a:gd name="T37" fmla="*/ 879 h 893"/>
                <a:gd name="T38" fmla="*/ 445 w 893"/>
                <a:gd name="T39" fmla="*/ 893 h 893"/>
                <a:gd name="T40" fmla="*/ 534 w 893"/>
                <a:gd name="T41" fmla="*/ 885 h 893"/>
                <a:gd name="T42" fmla="*/ 638 w 893"/>
                <a:gd name="T43" fmla="*/ 850 h 893"/>
                <a:gd name="T44" fmla="*/ 729 w 893"/>
                <a:gd name="T45" fmla="*/ 793 h 893"/>
                <a:gd name="T46" fmla="*/ 803 w 893"/>
                <a:gd name="T47" fmla="*/ 716 h 893"/>
                <a:gd name="T48" fmla="*/ 857 w 893"/>
                <a:gd name="T49" fmla="*/ 622 h 893"/>
                <a:gd name="T50" fmla="*/ 888 w 893"/>
                <a:gd name="T51" fmla="*/ 516 h 893"/>
                <a:gd name="T52" fmla="*/ 445 w 893"/>
                <a:gd name="T53" fmla="*/ 773 h 893"/>
                <a:gd name="T54" fmla="*/ 379 w 893"/>
                <a:gd name="T55" fmla="*/ 766 h 893"/>
                <a:gd name="T56" fmla="*/ 303 w 893"/>
                <a:gd name="T57" fmla="*/ 741 h 893"/>
                <a:gd name="T58" fmla="*/ 237 w 893"/>
                <a:gd name="T59" fmla="*/ 698 h 893"/>
                <a:gd name="T60" fmla="*/ 183 w 893"/>
                <a:gd name="T61" fmla="*/ 641 h 893"/>
                <a:gd name="T62" fmla="*/ 145 w 893"/>
                <a:gd name="T63" fmla="*/ 573 h 893"/>
                <a:gd name="T64" fmla="*/ 123 w 893"/>
                <a:gd name="T65" fmla="*/ 495 h 893"/>
                <a:gd name="T66" fmla="*/ 120 w 893"/>
                <a:gd name="T67" fmla="*/ 429 h 893"/>
                <a:gd name="T68" fmla="*/ 135 w 893"/>
                <a:gd name="T69" fmla="*/ 348 h 893"/>
                <a:gd name="T70" fmla="*/ 167 w 893"/>
                <a:gd name="T71" fmla="*/ 275 h 893"/>
                <a:gd name="T72" fmla="*/ 217 w 893"/>
                <a:gd name="T73" fmla="*/ 214 h 893"/>
                <a:gd name="T74" fmla="*/ 278 w 893"/>
                <a:gd name="T75" fmla="*/ 166 h 893"/>
                <a:gd name="T76" fmla="*/ 350 w 893"/>
                <a:gd name="T77" fmla="*/ 134 h 893"/>
                <a:gd name="T78" fmla="*/ 431 w 893"/>
                <a:gd name="T79" fmla="*/ 120 h 893"/>
                <a:gd name="T80" fmla="*/ 498 w 893"/>
                <a:gd name="T81" fmla="*/ 123 h 893"/>
                <a:gd name="T82" fmla="*/ 575 w 893"/>
                <a:gd name="T83" fmla="*/ 145 h 893"/>
                <a:gd name="T84" fmla="*/ 643 w 893"/>
                <a:gd name="T85" fmla="*/ 186 h 893"/>
                <a:gd name="T86" fmla="*/ 699 w 893"/>
                <a:gd name="T87" fmla="*/ 240 h 893"/>
                <a:gd name="T88" fmla="*/ 742 w 893"/>
                <a:gd name="T89" fmla="*/ 305 h 893"/>
                <a:gd name="T90" fmla="*/ 767 w 893"/>
                <a:gd name="T91" fmla="*/ 381 h 893"/>
                <a:gd name="T92" fmla="*/ 774 w 893"/>
                <a:gd name="T93" fmla="*/ 448 h 893"/>
                <a:gd name="T94" fmla="*/ 762 w 893"/>
                <a:gd name="T95" fmla="*/ 530 h 893"/>
                <a:gd name="T96" fmla="*/ 734 w 893"/>
                <a:gd name="T97" fmla="*/ 604 h 893"/>
                <a:gd name="T98" fmla="*/ 688 w 893"/>
                <a:gd name="T99" fmla="*/ 667 h 893"/>
                <a:gd name="T100" fmla="*/ 628 w 893"/>
                <a:gd name="T101" fmla="*/ 719 h 893"/>
                <a:gd name="T102" fmla="*/ 557 w 893"/>
                <a:gd name="T103" fmla="*/ 755 h 893"/>
                <a:gd name="T104" fmla="*/ 478 w 893"/>
                <a:gd name="T105" fmla="*/ 772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93" h="893">
                  <a:moveTo>
                    <a:pt x="893" y="448"/>
                  </a:moveTo>
                  <a:lnTo>
                    <a:pt x="893" y="448"/>
                  </a:lnTo>
                  <a:lnTo>
                    <a:pt x="893" y="425"/>
                  </a:lnTo>
                  <a:lnTo>
                    <a:pt x="890" y="402"/>
                  </a:lnTo>
                  <a:lnTo>
                    <a:pt x="888" y="380"/>
                  </a:lnTo>
                  <a:lnTo>
                    <a:pt x="884" y="358"/>
                  </a:lnTo>
                  <a:lnTo>
                    <a:pt x="879" y="336"/>
                  </a:lnTo>
                  <a:lnTo>
                    <a:pt x="873" y="316"/>
                  </a:lnTo>
                  <a:lnTo>
                    <a:pt x="866" y="295"/>
                  </a:lnTo>
                  <a:lnTo>
                    <a:pt x="858" y="274"/>
                  </a:lnTo>
                  <a:lnTo>
                    <a:pt x="850" y="255"/>
                  </a:lnTo>
                  <a:lnTo>
                    <a:pt x="840" y="235"/>
                  </a:lnTo>
                  <a:lnTo>
                    <a:pt x="829" y="217"/>
                  </a:lnTo>
                  <a:lnTo>
                    <a:pt x="818" y="198"/>
                  </a:lnTo>
                  <a:lnTo>
                    <a:pt x="805" y="181"/>
                  </a:lnTo>
                  <a:lnTo>
                    <a:pt x="792" y="164"/>
                  </a:lnTo>
                  <a:lnTo>
                    <a:pt x="779" y="147"/>
                  </a:lnTo>
                  <a:lnTo>
                    <a:pt x="764" y="131"/>
                  </a:lnTo>
                  <a:lnTo>
                    <a:pt x="747" y="118"/>
                  </a:lnTo>
                  <a:lnTo>
                    <a:pt x="731" y="103"/>
                  </a:lnTo>
                  <a:lnTo>
                    <a:pt x="715" y="90"/>
                  </a:lnTo>
                  <a:lnTo>
                    <a:pt x="698" y="77"/>
                  </a:lnTo>
                  <a:lnTo>
                    <a:pt x="679" y="66"/>
                  </a:lnTo>
                  <a:lnTo>
                    <a:pt x="661" y="54"/>
                  </a:lnTo>
                  <a:lnTo>
                    <a:pt x="641" y="45"/>
                  </a:lnTo>
                  <a:lnTo>
                    <a:pt x="622" y="36"/>
                  </a:lnTo>
                  <a:lnTo>
                    <a:pt x="601" y="28"/>
                  </a:lnTo>
                  <a:lnTo>
                    <a:pt x="580" y="21"/>
                  </a:lnTo>
                  <a:lnTo>
                    <a:pt x="560" y="14"/>
                  </a:lnTo>
                  <a:lnTo>
                    <a:pt x="538" y="9"/>
                  </a:lnTo>
                  <a:lnTo>
                    <a:pt x="516" y="6"/>
                  </a:lnTo>
                  <a:lnTo>
                    <a:pt x="494" y="2"/>
                  </a:lnTo>
                  <a:lnTo>
                    <a:pt x="471" y="0"/>
                  </a:lnTo>
                  <a:lnTo>
                    <a:pt x="448" y="0"/>
                  </a:lnTo>
                  <a:lnTo>
                    <a:pt x="448" y="0"/>
                  </a:lnTo>
                  <a:lnTo>
                    <a:pt x="425" y="0"/>
                  </a:lnTo>
                  <a:lnTo>
                    <a:pt x="403" y="2"/>
                  </a:lnTo>
                  <a:lnTo>
                    <a:pt x="380" y="5"/>
                  </a:lnTo>
                  <a:lnTo>
                    <a:pt x="358" y="8"/>
                  </a:lnTo>
                  <a:lnTo>
                    <a:pt x="336" y="14"/>
                  </a:lnTo>
                  <a:lnTo>
                    <a:pt x="316" y="20"/>
                  </a:lnTo>
                  <a:lnTo>
                    <a:pt x="295" y="27"/>
                  </a:lnTo>
                  <a:lnTo>
                    <a:pt x="274" y="35"/>
                  </a:lnTo>
                  <a:lnTo>
                    <a:pt x="255" y="43"/>
                  </a:lnTo>
                  <a:lnTo>
                    <a:pt x="235" y="53"/>
                  </a:lnTo>
                  <a:lnTo>
                    <a:pt x="217" y="63"/>
                  </a:lnTo>
                  <a:lnTo>
                    <a:pt x="198" y="75"/>
                  </a:lnTo>
                  <a:lnTo>
                    <a:pt x="181" y="88"/>
                  </a:lnTo>
                  <a:lnTo>
                    <a:pt x="164" y="100"/>
                  </a:lnTo>
                  <a:lnTo>
                    <a:pt x="147" y="114"/>
                  </a:lnTo>
                  <a:lnTo>
                    <a:pt x="132" y="129"/>
                  </a:lnTo>
                  <a:lnTo>
                    <a:pt x="117" y="145"/>
                  </a:lnTo>
                  <a:lnTo>
                    <a:pt x="103" y="161"/>
                  </a:lnTo>
                  <a:lnTo>
                    <a:pt x="90" y="177"/>
                  </a:lnTo>
                  <a:lnTo>
                    <a:pt x="77" y="195"/>
                  </a:lnTo>
                  <a:lnTo>
                    <a:pt x="66" y="213"/>
                  </a:lnTo>
                  <a:lnTo>
                    <a:pt x="54" y="232"/>
                  </a:lnTo>
                  <a:lnTo>
                    <a:pt x="45" y="251"/>
                  </a:lnTo>
                  <a:lnTo>
                    <a:pt x="36" y="271"/>
                  </a:lnTo>
                  <a:lnTo>
                    <a:pt x="28" y="292"/>
                  </a:lnTo>
                  <a:lnTo>
                    <a:pt x="21" y="312"/>
                  </a:lnTo>
                  <a:lnTo>
                    <a:pt x="15" y="333"/>
                  </a:lnTo>
                  <a:lnTo>
                    <a:pt x="9" y="355"/>
                  </a:lnTo>
                  <a:lnTo>
                    <a:pt x="6" y="377"/>
                  </a:lnTo>
                  <a:lnTo>
                    <a:pt x="2" y="399"/>
                  </a:lnTo>
                  <a:lnTo>
                    <a:pt x="1" y="422"/>
                  </a:lnTo>
                  <a:lnTo>
                    <a:pt x="0" y="445"/>
                  </a:lnTo>
                  <a:lnTo>
                    <a:pt x="0" y="445"/>
                  </a:lnTo>
                  <a:lnTo>
                    <a:pt x="0" y="468"/>
                  </a:lnTo>
                  <a:lnTo>
                    <a:pt x="2" y="491"/>
                  </a:lnTo>
                  <a:lnTo>
                    <a:pt x="5" y="513"/>
                  </a:lnTo>
                  <a:lnTo>
                    <a:pt x="9" y="535"/>
                  </a:lnTo>
                  <a:lnTo>
                    <a:pt x="14" y="557"/>
                  </a:lnTo>
                  <a:lnTo>
                    <a:pt x="20" y="577"/>
                  </a:lnTo>
                  <a:lnTo>
                    <a:pt x="27" y="598"/>
                  </a:lnTo>
                  <a:lnTo>
                    <a:pt x="35" y="619"/>
                  </a:lnTo>
                  <a:lnTo>
                    <a:pt x="43" y="638"/>
                  </a:lnTo>
                  <a:lnTo>
                    <a:pt x="53" y="658"/>
                  </a:lnTo>
                  <a:lnTo>
                    <a:pt x="63" y="676"/>
                  </a:lnTo>
                  <a:lnTo>
                    <a:pt x="75" y="695"/>
                  </a:lnTo>
                  <a:lnTo>
                    <a:pt x="88" y="712"/>
                  </a:lnTo>
                  <a:lnTo>
                    <a:pt x="100" y="729"/>
                  </a:lnTo>
                  <a:lnTo>
                    <a:pt x="115" y="745"/>
                  </a:lnTo>
                  <a:lnTo>
                    <a:pt x="129" y="760"/>
                  </a:lnTo>
                  <a:lnTo>
                    <a:pt x="145" y="775"/>
                  </a:lnTo>
                  <a:lnTo>
                    <a:pt x="161" y="790"/>
                  </a:lnTo>
                  <a:lnTo>
                    <a:pt x="177" y="803"/>
                  </a:lnTo>
                  <a:lnTo>
                    <a:pt x="196" y="816"/>
                  </a:lnTo>
                  <a:lnTo>
                    <a:pt x="213" y="827"/>
                  </a:lnTo>
                  <a:lnTo>
                    <a:pt x="231" y="839"/>
                  </a:lnTo>
                  <a:lnTo>
                    <a:pt x="251" y="848"/>
                  </a:lnTo>
                  <a:lnTo>
                    <a:pt x="271" y="857"/>
                  </a:lnTo>
                  <a:lnTo>
                    <a:pt x="291" y="865"/>
                  </a:lnTo>
                  <a:lnTo>
                    <a:pt x="312" y="872"/>
                  </a:lnTo>
                  <a:lnTo>
                    <a:pt x="333" y="879"/>
                  </a:lnTo>
                  <a:lnTo>
                    <a:pt x="355" y="884"/>
                  </a:lnTo>
                  <a:lnTo>
                    <a:pt x="377" y="887"/>
                  </a:lnTo>
                  <a:lnTo>
                    <a:pt x="398" y="891"/>
                  </a:lnTo>
                  <a:lnTo>
                    <a:pt x="422" y="893"/>
                  </a:lnTo>
                  <a:lnTo>
                    <a:pt x="445" y="893"/>
                  </a:lnTo>
                  <a:lnTo>
                    <a:pt x="445" y="893"/>
                  </a:lnTo>
                  <a:lnTo>
                    <a:pt x="468" y="893"/>
                  </a:lnTo>
                  <a:lnTo>
                    <a:pt x="491" y="891"/>
                  </a:lnTo>
                  <a:lnTo>
                    <a:pt x="512" y="888"/>
                  </a:lnTo>
                  <a:lnTo>
                    <a:pt x="534" y="885"/>
                  </a:lnTo>
                  <a:lnTo>
                    <a:pt x="556" y="879"/>
                  </a:lnTo>
                  <a:lnTo>
                    <a:pt x="577" y="873"/>
                  </a:lnTo>
                  <a:lnTo>
                    <a:pt x="598" y="866"/>
                  </a:lnTo>
                  <a:lnTo>
                    <a:pt x="618" y="858"/>
                  </a:lnTo>
                  <a:lnTo>
                    <a:pt x="638" y="850"/>
                  </a:lnTo>
                  <a:lnTo>
                    <a:pt x="658" y="840"/>
                  </a:lnTo>
                  <a:lnTo>
                    <a:pt x="676" y="830"/>
                  </a:lnTo>
                  <a:lnTo>
                    <a:pt x="694" y="818"/>
                  </a:lnTo>
                  <a:lnTo>
                    <a:pt x="712" y="805"/>
                  </a:lnTo>
                  <a:lnTo>
                    <a:pt x="729" y="793"/>
                  </a:lnTo>
                  <a:lnTo>
                    <a:pt x="745" y="779"/>
                  </a:lnTo>
                  <a:lnTo>
                    <a:pt x="761" y="764"/>
                  </a:lnTo>
                  <a:lnTo>
                    <a:pt x="775" y="748"/>
                  </a:lnTo>
                  <a:lnTo>
                    <a:pt x="790" y="732"/>
                  </a:lnTo>
                  <a:lnTo>
                    <a:pt x="803" y="716"/>
                  </a:lnTo>
                  <a:lnTo>
                    <a:pt x="815" y="698"/>
                  </a:lnTo>
                  <a:lnTo>
                    <a:pt x="827" y="680"/>
                  </a:lnTo>
                  <a:lnTo>
                    <a:pt x="838" y="661"/>
                  </a:lnTo>
                  <a:lnTo>
                    <a:pt x="848" y="642"/>
                  </a:lnTo>
                  <a:lnTo>
                    <a:pt x="857" y="622"/>
                  </a:lnTo>
                  <a:lnTo>
                    <a:pt x="865" y="601"/>
                  </a:lnTo>
                  <a:lnTo>
                    <a:pt x="872" y="581"/>
                  </a:lnTo>
                  <a:lnTo>
                    <a:pt x="879" y="560"/>
                  </a:lnTo>
                  <a:lnTo>
                    <a:pt x="883" y="538"/>
                  </a:lnTo>
                  <a:lnTo>
                    <a:pt x="888" y="516"/>
                  </a:lnTo>
                  <a:lnTo>
                    <a:pt x="890" y="494"/>
                  </a:lnTo>
                  <a:lnTo>
                    <a:pt x="893" y="471"/>
                  </a:lnTo>
                  <a:lnTo>
                    <a:pt x="893" y="448"/>
                  </a:lnTo>
                  <a:lnTo>
                    <a:pt x="893" y="448"/>
                  </a:lnTo>
                  <a:close/>
                  <a:moveTo>
                    <a:pt x="445" y="773"/>
                  </a:moveTo>
                  <a:lnTo>
                    <a:pt x="445" y="773"/>
                  </a:lnTo>
                  <a:lnTo>
                    <a:pt x="428" y="773"/>
                  </a:lnTo>
                  <a:lnTo>
                    <a:pt x="411" y="772"/>
                  </a:lnTo>
                  <a:lnTo>
                    <a:pt x="395" y="770"/>
                  </a:lnTo>
                  <a:lnTo>
                    <a:pt x="379" y="766"/>
                  </a:lnTo>
                  <a:lnTo>
                    <a:pt x="364" y="763"/>
                  </a:lnTo>
                  <a:lnTo>
                    <a:pt x="348" y="758"/>
                  </a:lnTo>
                  <a:lnTo>
                    <a:pt x="333" y="754"/>
                  </a:lnTo>
                  <a:lnTo>
                    <a:pt x="318" y="748"/>
                  </a:lnTo>
                  <a:lnTo>
                    <a:pt x="303" y="741"/>
                  </a:lnTo>
                  <a:lnTo>
                    <a:pt x="289" y="734"/>
                  </a:lnTo>
                  <a:lnTo>
                    <a:pt x="275" y="726"/>
                  </a:lnTo>
                  <a:lnTo>
                    <a:pt x="263" y="717"/>
                  </a:lnTo>
                  <a:lnTo>
                    <a:pt x="250" y="707"/>
                  </a:lnTo>
                  <a:lnTo>
                    <a:pt x="237" y="698"/>
                  </a:lnTo>
                  <a:lnTo>
                    <a:pt x="226" y="688"/>
                  </a:lnTo>
                  <a:lnTo>
                    <a:pt x="214" y="676"/>
                  </a:lnTo>
                  <a:lnTo>
                    <a:pt x="204" y="666"/>
                  </a:lnTo>
                  <a:lnTo>
                    <a:pt x="193" y="653"/>
                  </a:lnTo>
                  <a:lnTo>
                    <a:pt x="183" y="641"/>
                  </a:lnTo>
                  <a:lnTo>
                    <a:pt x="175" y="628"/>
                  </a:lnTo>
                  <a:lnTo>
                    <a:pt x="166" y="615"/>
                  </a:lnTo>
                  <a:lnTo>
                    <a:pt x="158" y="601"/>
                  </a:lnTo>
                  <a:lnTo>
                    <a:pt x="151" y="588"/>
                  </a:lnTo>
                  <a:lnTo>
                    <a:pt x="145" y="573"/>
                  </a:lnTo>
                  <a:lnTo>
                    <a:pt x="138" y="558"/>
                  </a:lnTo>
                  <a:lnTo>
                    <a:pt x="134" y="543"/>
                  </a:lnTo>
                  <a:lnTo>
                    <a:pt x="129" y="527"/>
                  </a:lnTo>
                  <a:lnTo>
                    <a:pt x="126" y="512"/>
                  </a:lnTo>
                  <a:lnTo>
                    <a:pt x="123" y="495"/>
                  </a:lnTo>
                  <a:lnTo>
                    <a:pt x="121" y="478"/>
                  </a:lnTo>
                  <a:lnTo>
                    <a:pt x="120" y="462"/>
                  </a:lnTo>
                  <a:lnTo>
                    <a:pt x="120" y="445"/>
                  </a:lnTo>
                  <a:lnTo>
                    <a:pt x="120" y="445"/>
                  </a:lnTo>
                  <a:lnTo>
                    <a:pt x="120" y="429"/>
                  </a:lnTo>
                  <a:lnTo>
                    <a:pt x="121" y="411"/>
                  </a:lnTo>
                  <a:lnTo>
                    <a:pt x="123" y="395"/>
                  </a:lnTo>
                  <a:lnTo>
                    <a:pt x="127" y="379"/>
                  </a:lnTo>
                  <a:lnTo>
                    <a:pt x="130" y="363"/>
                  </a:lnTo>
                  <a:lnTo>
                    <a:pt x="135" y="348"/>
                  </a:lnTo>
                  <a:lnTo>
                    <a:pt x="139" y="333"/>
                  </a:lnTo>
                  <a:lnTo>
                    <a:pt x="145" y="318"/>
                  </a:lnTo>
                  <a:lnTo>
                    <a:pt x="152" y="303"/>
                  </a:lnTo>
                  <a:lnTo>
                    <a:pt x="159" y="289"/>
                  </a:lnTo>
                  <a:lnTo>
                    <a:pt x="167" y="275"/>
                  </a:lnTo>
                  <a:lnTo>
                    <a:pt x="176" y="263"/>
                  </a:lnTo>
                  <a:lnTo>
                    <a:pt x="185" y="250"/>
                  </a:lnTo>
                  <a:lnTo>
                    <a:pt x="195" y="237"/>
                  </a:lnTo>
                  <a:lnTo>
                    <a:pt x="205" y="226"/>
                  </a:lnTo>
                  <a:lnTo>
                    <a:pt x="217" y="214"/>
                  </a:lnTo>
                  <a:lnTo>
                    <a:pt x="228" y="204"/>
                  </a:lnTo>
                  <a:lnTo>
                    <a:pt x="240" y="194"/>
                  </a:lnTo>
                  <a:lnTo>
                    <a:pt x="252" y="183"/>
                  </a:lnTo>
                  <a:lnTo>
                    <a:pt x="265" y="174"/>
                  </a:lnTo>
                  <a:lnTo>
                    <a:pt x="278" y="166"/>
                  </a:lnTo>
                  <a:lnTo>
                    <a:pt x="291" y="158"/>
                  </a:lnTo>
                  <a:lnTo>
                    <a:pt x="306" y="151"/>
                  </a:lnTo>
                  <a:lnTo>
                    <a:pt x="320" y="144"/>
                  </a:lnTo>
                  <a:lnTo>
                    <a:pt x="335" y="138"/>
                  </a:lnTo>
                  <a:lnTo>
                    <a:pt x="350" y="134"/>
                  </a:lnTo>
                  <a:lnTo>
                    <a:pt x="366" y="129"/>
                  </a:lnTo>
                  <a:lnTo>
                    <a:pt x="382" y="126"/>
                  </a:lnTo>
                  <a:lnTo>
                    <a:pt x="398" y="123"/>
                  </a:lnTo>
                  <a:lnTo>
                    <a:pt x="415" y="121"/>
                  </a:lnTo>
                  <a:lnTo>
                    <a:pt x="431" y="120"/>
                  </a:lnTo>
                  <a:lnTo>
                    <a:pt x="448" y="120"/>
                  </a:lnTo>
                  <a:lnTo>
                    <a:pt x="448" y="120"/>
                  </a:lnTo>
                  <a:lnTo>
                    <a:pt x="464" y="120"/>
                  </a:lnTo>
                  <a:lnTo>
                    <a:pt x="481" y="121"/>
                  </a:lnTo>
                  <a:lnTo>
                    <a:pt x="498" y="123"/>
                  </a:lnTo>
                  <a:lnTo>
                    <a:pt x="514" y="127"/>
                  </a:lnTo>
                  <a:lnTo>
                    <a:pt x="530" y="130"/>
                  </a:lnTo>
                  <a:lnTo>
                    <a:pt x="545" y="135"/>
                  </a:lnTo>
                  <a:lnTo>
                    <a:pt x="560" y="139"/>
                  </a:lnTo>
                  <a:lnTo>
                    <a:pt x="575" y="145"/>
                  </a:lnTo>
                  <a:lnTo>
                    <a:pt x="590" y="152"/>
                  </a:lnTo>
                  <a:lnTo>
                    <a:pt x="603" y="159"/>
                  </a:lnTo>
                  <a:lnTo>
                    <a:pt x="617" y="167"/>
                  </a:lnTo>
                  <a:lnTo>
                    <a:pt x="630" y="176"/>
                  </a:lnTo>
                  <a:lnTo>
                    <a:pt x="643" y="186"/>
                  </a:lnTo>
                  <a:lnTo>
                    <a:pt x="655" y="195"/>
                  </a:lnTo>
                  <a:lnTo>
                    <a:pt x="667" y="205"/>
                  </a:lnTo>
                  <a:lnTo>
                    <a:pt x="678" y="217"/>
                  </a:lnTo>
                  <a:lnTo>
                    <a:pt x="690" y="227"/>
                  </a:lnTo>
                  <a:lnTo>
                    <a:pt x="699" y="240"/>
                  </a:lnTo>
                  <a:lnTo>
                    <a:pt x="709" y="252"/>
                  </a:lnTo>
                  <a:lnTo>
                    <a:pt x="719" y="265"/>
                  </a:lnTo>
                  <a:lnTo>
                    <a:pt x="727" y="278"/>
                  </a:lnTo>
                  <a:lnTo>
                    <a:pt x="735" y="292"/>
                  </a:lnTo>
                  <a:lnTo>
                    <a:pt x="742" y="305"/>
                  </a:lnTo>
                  <a:lnTo>
                    <a:pt x="749" y="320"/>
                  </a:lnTo>
                  <a:lnTo>
                    <a:pt x="754" y="335"/>
                  </a:lnTo>
                  <a:lnTo>
                    <a:pt x="759" y="350"/>
                  </a:lnTo>
                  <a:lnTo>
                    <a:pt x="764" y="366"/>
                  </a:lnTo>
                  <a:lnTo>
                    <a:pt x="767" y="381"/>
                  </a:lnTo>
                  <a:lnTo>
                    <a:pt x="769" y="398"/>
                  </a:lnTo>
                  <a:lnTo>
                    <a:pt x="772" y="415"/>
                  </a:lnTo>
                  <a:lnTo>
                    <a:pt x="773" y="431"/>
                  </a:lnTo>
                  <a:lnTo>
                    <a:pt x="774" y="448"/>
                  </a:lnTo>
                  <a:lnTo>
                    <a:pt x="774" y="448"/>
                  </a:lnTo>
                  <a:lnTo>
                    <a:pt x="773" y="464"/>
                  </a:lnTo>
                  <a:lnTo>
                    <a:pt x="772" y="482"/>
                  </a:lnTo>
                  <a:lnTo>
                    <a:pt x="769" y="498"/>
                  </a:lnTo>
                  <a:lnTo>
                    <a:pt x="767" y="514"/>
                  </a:lnTo>
                  <a:lnTo>
                    <a:pt x="762" y="530"/>
                  </a:lnTo>
                  <a:lnTo>
                    <a:pt x="758" y="545"/>
                  </a:lnTo>
                  <a:lnTo>
                    <a:pt x="753" y="560"/>
                  </a:lnTo>
                  <a:lnTo>
                    <a:pt x="747" y="575"/>
                  </a:lnTo>
                  <a:lnTo>
                    <a:pt x="741" y="590"/>
                  </a:lnTo>
                  <a:lnTo>
                    <a:pt x="734" y="604"/>
                  </a:lnTo>
                  <a:lnTo>
                    <a:pt x="726" y="618"/>
                  </a:lnTo>
                  <a:lnTo>
                    <a:pt x="716" y="630"/>
                  </a:lnTo>
                  <a:lnTo>
                    <a:pt x="707" y="643"/>
                  </a:lnTo>
                  <a:lnTo>
                    <a:pt x="698" y="656"/>
                  </a:lnTo>
                  <a:lnTo>
                    <a:pt x="688" y="667"/>
                  </a:lnTo>
                  <a:lnTo>
                    <a:pt x="677" y="679"/>
                  </a:lnTo>
                  <a:lnTo>
                    <a:pt x="666" y="689"/>
                  </a:lnTo>
                  <a:lnTo>
                    <a:pt x="653" y="699"/>
                  </a:lnTo>
                  <a:lnTo>
                    <a:pt x="641" y="710"/>
                  </a:lnTo>
                  <a:lnTo>
                    <a:pt x="628" y="719"/>
                  </a:lnTo>
                  <a:lnTo>
                    <a:pt x="615" y="727"/>
                  </a:lnTo>
                  <a:lnTo>
                    <a:pt x="601" y="735"/>
                  </a:lnTo>
                  <a:lnTo>
                    <a:pt x="587" y="742"/>
                  </a:lnTo>
                  <a:lnTo>
                    <a:pt x="572" y="749"/>
                  </a:lnTo>
                  <a:lnTo>
                    <a:pt x="557" y="755"/>
                  </a:lnTo>
                  <a:lnTo>
                    <a:pt x="542" y="759"/>
                  </a:lnTo>
                  <a:lnTo>
                    <a:pt x="526" y="764"/>
                  </a:lnTo>
                  <a:lnTo>
                    <a:pt x="511" y="767"/>
                  </a:lnTo>
                  <a:lnTo>
                    <a:pt x="495" y="770"/>
                  </a:lnTo>
                  <a:lnTo>
                    <a:pt x="478" y="772"/>
                  </a:lnTo>
                  <a:lnTo>
                    <a:pt x="462" y="773"/>
                  </a:lnTo>
                  <a:lnTo>
                    <a:pt x="445" y="773"/>
                  </a:lnTo>
                  <a:lnTo>
                    <a:pt x="445" y="773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" name="Freeform 231">
              <a:extLst>
                <a:ext uri="{FF2B5EF4-FFF2-40B4-BE49-F238E27FC236}">
                  <a16:creationId xmlns:a16="http://schemas.microsoft.com/office/drawing/2014/main" id="{D855FB15-6E7E-449A-B366-6F2E14148D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62301" y="3997326"/>
              <a:ext cx="68263" cy="68263"/>
            </a:xfrm>
            <a:custGeom>
              <a:avLst/>
              <a:gdLst>
                <a:gd name="T0" fmla="*/ 86 w 86"/>
                <a:gd name="T1" fmla="*/ 44 h 87"/>
                <a:gd name="T2" fmla="*/ 86 w 86"/>
                <a:gd name="T3" fmla="*/ 44 h 87"/>
                <a:gd name="T4" fmla="*/ 86 w 86"/>
                <a:gd name="T5" fmla="*/ 52 h 87"/>
                <a:gd name="T6" fmla="*/ 83 w 86"/>
                <a:gd name="T7" fmla="*/ 60 h 87"/>
                <a:gd name="T8" fmla="*/ 80 w 86"/>
                <a:gd name="T9" fmla="*/ 68 h 87"/>
                <a:gd name="T10" fmla="*/ 74 w 86"/>
                <a:gd name="T11" fmla="*/ 74 h 87"/>
                <a:gd name="T12" fmla="*/ 68 w 86"/>
                <a:gd name="T13" fmla="*/ 80 h 87"/>
                <a:gd name="T14" fmla="*/ 60 w 86"/>
                <a:gd name="T15" fmla="*/ 83 h 87"/>
                <a:gd name="T16" fmla="*/ 52 w 86"/>
                <a:gd name="T17" fmla="*/ 87 h 87"/>
                <a:gd name="T18" fmla="*/ 43 w 86"/>
                <a:gd name="T19" fmla="*/ 87 h 87"/>
                <a:gd name="T20" fmla="*/ 43 w 86"/>
                <a:gd name="T21" fmla="*/ 87 h 87"/>
                <a:gd name="T22" fmla="*/ 35 w 86"/>
                <a:gd name="T23" fmla="*/ 86 h 87"/>
                <a:gd name="T24" fmla="*/ 27 w 86"/>
                <a:gd name="T25" fmla="*/ 83 h 87"/>
                <a:gd name="T26" fmla="*/ 19 w 86"/>
                <a:gd name="T27" fmla="*/ 80 h 87"/>
                <a:gd name="T28" fmla="*/ 13 w 86"/>
                <a:gd name="T29" fmla="*/ 74 h 87"/>
                <a:gd name="T30" fmla="*/ 7 w 86"/>
                <a:gd name="T31" fmla="*/ 67 h 87"/>
                <a:gd name="T32" fmla="*/ 4 w 86"/>
                <a:gd name="T33" fmla="*/ 60 h 87"/>
                <a:gd name="T34" fmla="*/ 1 w 86"/>
                <a:gd name="T35" fmla="*/ 52 h 87"/>
                <a:gd name="T36" fmla="*/ 0 w 86"/>
                <a:gd name="T37" fmla="*/ 43 h 87"/>
                <a:gd name="T38" fmla="*/ 0 w 86"/>
                <a:gd name="T39" fmla="*/ 43 h 87"/>
                <a:gd name="T40" fmla="*/ 1 w 86"/>
                <a:gd name="T41" fmla="*/ 34 h 87"/>
                <a:gd name="T42" fmla="*/ 5 w 86"/>
                <a:gd name="T43" fmla="*/ 24 h 87"/>
                <a:gd name="T44" fmla="*/ 9 w 86"/>
                <a:gd name="T45" fmla="*/ 16 h 87"/>
                <a:gd name="T46" fmla="*/ 16 w 86"/>
                <a:gd name="T47" fmla="*/ 10 h 87"/>
                <a:gd name="T48" fmla="*/ 16 w 86"/>
                <a:gd name="T49" fmla="*/ 10 h 87"/>
                <a:gd name="T50" fmla="*/ 22 w 86"/>
                <a:gd name="T51" fmla="*/ 5 h 87"/>
                <a:gd name="T52" fmla="*/ 29 w 86"/>
                <a:gd name="T53" fmla="*/ 3 h 87"/>
                <a:gd name="T54" fmla="*/ 36 w 86"/>
                <a:gd name="T55" fmla="*/ 0 h 87"/>
                <a:gd name="T56" fmla="*/ 44 w 86"/>
                <a:gd name="T57" fmla="*/ 0 h 87"/>
                <a:gd name="T58" fmla="*/ 44 w 86"/>
                <a:gd name="T59" fmla="*/ 0 h 87"/>
                <a:gd name="T60" fmla="*/ 51 w 86"/>
                <a:gd name="T61" fmla="*/ 0 h 87"/>
                <a:gd name="T62" fmla="*/ 58 w 86"/>
                <a:gd name="T63" fmla="*/ 3 h 87"/>
                <a:gd name="T64" fmla="*/ 65 w 86"/>
                <a:gd name="T65" fmla="*/ 6 h 87"/>
                <a:gd name="T66" fmla="*/ 70 w 86"/>
                <a:gd name="T67" fmla="*/ 10 h 87"/>
                <a:gd name="T68" fmla="*/ 70 w 86"/>
                <a:gd name="T69" fmla="*/ 10 h 87"/>
                <a:gd name="T70" fmla="*/ 77 w 86"/>
                <a:gd name="T71" fmla="*/ 16 h 87"/>
                <a:gd name="T72" fmla="*/ 83 w 86"/>
                <a:gd name="T73" fmla="*/ 24 h 87"/>
                <a:gd name="T74" fmla="*/ 85 w 86"/>
                <a:gd name="T75" fmla="*/ 34 h 87"/>
                <a:gd name="T76" fmla="*/ 86 w 86"/>
                <a:gd name="T77" fmla="*/ 44 h 87"/>
                <a:gd name="T78" fmla="*/ 86 w 86"/>
                <a:gd name="T79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6" h="87">
                  <a:moveTo>
                    <a:pt x="86" y="44"/>
                  </a:moveTo>
                  <a:lnTo>
                    <a:pt x="86" y="44"/>
                  </a:lnTo>
                  <a:lnTo>
                    <a:pt x="86" y="52"/>
                  </a:lnTo>
                  <a:lnTo>
                    <a:pt x="83" y="60"/>
                  </a:lnTo>
                  <a:lnTo>
                    <a:pt x="80" y="68"/>
                  </a:lnTo>
                  <a:lnTo>
                    <a:pt x="74" y="74"/>
                  </a:lnTo>
                  <a:lnTo>
                    <a:pt x="68" y="80"/>
                  </a:lnTo>
                  <a:lnTo>
                    <a:pt x="60" y="83"/>
                  </a:lnTo>
                  <a:lnTo>
                    <a:pt x="52" y="87"/>
                  </a:lnTo>
                  <a:lnTo>
                    <a:pt x="43" y="87"/>
                  </a:lnTo>
                  <a:lnTo>
                    <a:pt x="43" y="87"/>
                  </a:lnTo>
                  <a:lnTo>
                    <a:pt x="35" y="86"/>
                  </a:lnTo>
                  <a:lnTo>
                    <a:pt x="27" y="83"/>
                  </a:lnTo>
                  <a:lnTo>
                    <a:pt x="19" y="80"/>
                  </a:lnTo>
                  <a:lnTo>
                    <a:pt x="13" y="74"/>
                  </a:lnTo>
                  <a:lnTo>
                    <a:pt x="7" y="67"/>
                  </a:lnTo>
                  <a:lnTo>
                    <a:pt x="4" y="60"/>
                  </a:lnTo>
                  <a:lnTo>
                    <a:pt x="1" y="52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1" y="34"/>
                  </a:lnTo>
                  <a:lnTo>
                    <a:pt x="5" y="24"/>
                  </a:lnTo>
                  <a:lnTo>
                    <a:pt x="9" y="16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22" y="5"/>
                  </a:lnTo>
                  <a:lnTo>
                    <a:pt x="29" y="3"/>
                  </a:lnTo>
                  <a:lnTo>
                    <a:pt x="36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51" y="0"/>
                  </a:lnTo>
                  <a:lnTo>
                    <a:pt x="58" y="3"/>
                  </a:lnTo>
                  <a:lnTo>
                    <a:pt x="65" y="6"/>
                  </a:lnTo>
                  <a:lnTo>
                    <a:pt x="70" y="10"/>
                  </a:lnTo>
                  <a:lnTo>
                    <a:pt x="70" y="10"/>
                  </a:lnTo>
                  <a:lnTo>
                    <a:pt x="77" y="16"/>
                  </a:lnTo>
                  <a:lnTo>
                    <a:pt x="83" y="24"/>
                  </a:lnTo>
                  <a:lnTo>
                    <a:pt x="85" y="34"/>
                  </a:lnTo>
                  <a:lnTo>
                    <a:pt x="86" y="44"/>
                  </a:lnTo>
                  <a:lnTo>
                    <a:pt x="86" y="44"/>
                  </a:lnTo>
                  <a:close/>
                </a:path>
              </a:pathLst>
            </a:custGeom>
            <a:noFill/>
            <a:ln w="3175">
              <a:solidFill>
                <a:srgbClr val="434A5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1" name="Freeform 232">
              <a:extLst>
                <a:ext uri="{FF2B5EF4-FFF2-40B4-BE49-F238E27FC236}">
                  <a16:creationId xmlns:a16="http://schemas.microsoft.com/office/drawing/2014/main" id="{58FE662A-4143-4696-99B2-DF364D1421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62301" y="3997326"/>
              <a:ext cx="68263" cy="68263"/>
            </a:xfrm>
            <a:custGeom>
              <a:avLst/>
              <a:gdLst>
                <a:gd name="T0" fmla="*/ 74 w 86"/>
                <a:gd name="T1" fmla="*/ 13 h 87"/>
                <a:gd name="T2" fmla="*/ 74 w 86"/>
                <a:gd name="T3" fmla="*/ 13 h 87"/>
                <a:gd name="T4" fmla="*/ 80 w 86"/>
                <a:gd name="T5" fmla="*/ 20 h 87"/>
                <a:gd name="T6" fmla="*/ 84 w 86"/>
                <a:gd name="T7" fmla="*/ 27 h 87"/>
                <a:gd name="T8" fmla="*/ 86 w 86"/>
                <a:gd name="T9" fmla="*/ 35 h 87"/>
                <a:gd name="T10" fmla="*/ 86 w 86"/>
                <a:gd name="T11" fmla="*/ 44 h 87"/>
                <a:gd name="T12" fmla="*/ 86 w 86"/>
                <a:gd name="T13" fmla="*/ 52 h 87"/>
                <a:gd name="T14" fmla="*/ 84 w 86"/>
                <a:gd name="T15" fmla="*/ 60 h 87"/>
                <a:gd name="T16" fmla="*/ 80 w 86"/>
                <a:gd name="T17" fmla="*/ 67 h 87"/>
                <a:gd name="T18" fmla="*/ 74 w 86"/>
                <a:gd name="T19" fmla="*/ 74 h 87"/>
                <a:gd name="T20" fmla="*/ 74 w 86"/>
                <a:gd name="T21" fmla="*/ 74 h 87"/>
                <a:gd name="T22" fmla="*/ 67 w 86"/>
                <a:gd name="T23" fmla="*/ 80 h 87"/>
                <a:gd name="T24" fmla="*/ 60 w 86"/>
                <a:gd name="T25" fmla="*/ 84 h 87"/>
                <a:gd name="T26" fmla="*/ 52 w 86"/>
                <a:gd name="T27" fmla="*/ 87 h 87"/>
                <a:gd name="T28" fmla="*/ 43 w 86"/>
                <a:gd name="T29" fmla="*/ 87 h 87"/>
                <a:gd name="T30" fmla="*/ 35 w 86"/>
                <a:gd name="T31" fmla="*/ 87 h 87"/>
                <a:gd name="T32" fmla="*/ 27 w 86"/>
                <a:gd name="T33" fmla="*/ 83 h 87"/>
                <a:gd name="T34" fmla="*/ 20 w 86"/>
                <a:gd name="T35" fmla="*/ 80 h 87"/>
                <a:gd name="T36" fmla="*/ 13 w 86"/>
                <a:gd name="T37" fmla="*/ 74 h 87"/>
                <a:gd name="T38" fmla="*/ 13 w 86"/>
                <a:gd name="T39" fmla="*/ 74 h 87"/>
                <a:gd name="T40" fmla="*/ 6 w 86"/>
                <a:gd name="T41" fmla="*/ 66 h 87"/>
                <a:gd name="T42" fmla="*/ 2 w 86"/>
                <a:gd name="T43" fmla="*/ 57 h 87"/>
                <a:gd name="T44" fmla="*/ 0 w 86"/>
                <a:gd name="T45" fmla="*/ 48 h 87"/>
                <a:gd name="T46" fmla="*/ 0 w 86"/>
                <a:gd name="T47" fmla="*/ 38 h 87"/>
                <a:gd name="T48" fmla="*/ 0 w 86"/>
                <a:gd name="T49" fmla="*/ 38 h 87"/>
                <a:gd name="T50" fmla="*/ 1 w 86"/>
                <a:gd name="T51" fmla="*/ 31 h 87"/>
                <a:gd name="T52" fmla="*/ 5 w 86"/>
                <a:gd name="T53" fmla="*/ 24 h 87"/>
                <a:gd name="T54" fmla="*/ 8 w 86"/>
                <a:gd name="T55" fmla="*/ 19 h 87"/>
                <a:gd name="T56" fmla="*/ 13 w 86"/>
                <a:gd name="T57" fmla="*/ 13 h 87"/>
                <a:gd name="T58" fmla="*/ 13 w 86"/>
                <a:gd name="T59" fmla="*/ 13 h 87"/>
                <a:gd name="T60" fmla="*/ 19 w 86"/>
                <a:gd name="T61" fmla="*/ 7 h 87"/>
                <a:gd name="T62" fmla="*/ 24 w 86"/>
                <a:gd name="T63" fmla="*/ 4 h 87"/>
                <a:gd name="T64" fmla="*/ 31 w 86"/>
                <a:gd name="T65" fmla="*/ 1 h 87"/>
                <a:gd name="T66" fmla="*/ 38 w 86"/>
                <a:gd name="T67" fmla="*/ 0 h 87"/>
                <a:gd name="T68" fmla="*/ 38 w 86"/>
                <a:gd name="T69" fmla="*/ 0 h 87"/>
                <a:gd name="T70" fmla="*/ 48 w 86"/>
                <a:gd name="T71" fmla="*/ 0 h 87"/>
                <a:gd name="T72" fmla="*/ 58 w 86"/>
                <a:gd name="T73" fmla="*/ 3 h 87"/>
                <a:gd name="T74" fmla="*/ 67 w 86"/>
                <a:gd name="T75" fmla="*/ 6 h 87"/>
                <a:gd name="T76" fmla="*/ 74 w 86"/>
                <a:gd name="T77" fmla="*/ 13 h 87"/>
                <a:gd name="T78" fmla="*/ 74 w 86"/>
                <a:gd name="T79" fmla="*/ 1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6" h="87">
                  <a:moveTo>
                    <a:pt x="74" y="13"/>
                  </a:moveTo>
                  <a:lnTo>
                    <a:pt x="74" y="13"/>
                  </a:lnTo>
                  <a:lnTo>
                    <a:pt x="80" y="20"/>
                  </a:lnTo>
                  <a:lnTo>
                    <a:pt x="84" y="27"/>
                  </a:lnTo>
                  <a:lnTo>
                    <a:pt x="86" y="35"/>
                  </a:lnTo>
                  <a:lnTo>
                    <a:pt x="86" y="44"/>
                  </a:lnTo>
                  <a:lnTo>
                    <a:pt x="86" y="52"/>
                  </a:lnTo>
                  <a:lnTo>
                    <a:pt x="84" y="60"/>
                  </a:lnTo>
                  <a:lnTo>
                    <a:pt x="80" y="67"/>
                  </a:lnTo>
                  <a:lnTo>
                    <a:pt x="74" y="74"/>
                  </a:lnTo>
                  <a:lnTo>
                    <a:pt x="74" y="74"/>
                  </a:lnTo>
                  <a:lnTo>
                    <a:pt x="67" y="80"/>
                  </a:lnTo>
                  <a:lnTo>
                    <a:pt x="60" y="84"/>
                  </a:lnTo>
                  <a:lnTo>
                    <a:pt x="52" y="87"/>
                  </a:lnTo>
                  <a:lnTo>
                    <a:pt x="43" y="87"/>
                  </a:lnTo>
                  <a:lnTo>
                    <a:pt x="35" y="87"/>
                  </a:lnTo>
                  <a:lnTo>
                    <a:pt x="27" y="83"/>
                  </a:lnTo>
                  <a:lnTo>
                    <a:pt x="20" y="80"/>
                  </a:lnTo>
                  <a:lnTo>
                    <a:pt x="13" y="74"/>
                  </a:lnTo>
                  <a:lnTo>
                    <a:pt x="13" y="74"/>
                  </a:lnTo>
                  <a:lnTo>
                    <a:pt x="6" y="66"/>
                  </a:lnTo>
                  <a:lnTo>
                    <a:pt x="2" y="57"/>
                  </a:lnTo>
                  <a:lnTo>
                    <a:pt x="0" y="48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1" y="31"/>
                  </a:lnTo>
                  <a:lnTo>
                    <a:pt x="5" y="24"/>
                  </a:lnTo>
                  <a:lnTo>
                    <a:pt x="8" y="19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9" y="7"/>
                  </a:lnTo>
                  <a:lnTo>
                    <a:pt x="24" y="4"/>
                  </a:lnTo>
                  <a:lnTo>
                    <a:pt x="31" y="1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48" y="0"/>
                  </a:lnTo>
                  <a:lnTo>
                    <a:pt x="58" y="3"/>
                  </a:lnTo>
                  <a:lnTo>
                    <a:pt x="67" y="6"/>
                  </a:lnTo>
                  <a:lnTo>
                    <a:pt x="74" y="13"/>
                  </a:lnTo>
                  <a:lnTo>
                    <a:pt x="74" y="13"/>
                  </a:lnTo>
                  <a:close/>
                </a:path>
              </a:pathLst>
            </a:custGeom>
            <a:solidFill>
              <a:srgbClr val="B3B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2" name="Freeform 233">
              <a:extLst>
                <a:ext uri="{FF2B5EF4-FFF2-40B4-BE49-F238E27FC236}">
                  <a16:creationId xmlns:a16="http://schemas.microsoft.com/office/drawing/2014/main" id="{419F0A1D-3D07-4E0E-88CA-C839109EDF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63888" y="3771901"/>
              <a:ext cx="66675" cy="233363"/>
            </a:xfrm>
            <a:custGeom>
              <a:avLst/>
              <a:gdLst>
                <a:gd name="T0" fmla="*/ 86 w 86"/>
                <a:gd name="T1" fmla="*/ 2 h 293"/>
                <a:gd name="T2" fmla="*/ 68 w 86"/>
                <a:gd name="T3" fmla="*/ 293 h 293"/>
                <a:gd name="T4" fmla="*/ 68 w 86"/>
                <a:gd name="T5" fmla="*/ 293 h 293"/>
                <a:gd name="T6" fmla="*/ 63 w 86"/>
                <a:gd name="T7" fmla="*/ 289 h 293"/>
                <a:gd name="T8" fmla="*/ 56 w 86"/>
                <a:gd name="T9" fmla="*/ 286 h 293"/>
                <a:gd name="T10" fmla="*/ 49 w 86"/>
                <a:gd name="T11" fmla="*/ 283 h 293"/>
                <a:gd name="T12" fmla="*/ 42 w 86"/>
                <a:gd name="T13" fmla="*/ 283 h 293"/>
                <a:gd name="T14" fmla="*/ 42 w 86"/>
                <a:gd name="T15" fmla="*/ 283 h 293"/>
                <a:gd name="T16" fmla="*/ 34 w 86"/>
                <a:gd name="T17" fmla="*/ 283 h 293"/>
                <a:gd name="T18" fmla="*/ 27 w 86"/>
                <a:gd name="T19" fmla="*/ 286 h 293"/>
                <a:gd name="T20" fmla="*/ 20 w 86"/>
                <a:gd name="T21" fmla="*/ 288 h 293"/>
                <a:gd name="T22" fmla="*/ 14 w 86"/>
                <a:gd name="T23" fmla="*/ 293 h 293"/>
                <a:gd name="T24" fmla="*/ 0 w 86"/>
                <a:gd name="T25" fmla="*/ 2 h 293"/>
                <a:gd name="T26" fmla="*/ 0 w 86"/>
                <a:gd name="T27" fmla="*/ 2 h 293"/>
                <a:gd name="T28" fmla="*/ 21 w 86"/>
                <a:gd name="T29" fmla="*/ 0 h 293"/>
                <a:gd name="T30" fmla="*/ 43 w 86"/>
                <a:gd name="T31" fmla="*/ 0 h 293"/>
                <a:gd name="T32" fmla="*/ 43 w 86"/>
                <a:gd name="T33" fmla="*/ 0 h 293"/>
                <a:gd name="T34" fmla="*/ 64 w 86"/>
                <a:gd name="T35" fmla="*/ 0 h 293"/>
                <a:gd name="T36" fmla="*/ 86 w 86"/>
                <a:gd name="T37" fmla="*/ 2 h 293"/>
                <a:gd name="T38" fmla="*/ 86 w 86"/>
                <a:gd name="T39" fmla="*/ 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293">
                  <a:moveTo>
                    <a:pt x="86" y="2"/>
                  </a:moveTo>
                  <a:lnTo>
                    <a:pt x="68" y="293"/>
                  </a:lnTo>
                  <a:lnTo>
                    <a:pt x="68" y="293"/>
                  </a:lnTo>
                  <a:lnTo>
                    <a:pt x="63" y="289"/>
                  </a:lnTo>
                  <a:lnTo>
                    <a:pt x="56" y="286"/>
                  </a:lnTo>
                  <a:lnTo>
                    <a:pt x="49" y="283"/>
                  </a:lnTo>
                  <a:lnTo>
                    <a:pt x="42" y="283"/>
                  </a:lnTo>
                  <a:lnTo>
                    <a:pt x="42" y="283"/>
                  </a:lnTo>
                  <a:lnTo>
                    <a:pt x="34" y="283"/>
                  </a:lnTo>
                  <a:lnTo>
                    <a:pt x="27" y="286"/>
                  </a:lnTo>
                  <a:lnTo>
                    <a:pt x="20" y="288"/>
                  </a:lnTo>
                  <a:lnTo>
                    <a:pt x="14" y="293"/>
                  </a:lnTo>
                  <a:lnTo>
                    <a:pt x="0" y="2"/>
                  </a:lnTo>
                  <a:lnTo>
                    <a:pt x="0" y="2"/>
                  </a:lnTo>
                  <a:lnTo>
                    <a:pt x="21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64" y="0"/>
                  </a:lnTo>
                  <a:lnTo>
                    <a:pt x="86" y="2"/>
                  </a:lnTo>
                  <a:lnTo>
                    <a:pt x="86" y="2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" name="Freeform 234">
              <a:extLst>
                <a:ext uri="{FF2B5EF4-FFF2-40B4-BE49-F238E27FC236}">
                  <a16:creationId xmlns:a16="http://schemas.microsoft.com/office/drawing/2014/main" id="{C6986FEB-1559-4D05-8246-32E868A1C2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60713" y="4059238"/>
              <a:ext cx="68263" cy="231775"/>
            </a:xfrm>
            <a:custGeom>
              <a:avLst/>
              <a:gdLst>
                <a:gd name="T0" fmla="*/ 0 w 86"/>
                <a:gd name="T1" fmla="*/ 291 h 293"/>
                <a:gd name="T2" fmla="*/ 17 w 86"/>
                <a:gd name="T3" fmla="*/ 0 h 293"/>
                <a:gd name="T4" fmla="*/ 17 w 86"/>
                <a:gd name="T5" fmla="*/ 0 h 293"/>
                <a:gd name="T6" fmla="*/ 23 w 86"/>
                <a:gd name="T7" fmla="*/ 4 h 293"/>
                <a:gd name="T8" fmla="*/ 30 w 86"/>
                <a:gd name="T9" fmla="*/ 7 h 293"/>
                <a:gd name="T10" fmla="*/ 37 w 86"/>
                <a:gd name="T11" fmla="*/ 10 h 293"/>
                <a:gd name="T12" fmla="*/ 44 w 86"/>
                <a:gd name="T13" fmla="*/ 10 h 293"/>
                <a:gd name="T14" fmla="*/ 44 w 86"/>
                <a:gd name="T15" fmla="*/ 10 h 293"/>
                <a:gd name="T16" fmla="*/ 52 w 86"/>
                <a:gd name="T17" fmla="*/ 10 h 293"/>
                <a:gd name="T18" fmla="*/ 59 w 86"/>
                <a:gd name="T19" fmla="*/ 7 h 293"/>
                <a:gd name="T20" fmla="*/ 66 w 86"/>
                <a:gd name="T21" fmla="*/ 5 h 293"/>
                <a:gd name="T22" fmla="*/ 71 w 86"/>
                <a:gd name="T23" fmla="*/ 0 h 293"/>
                <a:gd name="T24" fmla="*/ 86 w 86"/>
                <a:gd name="T25" fmla="*/ 291 h 293"/>
                <a:gd name="T26" fmla="*/ 86 w 86"/>
                <a:gd name="T27" fmla="*/ 291 h 293"/>
                <a:gd name="T28" fmla="*/ 64 w 86"/>
                <a:gd name="T29" fmla="*/ 293 h 293"/>
                <a:gd name="T30" fmla="*/ 43 w 86"/>
                <a:gd name="T31" fmla="*/ 293 h 293"/>
                <a:gd name="T32" fmla="*/ 43 w 86"/>
                <a:gd name="T33" fmla="*/ 293 h 293"/>
                <a:gd name="T34" fmla="*/ 22 w 86"/>
                <a:gd name="T35" fmla="*/ 293 h 293"/>
                <a:gd name="T36" fmla="*/ 0 w 86"/>
                <a:gd name="T37" fmla="*/ 291 h 293"/>
                <a:gd name="T38" fmla="*/ 0 w 86"/>
                <a:gd name="T39" fmla="*/ 291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293">
                  <a:moveTo>
                    <a:pt x="0" y="291"/>
                  </a:moveTo>
                  <a:lnTo>
                    <a:pt x="17" y="0"/>
                  </a:lnTo>
                  <a:lnTo>
                    <a:pt x="17" y="0"/>
                  </a:lnTo>
                  <a:lnTo>
                    <a:pt x="23" y="4"/>
                  </a:lnTo>
                  <a:lnTo>
                    <a:pt x="30" y="7"/>
                  </a:lnTo>
                  <a:lnTo>
                    <a:pt x="37" y="10"/>
                  </a:lnTo>
                  <a:lnTo>
                    <a:pt x="44" y="10"/>
                  </a:lnTo>
                  <a:lnTo>
                    <a:pt x="44" y="10"/>
                  </a:lnTo>
                  <a:lnTo>
                    <a:pt x="52" y="10"/>
                  </a:lnTo>
                  <a:lnTo>
                    <a:pt x="59" y="7"/>
                  </a:lnTo>
                  <a:lnTo>
                    <a:pt x="66" y="5"/>
                  </a:lnTo>
                  <a:lnTo>
                    <a:pt x="71" y="0"/>
                  </a:lnTo>
                  <a:lnTo>
                    <a:pt x="86" y="291"/>
                  </a:lnTo>
                  <a:lnTo>
                    <a:pt x="86" y="291"/>
                  </a:lnTo>
                  <a:lnTo>
                    <a:pt x="64" y="293"/>
                  </a:lnTo>
                  <a:lnTo>
                    <a:pt x="43" y="293"/>
                  </a:lnTo>
                  <a:lnTo>
                    <a:pt x="43" y="293"/>
                  </a:lnTo>
                  <a:lnTo>
                    <a:pt x="22" y="293"/>
                  </a:lnTo>
                  <a:lnTo>
                    <a:pt x="0" y="291"/>
                  </a:lnTo>
                  <a:lnTo>
                    <a:pt x="0" y="291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" name="Freeform 235">
              <a:extLst>
                <a:ext uri="{FF2B5EF4-FFF2-40B4-BE49-F238E27FC236}">
                  <a16:creationId xmlns:a16="http://schemas.microsoft.com/office/drawing/2014/main" id="{7206211B-40DD-4F3F-BF94-B0514639D97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22626" y="3998913"/>
              <a:ext cx="233363" cy="68263"/>
            </a:xfrm>
            <a:custGeom>
              <a:avLst/>
              <a:gdLst>
                <a:gd name="T0" fmla="*/ 290 w 294"/>
                <a:gd name="T1" fmla="*/ 85 h 85"/>
                <a:gd name="T2" fmla="*/ 0 w 294"/>
                <a:gd name="T3" fmla="*/ 68 h 85"/>
                <a:gd name="T4" fmla="*/ 0 w 294"/>
                <a:gd name="T5" fmla="*/ 68 h 85"/>
                <a:gd name="T6" fmla="*/ 5 w 294"/>
                <a:gd name="T7" fmla="*/ 62 h 85"/>
                <a:gd name="T8" fmla="*/ 7 w 294"/>
                <a:gd name="T9" fmla="*/ 55 h 85"/>
                <a:gd name="T10" fmla="*/ 9 w 294"/>
                <a:gd name="T11" fmla="*/ 48 h 85"/>
                <a:gd name="T12" fmla="*/ 9 w 294"/>
                <a:gd name="T13" fmla="*/ 41 h 85"/>
                <a:gd name="T14" fmla="*/ 9 w 294"/>
                <a:gd name="T15" fmla="*/ 41 h 85"/>
                <a:gd name="T16" fmla="*/ 9 w 294"/>
                <a:gd name="T17" fmla="*/ 33 h 85"/>
                <a:gd name="T18" fmla="*/ 7 w 294"/>
                <a:gd name="T19" fmla="*/ 26 h 85"/>
                <a:gd name="T20" fmla="*/ 5 w 294"/>
                <a:gd name="T21" fmla="*/ 19 h 85"/>
                <a:gd name="T22" fmla="*/ 0 w 294"/>
                <a:gd name="T23" fmla="*/ 13 h 85"/>
                <a:gd name="T24" fmla="*/ 290 w 294"/>
                <a:gd name="T25" fmla="*/ 0 h 85"/>
                <a:gd name="T26" fmla="*/ 290 w 294"/>
                <a:gd name="T27" fmla="*/ 0 h 85"/>
                <a:gd name="T28" fmla="*/ 293 w 294"/>
                <a:gd name="T29" fmla="*/ 20 h 85"/>
                <a:gd name="T30" fmla="*/ 294 w 294"/>
                <a:gd name="T31" fmla="*/ 42 h 85"/>
                <a:gd name="T32" fmla="*/ 294 w 294"/>
                <a:gd name="T33" fmla="*/ 42 h 85"/>
                <a:gd name="T34" fmla="*/ 293 w 294"/>
                <a:gd name="T35" fmla="*/ 63 h 85"/>
                <a:gd name="T36" fmla="*/ 290 w 294"/>
                <a:gd name="T37" fmla="*/ 85 h 85"/>
                <a:gd name="T38" fmla="*/ 290 w 294"/>
                <a:gd name="T3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4" h="85">
                  <a:moveTo>
                    <a:pt x="290" y="85"/>
                  </a:moveTo>
                  <a:lnTo>
                    <a:pt x="0" y="68"/>
                  </a:lnTo>
                  <a:lnTo>
                    <a:pt x="0" y="68"/>
                  </a:lnTo>
                  <a:lnTo>
                    <a:pt x="5" y="62"/>
                  </a:lnTo>
                  <a:lnTo>
                    <a:pt x="7" y="55"/>
                  </a:lnTo>
                  <a:lnTo>
                    <a:pt x="9" y="48"/>
                  </a:lnTo>
                  <a:lnTo>
                    <a:pt x="9" y="41"/>
                  </a:lnTo>
                  <a:lnTo>
                    <a:pt x="9" y="41"/>
                  </a:lnTo>
                  <a:lnTo>
                    <a:pt x="9" y="33"/>
                  </a:lnTo>
                  <a:lnTo>
                    <a:pt x="7" y="26"/>
                  </a:lnTo>
                  <a:lnTo>
                    <a:pt x="5" y="19"/>
                  </a:lnTo>
                  <a:lnTo>
                    <a:pt x="0" y="13"/>
                  </a:lnTo>
                  <a:lnTo>
                    <a:pt x="290" y="0"/>
                  </a:lnTo>
                  <a:lnTo>
                    <a:pt x="290" y="0"/>
                  </a:lnTo>
                  <a:lnTo>
                    <a:pt x="293" y="20"/>
                  </a:lnTo>
                  <a:lnTo>
                    <a:pt x="294" y="42"/>
                  </a:lnTo>
                  <a:lnTo>
                    <a:pt x="294" y="42"/>
                  </a:lnTo>
                  <a:lnTo>
                    <a:pt x="293" y="63"/>
                  </a:lnTo>
                  <a:lnTo>
                    <a:pt x="290" y="85"/>
                  </a:lnTo>
                  <a:lnTo>
                    <a:pt x="290" y="85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5" name="Freeform 236">
              <a:extLst>
                <a:ext uri="{FF2B5EF4-FFF2-40B4-BE49-F238E27FC236}">
                  <a16:creationId xmlns:a16="http://schemas.microsoft.com/office/drawing/2014/main" id="{8F9D2663-FE0E-44B2-8F59-0E8622CA68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36876" y="3997326"/>
              <a:ext cx="231775" cy="66675"/>
            </a:xfrm>
            <a:custGeom>
              <a:avLst/>
              <a:gdLst>
                <a:gd name="T0" fmla="*/ 2 w 292"/>
                <a:gd name="T1" fmla="*/ 0 h 85"/>
                <a:gd name="T2" fmla="*/ 292 w 292"/>
                <a:gd name="T3" fmla="*/ 17 h 85"/>
                <a:gd name="T4" fmla="*/ 292 w 292"/>
                <a:gd name="T5" fmla="*/ 17 h 85"/>
                <a:gd name="T6" fmla="*/ 289 w 292"/>
                <a:gd name="T7" fmla="*/ 23 h 85"/>
                <a:gd name="T8" fmla="*/ 285 w 292"/>
                <a:gd name="T9" fmla="*/ 30 h 85"/>
                <a:gd name="T10" fmla="*/ 283 w 292"/>
                <a:gd name="T11" fmla="*/ 37 h 85"/>
                <a:gd name="T12" fmla="*/ 283 w 292"/>
                <a:gd name="T13" fmla="*/ 44 h 85"/>
                <a:gd name="T14" fmla="*/ 283 w 292"/>
                <a:gd name="T15" fmla="*/ 44 h 85"/>
                <a:gd name="T16" fmla="*/ 283 w 292"/>
                <a:gd name="T17" fmla="*/ 52 h 85"/>
                <a:gd name="T18" fmla="*/ 285 w 292"/>
                <a:gd name="T19" fmla="*/ 59 h 85"/>
                <a:gd name="T20" fmla="*/ 288 w 292"/>
                <a:gd name="T21" fmla="*/ 66 h 85"/>
                <a:gd name="T22" fmla="*/ 292 w 292"/>
                <a:gd name="T23" fmla="*/ 72 h 85"/>
                <a:gd name="T24" fmla="*/ 2 w 292"/>
                <a:gd name="T25" fmla="*/ 85 h 85"/>
                <a:gd name="T26" fmla="*/ 2 w 292"/>
                <a:gd name="T27" fmla="*/ 85 h 85"/>
                <a:gd name="T28" fmla="*/ 0 w 292"/>
                <a:gd name="T29" fmla="*/ 65 h 85"/>
                <a:gd name="T30" fmla="*/ 0 w 292"/>
                <a:gd name="T31" fmla="*/ 43 h 85"/>
                <a:gd name="T32" fmla="*/ 0 w 292"/>
                <a:gd name="T33" fmla="*/ 43 h 85"/>
                <a:gd name="T34" fmla="*/ 0 w 292"/>
                <a:gd name="T35" fmla="*/ 22 h 85"/>
                <a:gd name="T36" fmla="*/ 2 w 292"/>
                <a:gd name="T37" fmla="*/ 0 h 85"/>
                <a:gd name="T38" fmla="*/ 2 w 292"/>
                <a:gd name="T3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2" h="85">
                  <a:moveTo>
                    <a:pt x="2" y="0"/>
                  </a:moveTo>
                  <a:lnTo>
                    <a:pt x="292" y="17"/>
                  </a:lnTo>
                  <a:lnTo>
                    <a:pt x="292" y="17"/>
                  </a:lnTo>
                  <a:lnTo>
                    <a:pt x="289" y="23"/>
                  </a:lnTo>
                  <a:lnTo>
                    <a:pt x="285" y="30"/>
                  </a:lnTo>
                  <a:lnTo>
                    <a:pt x="283" y="37"/>
                  </a:lnTo>
                  <a:lnTo>
                    <a:pt x="283" y="44"/>
                  </a:lnTo>
                  <a:lnTo>
                    <a:pt x="283" y="44"/>
                  </a:lnTo>
                  <a:lnTo>
                    <a:pt x="283" y="52"/>
                  </a:lnTo>
                  <a:lnTo>
                    <a:pt x="285" y="59"/>
                  </a:lnTo>
                  <a:lnTo>
                    <a:pt x="288" y="66"/>
                  </a:lnTo>
                  <a:lnTo>
                    <a:pt x="292" y="72"/>
                  </a:lnTo>
                  <a:lnTo>
                    <a:pt x="2" y="85"/>
                  </a:lnTo>
                  <a:lnTo>
                    <a:pt x="2" y="85"/>
                  </a:lnTo>
                  <a:lnTo>
                    <a:pt x="0" y="65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2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6" name="Freeform 237">
              <a:extLst>
                <a:ext uri="{FF2B5EF4-FFF2-40B4-BE49-F238E27FC236}">
                  <a16:creationId xmlns:a16="http://schemas.microsoft.com/office/drawing/2014/main" id="{888133AA-4B11-46A7-A9D8-F969C7D8B24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00401" y="3825876"/>
              <a:ext cx="203200" cy="201613"/>
            </a:xfrm>
            <a:custGeom>
              <a:avLst/>
              <a:gdLst>
                <a:gd name="T0" fmla="*/ 256 w 256"/>
                <a:gd name="T1" fmla="*/ 61 h 253"/>
                <a:gd name="T2" fmla="*/ 38 w 256"/>
                <a:gd name="T3" fmla="*/ 253 h 253"/>
                <a:gd name="T4" fmla="*/ 38 w 256"/>
                <a:gd name="T5" fmla="*/ 253 h 253"/>
                <a:gd name="T6" fmla="*/ 37 w 256"/>
                <a:gd name="T7" fmla="*/ 246 h 253"/>
                <a:gd name="T8" fmla="*/ 35 w 256"/>
                <a:gd name="T9" fmla="*/ 239 h 253"/>
                <a:gd name="T10" fmla="*/ 32 w 256"/>
                <a:gd name="T11" fmla="*/ 234 h 253"/>
                <a:gd name="T12" fmla="*/ 26 w 256"/>
                <a:gd name="T13" fmla="*/ 228 h 253"/>
                <a:gd name="T14" fmla="*/ 26 w 256"/>
                <a:gd name="T15" fmla="*/ 228 h 253"/>
                <a:gd name="T16" fmla="*/ 20 w 256"/>
                <a:gd name="T17" fmla="*/ 223 h 253"/>
                <a:gd name="T18" fmla="*/ 14 w 256"/>
                <a:gd name="T19" fmla="*/ 219 h 253"/>
                <a:gd name="T20" fmla="*/ 7 w 256"/>
                <a:gd name="T21" fmla="*/ 216 h 253"/>
                <a:gd name="T22" fmla="*/ 0 w 256"/>
                <a:gd name="T23" fmla="*/ 215 h 253"/>
                <a:gd name="T24" fmla="*/ 195 w 256"/>
                <a:gd name="T25" fmla="*/ 0 h 253"/>
                <a:gd name="T26" fmla="*/ 195 w 256"/>
                <a:gd name="T27" fmla="*/ 0 h 253"/>
                <a:gd name="T28" fmla="*/ 212 w 256"/>
                <a:gd name="T29" fmla="*/ 14 h 253"/>
                <a:gd name="T30" fmla="*/ 227 w 256"/>
                <a:gd name="T31" fmla="*/ 29 h 253"/>
                <a:gd name="T32" fmla="*/ 227 w 256"/>
                <a:gd name="T33" fmla="*/ 29 h 253"/>
                <a:gd name="T34" fmla="*/ 242 w 256"/>
                <a:gd name="T35" fmla="*/ 44 h 253"/>
                <a:gd name="T36" fmla="*/ 256 w 256"/>
                <a:gd name="T37" fmla="*/ 61 h 253"/>
                <a:gd name="T38" fmla="*/ 256 w 256"/>
                <a:gd name="T39" fmla="*/ 61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6" h="253">
                  <a:moveTo>
                    <a:pt x="256" y="61"/>
                  </a:moveTo>
                  <a:lnTo>
                    <a:pt x="38" y="253"/>
                  </a:lnTo>
                  <a:lnTo>
                    <a:pt x="38" y="253"/>
                  </a:lnTo>
                  <a:lnTo>
                    <a:pt x="37" y="246"/>
                  </a:lnTo>
                  <a:lnTo>
                    <a:pt x="35" y="239"/>
                  </a:lnTo>
                  <a:lnTo>
                    <a:pt x="32" y="234"/>
                  </a:lnTo>
                  <a:lnTo>
                    <a:pt x="26" y="228"/>
                  </a:lnTo>
                  <a:lnTo>
                    <a:pt x="26" y="228"/>
                  </a:lnTo>
                  <a:lnTo>
                    <a:pt x="20" y="223"/>
                  </a:lnTo>
                  <a:lnTo>
                    <a:pt x="14" y="219"/>
                  </a:lnTo>
                  <a:lnTo>
                    <a:pt x="7" y="216"/>
                  </a:lnTo>
                  <a:lnTo>
                    <a:pt x="0" y="215"/>
                  </a:lnTo>
                  <a:lnTo>
                    <a:pt x="195" y="0"/>
                  </a:lnTo>
                  <a:lnTo>
                    <a:pt x="195" y="0"/>
                  </a:lnTo>
                  <a:lnTo>
                    <a:pt x="212" y="14"/>
                  </a:lnTo>
                  <a:lnTo>
                    <a:pt x="227" y="29"/>
                  </a:lnTo>
                  <a:lnTo>
                    <a:pt x="227" y="29"/>
                  </a:lnTo>
                  <a:lnTo>
                    <a:pt x="242" y="44"/>
                  </a:lnTo>
                  <a:lnTo>
                    <a:pt x="256" y="61"/>
                  </a:lnTo>
                  <a:lnTo>
                    <a:pt x="256" y="61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7" name="Freeform 238">
              <a:extLst>
                <a:ext uri="{FF2B5EF4-FFF2-40B4-BE49-F238E27FC236}">
                  <a16:creationId xmlns:a16="http://schemas.microsoft.com/office/drawing/2014/main" id="{91053728-ED7E-4962-B3FC-18CF8DE22D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89263" y="4035426"/>
              <a:ext cx="203200" cy="201613"/>
            </a:xfrm>
            <a:custGeom>
              <a:avLst/>
              <a:gdLst>
                <a:gd name="T0" fmla="*/ 0 w 254"/>
                <a:gd name="T1" fmla="*/ 192 h 253"/>
                <a:gd name="T2" fmla="*/ 216 w 254"/>
                <a:gd name="T3" fmla="*/ 0 h 253"/>
                <a:gd name="T4" fmla="*/ 216 w 254"/>
                <a:gd name="T5" fmla="*/ 0 h 253"/>
                <a:gd name="T6" fmla="*/ 217 w 254"/>
                <a:gd name="T7" fmla="*/ 7 h 253"/>
                <a:gd name="T8" fmla="*/ 220 w 254"/>
                <a:gd name="T9" fmla="*/ 14 h 253"/>
                <a:gd name="T10" fmla="*/ 224 w 254"/>
                <a:gd name="T11" fmla="*/ 19 h 253"/>
                <a:gd name="T12" fmla="*/ 229 w 254"/>
                <a:gd name="T13" fmla="*/ 25 h 253"/>
                <a:gd name="T14" fmla="*/ 229 w 254"/>
                <a:gd name="T15" fmla="*/ 25 h 253"/>
                <a:gd name="T16" fmla="*/ 235 w 254"/>
                <a:gd name="T17" fmla="*/ 30 h 253"/>
                <a:gd name="T18" fmla="*/ 240 w 254"/>
                <a:gd name="T19" fmla="*/ 34 h 253"/>
                <a:gd name="T20" fmla="*/ 247 w 254"/>
                <a:gd name="T21" fmla="*/ 37 h 253"/>
                <a:gd name="T22" fmla="*/ 254 w 254"/>
                <a:gd name="T23" fmla="*/ 38 h 253"/>
                <a:gd name="T24" fmla="*/ 59 w 254"/>
                <a:gd name="T25" fmla="*/ 253 h 253"/>
                <a:gd name="T26" fmla="*/ 59 w 254"/>
                <a:gd name="T27" fmla="*/ 253 h 253"/>
                <a:gd name="T28" fmla="*/ 43 w 254"/>
                <a:gd name="T29" fmla="*/ 239 h 253"/>
                <a:gd name="T30" fmla="*/ 27 w 254"/>
                <a:gd name="T31" fmla="*/ 224 h 253"/>
                <a:gd name="T32" fmla="*/ 27 w 254"/>
                <a:gd name="T33" fmla="*/ 224 h 253"/>
                <a:gd name="T34" fmla="*/ 12 w 254"/>
                <a:gd name="T35" fmla="*/ 209 h 253"/>
                <a:gd name="T36" fmla="*/ 0 w 254"/>
                <a:gd name="T37" fmla="*/ 192 h 253"/>
                <a:gd name="T38" fmla="*/ 0 w 254"/>
                <a:gd name="T39" fmla="*/ 192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4" h="253">
                  <a:moveTo>
                    <a:pt x="0" y="192"/>
                  </a:moveTo>
                  <a:lnTo>
                    <a:pt x="216" y="0"/>
                  </a:lnTo>
                  <a:lnTo>
                    <a:pt x="216" y="0"/>
                  </a:lnTo>
                  <a:lnTo>
                    <a:pt x="217" y="7"/>
                  </a:lnTo>
                  <a:lnTo>
                    <a:pt x="220" y="14"/>
                  </a:lnTo>
                  <a:lnTo>
                    <a:pt x="224" y="19"/>
                  </a:lnTo>
                  <a:lnTo>
                    <a:pt x="229" y="25"/>
                  </a:lnTo>
                  <a:lnTo>
                    <a:pt x="229" y="25"/>
                  </a:lnTo>
                  <a:lnTo>
                    <a:pt x="235" y="30"/>
                  </a:lnTo>
                  <a:lnTo>
                    <a:pt x="240" y="34"/>
                  </a:lnTo>
                  <a:lnTo>
                    <a:pt x="247" y="37"/>
                  </a:lnTo>
                  <a:lnTo>
                    <a:pt x="254" y="38"/>
                  </a:lnTo>
                  <a:lnTo>
                    <a:pt x="59" y="253"/>
                  </a:lnTo>
                  <a:lnTo>
                    <a:pt x="59" y="253"/>
                  </a:lnTo>
                  <a:lnTo>
                    <a:pt x="43" y="239"/>
                  </a:lnTo>
                  <a:lnTo>
                    <a:pt x="27" y="224"/>
                  </a:lnTo>
                  <a:lnTo>
                    <a:pt x="27" y="224"/>
                  </a:lnTo>
                  <a:lnTo>
                    <a:pt x="12" y="209"/>
                  </a:lnTo>
                  <a:lnTo>
                    <a:pt x="0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8" name="Freeform 239">
              <a:extLst>
                <a:ext uri="{FF2B5EF4-FFF2-40B4-BE49-F238E27FC236}">
                  <a16:creationId xmlns:a16="http://schemas.microsoft.com/office/drawing/2014/main" id="{A1EDEDF6-0157-4AB3-A9F0-76E639640D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00401" y="4035426"/>
              <a:ext cx="200025" cy="203200"/>
            </a:xfrm>
            <a:custGeom>
              <a:avLst/>
              <a:gdLst>
                <a:gd name="T0" fmla="*/ 194 w 254"/>
                <a:gd name="T1" fmla="*/ 254 h 254"/>
                <a:gd name="T2" fmla="*/ 0 w 254"/>
                <a:gd name="T3" fmla="*/ 38 h 254"/>
                <a:gd name="T4" fmla="*/ 0 w 254"/>
                <a:gd name="T5" fmla="*/ 38 h 254"/>
                <a:gd name="T6" fmla="*/ 7 w 254"/>
                <a:gd name="T7" fmla="*/ 37 h 254"/>
                <a:gd name="T8" fmla="*/ 14 w 254"/>
                <a:gd name="T9" fmla="*/ 34 h 254"/>
                <a:gd name="T10" fmla="*/ 20 w 254"/>
                <a:gd name="T11" fmla="*/ 30 h 254"/>
                <a:gd name="T12" fmla="*/ 26 w 254"/>
                <a:gd name="T13" fmla="*/ 25 h 254"/>
                <a:gd name="T14" fmla="*/ 26 w 254"/>
                <a:gd name="T15" fmla="*/ 25 h 254"/>
                <a:gd name="T16" fmla="*/ 30 w 254"/>
                <a:gd name="T17" fmla="*/ 19 h 254"/>
                <a:gd name="T18" fmla="*/ 35 w 254"/>
                <a:gd name="T19" fmla="*/ 14 h 254"/>
                <a:gd name="T20" fmla="*/ 37 w 254"/>
                <a:gd name="T21" fmla="*/ 7 h 254"/>
                <a:gd name="T22" fmla="*/ 38 w 254"/>
                <a:gd name="T23" fmla="*/ 0 h 254"/>
                <a:gd name="T24" fmla="*/ 254 w 254"/>
                <a:gd name="T25" fmla="*/ 194 h 254"/>
                <a:gd name="T26" fmla="*/ 254 w 254"/>
                <a:gd name="T27" fmla="*/ 194 h 254"/>
                <a:gd name="T28" fmla="*/ 240 w 254"/>
                <a:gd name="T29" fmla="*/ 211 h 254"/>
                <a:gd name="T30" fmla="*/ 226 w 254"/>
                <a:gd name="T31" fmla="*/ 227 h 254"/>
                <a:gd name="T32" fmla="*/ 226 w 254"/>
                <a:gd name="T33" fmla="*/ 227 h 254"/>
                <a:gd name="T34" fmla="*/ 210 w 254"/>
                <a:gd name="T35" fmla="*/ 242 h 254"/>
                <a:gd name="T36" fmla="*/ 194 w 254"/>
                <a:gd name="T37" fmla="*/ 254 h 254"/>
                <a:gd name="T38" fmla="*/ 194 w 254"/>
                <a:gd name="T39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4" h="254">
                  <a:moveTo>
                    <a:pt x="194" y="254"/>
                  </a:moveTo>
                  <a:lnTo>
                    <a:pt x="0" y="38"/>
                  </a:lnTo>
                  <a:lnTo>
                    <a:pt x="0" y="38"/>
                  </a:lnTo>
                  <a:lnTo>
                    <a:pt x="7" y="37"/>
                  </a:lnTo>
                  <a:lnTo>
                    <a:pt x="14" y="34"/>
                  </a:lnTo>
                  <a:lnTo>
                    <a:pt x="20" y="30"/>
                  </a:lnTo>
                  <a:lnTo>
                    <a:pt x="26" y="25"/>
                  </a:lnTo>
                  <a:lnTo>
                    <a:pt x="26" y="25"/>
                  </a:lnTo>
                  <a:lnTo>
                    <a:pt x="30" y="19"/>
                  </a:lnTo>
                  <a:lnTo>
                    <a:pt x="35" y="14"/>
                  </a:lnTo>
                  <a:lnTo>
                    <a:pt x="37" y="7"/>
                  </a:lnTo>
                  <a:lnTo>
                    <a:pt x="38" y="0"/>
                  </a:lnTo>
                  <a:lnTo>
                    <a:pt x="254" y="194"/>
                  </a:lnTo>
                  <a:lnTo>
                    <a:pt x="254" y="194"/>
                  </a:lnTo>
                  <a:lnTo>
                    <a:pt x="240" y="211"/>
                  </a:lnTo>
                  <a:lnTo>
                    <a:pt x="226" y="227"/>
                  </a:lnTo>
                  <a:lnTo>
                    <a:pt x="226" y="227"/>
                  </a:lnTo>
                  <a:lnTo>
                    <a:pt x="210" y="242"/>
                  </a:lnTo>
                  <a:lnTo>
                    <a:pt x="194" y="254"/>
                  </a:lnTo>
                  <a:lnTo>
                    <a:pt x="194" y="254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9" name="Freeform 240">
              <a:extLst>
                <a:ext uri="{FF2B5EF4-FFF2-40B4-BE49-F238E27FC236}">
                  <a16:creationId xmlns:a16="http://schemas.microsoft.com/office/drawing/2014/main" id="{23E2009B-2131-4424-A6E7-F2BC12CA0A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90851" y="3824288"/>
              <a:ext cx="201613" cy="203200"/>
            </a:xfrm>
            <a:custGeom>
              <a:avLst/>
              <a:gdLst>
                <a:gd name="T0" fmla="*/ 61 w 253"/>
                <a:gd name="T1" fmla="*/ 0 h 255"/>
                <a:gd name="T2" fmla="*/ 253 w 253"/>
                <a:gd name="T3" fmla="*/ 217 h 255"/>
                <a:gd name="T4" fmla="*/ 253 w 253"/>
                <a:gd name="T5" fmla="*/ 217 h 255"/>
                <a:gd name="T6" fmla="*/ 246 w 253"/>
                <a:gd name="T7" fmla="*/ 218 h 255"/>
                <a:gd name="T8" fmla="*/ 239 w 253"/>
                <a:gd name="T9" fmla="*/ 221 h 255"/>
                <a:gd name="T10" fmla="*/ 234 w 253"/>
                <a:gd name="T11" fmla="*/ 224 h 255"/>
                <a:gd name="T12" fmla="*/ 228 w 253"/>
                <a:gd name="T13" fmla="*/ 230 h 255"/>
                <a:gd name="T14" fmla="*/ 228 w 253"/>
                <a:gd name="T15" fmla="*/ 230 h 255"/>
                <a:gd name="T16" fmla="*/ 223 w 253"/>
                <a:gd name="T17" fmla="*/ 236 h 255"/>
                <a:gd name="T18" fmla="*/ 220 w 253"/>
                <a:gd name="T19" fmla="*/ 241 h 255"/>
                <a:gd name="T20" fmla="*/ 216 w 253"/>
                <a:gd name="T21" fmla="*/ 248 h 255"/>
                <a:gd name="T22" fmla="*/ 215 w 253"/>
                <a:gd name="T23" fmla="*/ 255 h 255"/>
                <a:gd name="T24" fmla="*/ 0 w 253"/>
                <a:gd name="T25" fmla="*/ 61 h 255"/>
                <a:gd name="T26" fmla="*/ 0 w 253"/>
                <a:gd name="T27" fmla="*/ 61 h 255"/>
                <a:gd name="T28" fmla="*/ 14 w 253"/>
                <a:gd name="T29" fmla="*/ 43 h 255"/>
                <a:gd name="T30" fmla="*/ 29 w 253"/>
                <a:gd name="T31" fmla="*/ 28 h 255"/>
                <a:gd name="T32" fmla="*/ 29 w 253"/>
                <a:gd name="T33" fmla="*/ 28 h 255"/>
                <a:gd name="T34" fmla="*/ 43 w 253"/>
                <a:gd name="T35" fmla="*/ 13 h 255"/>
                <a:gd name="T36" fmla="*/ 61 w 253"/>
                <a:gd name="T37" fmla="*/ 0 h 255"/>
                <a:gd name="T38" fmla="*/ 61 w 253"/>
                <a:gd name="T39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3" h="255">
                  <a:moveTo>
                    <a:pt x="61" y="0"/>
                  </a:moveTo>
                  <a:lnTo>
                    <a:pt x="253" y="217"/>
                  </a:lnTo>
                  <a:lnTo>
                    <a:pt x="253" y="217"/>
                  </a:lnTo>
                  <a:lnTo>
                    <a:pt x="246" y="218"/>
                  </a:lnTo>
                  <a:lnTo>
                    <a:pt x="239" y="221"/>
                  </a:lnTo>
                  <a:lnTo>
                    <a:pt x="234" y="224"/>
                  </a:lnTo>
                  <a:lnTo>
                    <a:pt x="228" y="230"/>
                  </a:lnTo>
                  <a:lnTo>
                    <a:pt x="228" y="230"/>
                  </a:lnTo>
                  <a:lnTo>
                    <a:pt x="223" y="236"/>
                  </a:lnTo>
                  <a:lnTo>
                    <a:pt x="220" y="241"/>
                  </a:lnTo>
                  <a:lnTo>
                    <a:pt x="216" y="248"/>
                  </a:lnTo>
                  <a:lnTo>
                    <a:pt x="215" y="255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14" y="43"/>
                  </a:lnTo>
                  <a:lnTo>
                    <a:pt x="29" y="28"/>
                  </a:lnTo>
                  <a:lnTo>
                    <a:pt x="29" y="28"/>
                  </a:lnTo>
                  <a:lnTo>
                    <a:pt x="43" y="13"/>
                  </a:lnTo>
                  <a:lnTo>
                    <a:pt x="61" y="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0" name="Freeform 241">
              <a:extLst>
                <a:ext uri="{FF2B5EF4-FFF2-40B4-BE49-F238E27FC236}">
                  <a16:creationId xmlns:a16="http://schemas.microsoft.com/office/drawing/2014/main" id="{1DC0B412-EAB0-443E-B294-BAFD5E67923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3751" y="3762376"/>
              <a:ext cx="539750" cy="539750"/>
            </a:xfrm>
            <a:custGeom>
              <a:avLst/>
              <a:gdLst>
                <a:gd name="T0" fmla="*/ 154 w 679"/>
                <a:gd name="T1" fmla="*/ 626 h 681"/>
                <a:gd name="T2" fmla="*/ 114 w 679"/>
                <a:gd name="T3" fmla="*/ 595 h 681"/>
                <a:gd name="T4" fmla="*/ 78 w 679"/>
                <a:gd name="T5" fmla="*/ 559 h 681"/>
                <a:gd name="T6" fmla="*/ 49 w 679"/>
                <a:gd name="T7" fmla="*/ 519 h 681"/>
                <a:gd name="T8" fmla="*/ 28 w 679"/>
                <a:gd name="T9" fmla="*/ 475 h 681"/>
                <a:gd name="T10" fmla="*/ 11 w 679"/>
                <a:gd name="T11" fmla="*/ 429 h 681"/>
                <a:gd name="T12" fmla="*/ 2 w 679"/>
                <a:gd name="T13" fmla="*/ 380 h 681"/>
                <a:gd name="T14" fmla="*/ 0 w 679"/>
                <a:gd name="T15" fmla="*/ 332 h 681"/>
                <a:gd name="T16" fmla="*/ 4 w 679"/>
                <a:gd name="T17" fmla="*/ 282 h 681"/>
                <a:gd name="T18" fmla="*/ 17 w 679"/>
                <a:gd name="T19" fmla="*/ 233 h 681"/>
                <a:gd name="T20" fmla="*/ 37 w 679"/>
                <a:gd name="T21" fmla="*/ 186 h 681"/>
                <a:gd name="T22" fmla="*/ 54 w 679"/>
                <a:gd name="T23" fmla="*/ 156 h 681"/>
                <a:gd name="T24" fmla="*/ 85 w 679"/>
                <a:gd name="T25" fmla="*/ 114 h 681"/>
                <a:gd name="T26" fmla="*/ 122 w 679"/>
                <a:gd name="T27" fmla="*/ 80 h 681"/>
                <a:gd name="T28" fmla="*/ 162 w 679"/>
                <a:gd name="T29" fmla="*/ 51 h 681"/>
                <a:gd name="T30" fmla="*/ 206 w 679"/>
                <a:gd name="T31" fmla="*/ 28 h 681"/>
                <a:gd name="T32" fmla="*/ 252 w 679"/>
                <a:gd name="T33" fmla="*/ 12 h 681"/>
                <a:gd name="T34" fmla="*/ 299 w 679"/>
                <a:gd name="T35" fmla="*/ 2 h 681"/>
                <a:gd name="T36" fmla="*/ 349 w 679"/>
                <a:gd name="T37" fmla="*/ 0 h 681"/>
                <a:gd name="T38" fmla="*/ 398 w 679"/>
                <a:gd name="T39" fmla="*/ 6 h 681"/>
                <a:gd name="T40" fmla="*/ 447 w 679"/>
                <a:gd name="T41" fmla="*/ 17 h 681"/>
                <a:gd name="T42" fmla="*/ 494 w 679"/>
                <a:gd name="T43" fmla="*/ 38 h 681"/>
                <a:gd name="T44" fmla="*/ 525 w 679"/>
                <a:gd name="T45" fmla="*/ 55 h 681"/>
                <a:gd name="T46" fmla="*/ 565 w 679"/>
                <a:gd name="T47" fmla="*/ 86 h 681"/>
                <a:gd name="T48" fmla="*/ 601 w 679"/>
                <a:gd name="T49" fmla="*/ 122 h 681"/>
                <a:gd name="T50" fmla="*/ 630 w 679"/>
                <a:gd name="T51" fmla="*/ 162 h 681"/>
                <a:gd name="T52" fmla="*/ 652 w 679"/>
                <a:gd name="T53" fmla="*/ 206 h 681"/>
                <a:gd name="T54" fmla="*/ 668 w 679"/>
                <a:gd name="T55" fmla="*/ 252 h 681"/>
                <a:gd name="T56" fmla="*/ 677 w 679"/>
                <a:gd name="T57" fmla="*/ 301 h 681"/>
                <a:gd name="T58" fmla="*/ 679 w 679"/>
                <a:gd name="T59" fmla="*/ 349 h 681"/>
                <a:gd name="T60" fmla="*/ 675 w 679"/>
                <a:gd name="T61" fmla="*/ 399 h 681"/>
                <a:gd name="T62" fmla="*/ 662 w 679"/>
                <a:gd name="T63" fmla="*/ 448 h 681"/>
                <a:gd name="T64" fmla="*/ 642 w 679"/>
                <a:gd name="T65" fmla="*/ 495 h 681"/>
                <a:gd name="T66" fmla="*/ 625 w 679"/>
                <a:gd name="T67" fmla="*/ 525 h 681"/>
                <a:gd name="T68" fmla="*/ 594 w 679"/>
                <a:gd name="T69" fmla="*/ 567 h 681"/>
                <a:gd name="T70" fmla="*/ 557 w 679"/>
                <a:gd name="T71" fmla="*/ 601 h 681"/>
                <a:gd name="T72" fmla="*/ 518 w 679"/>
                <a:gd name="T73" fmla="*/ 630 h 681"/>
                <a:gd name="T74" fmla="*/ 474 w 679"/>
                <a:gd name="T75" fmla="*/ 653 h 681"/>
                <a:gd name="T76" fmla="*/ 427 w 679"/>
                <a:gd name="T77" fmla="*/ 669 h 681"/>
                <a:gd name="T78" fmla="*/ 380 w 679"/>
                <a:gd name="T79" fmla="*/ 679 h 681"/>
                <a:gd name="T80" fmla="*/ 330 w 679"/>
                <a:gd name="T81" fmla="*/ 681 h 681"/>
                <a:gd name="T82" fmla="*/ 281 w 679"/>
                <a:gd name="T83" fmla="*/ 675 h 681"/>
                <a:gd name="T84" fmla="*/ 233 w 679"/>
                <a:gd name="T85" fmla="*/ 664 h 681"/>
                <a:gd name="T86" fmla="*/ 185 w 679"/>
                <a:gd name="T87" fmla="*/ 643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79" h="681">
                  <a:moveTo>
                    <a:pt x="169" y="635"/>
                  </a:moveTo>
                  <a:lnTo>
                    <a:pt x="169" y="635"/>
                  </a:lnTo>
                  <a:lnTo>
                    <a:pt x="154" y="626"/>
                  </a:lnTo>
                  <a:lnTo>
                    <a:pt x="140" y="616"/>
                  </a:lnTo>
                  <a:lnTo>
                    <a:pt x="127" y="606"/>
                  </a:lnTo>
                  <a:lnTo>
                    <a:pt x="114" y="595"/>
                  </a:lnTo>
                  <a:lnTo>
                    <a:pt x="101" y="583"/>
                  </a:lnTo>
                  <a:lnTo>
                    <a:pt x="90" y="572"/>
                  </a:lnTo>
                  <a:lnTo>
                    <a:pt x="78" y="559"/>
                  </a:lnTo>
                  <a:lnTo>
                    <a:pt x="69" y="546"/>
                  </a:lnTo>
                  <a:lnTo>
                    <a:pt x="59" y="532"/>
                  </a:lnTo>
                  <a:lnTo>
                    <a:pt x="49" y="519"/>
                  </a:lnTo>
                  <a:lnTo>
                    <a:pt x="41" y="505"/>
                  </a:lnTo>
                  <a:lnTo>
                    <a:pt x="34" y="490"/>
                  </a:lnTo>
                  <a:lnTo>
                    <a:pt x="28" y="475"/>
                  </a:lnTo>
                  <a:lnTo>
                    <a:pt x="22" y="460"/>
                  </a:lnTo>
                  <a:lnTo>
                    <a:pt x="16" y="444"/>
                  </a:lnTo>
                  <a:lnTo>
                    <a:pt x="11" y="429"/>
                  </a:lnTo>
                  <a:lnTo>
                    <a:pt x="8" y="413"/>
                  </a:lnTo>
                  <a:lnTo>
                    <a:pt x="4" y="396"/>
                  </a:lnTo>
                  <a:lnTo>
                    <a:pt x="2" y="380"/>
                  </a:lnTo>
                  <a:lnTo>
                    <a:pt x="1" y="364"/>
                  </a:lnTo>
                  <a:lnTo>
                    <a:pt x="0" y="348"/>
                  </a:lnTo>
                  <a:lnTo>
                    <a:pt x="0" y="332"/>
                  </a:lnTo>
                  <a:lnTo>
                    <a:pt x="1" y="315"/>
                  </a:lnTo>
                  <a:lnTo>
                    <a:pt x="2" y="298"/>
                  </a:lnTo>
                  <a:lnTo>
                    <a:pt x="4" y="282"/>
                  </a:lnTo>
                  <a:lnTo>
                    <a:pt x="8" y="266"/>
                  </a:lnTo>
                  <a:lnTo>
                    <a:pt x="13" y="249"/>
                  </a:lnTo>
                  <a:lnTo>
                    <a:pt x="17" y="233"/>
                  </a:lnTo>
                  <a:lnTo>
                    <a:pt x="23" y="218"/>
                  </a:lnTo>
                  <a:lnTo>
                    <a:pt x="30" y="202"/>
                  </a:lnTo>
                  <a:lnTo>
                    <a:pt x="37" y="186"/>
                  </a:lnTo>
                  <a:lnTo>
                    <a:pt x="45" y="171"/>
                  </a:lnTo>
                  <a:lnTo>
                    <a:pt x="45" y="171"/>
                  </a:lnTo>
                  <a:lnTo>
                    <a:pt x="54" y="156"/>
                  </a:lnTo>
                  <a:lnTo>
                    <a:pt x="64" y="142"/>
                  </a:lnTo>
                  <a:lnTo>
                    <a:pt x="75" y="128"/>
                  </a:lnTo>
                  <a:lnTo>
                    <a:pt x="85" y="114"/>
                  </a:lnTo>
                  <a:lnTo>
                    <a:pt x="97" y="103"/>
                  </a:lnTo>
                  <a:lnTo>
                    <a:pt x="109" y="90"/>
                  </a:lnTo>
                  <a:lnTo>
                    <a:pt x="122" y="80"/>
                  </a:lnTo>
                  <a:lnTo>
                    <a:pt x="135" y="69"/>
                  </a:lnTo>
                  <a:lnTo>
                    <a:pt x="148" y="60"/>
                  </a:lnTo>
                  <a:lnTo>
                    <a:pt x="162" y="51"/>
                  </a:lnTo>
                  <a:lnTo>
                    <a:pt x="176" y="43"/>
                  </a:lnTo>
                  <a:lnTo>
                    <a:pt x="191" y="35"/>
                  </a:lnTo>
                  <a:lnTo>
                    <a:pt x="206" y="28"/>
                  </a:lnTo>
                  <a:lnTo>
                    <a:pt x="221" y="22"/>
                  </a:lnTo>
                  <a:lnTo>
                    <a:pt x="236" y="16"/>
                  </a:lnTo>
                  <a:lnTo>
                    <a:pt x="252" y="12"/>
                  </a:lnTo>
                  <a:lnTo>
                    <a:pt x="267" y="8"/>
                  </a:lnTo>
                  <a:lnTo>
                    <a:pt x="283" y="5"/>
                  </a:lnTo>
                  <a:lnTo>
                    <a:pt x="299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0"/>
                  </a:lnTo>
                  <a:lnTo>
                    <a:pt x="365" y="1"/>
                  </a:lnTo>
                  <a:lnTo>
                    <a:pt x="382" y="2"/>
                  </a:lnTo>
                  <a:lnTo>
                    <a:pt x="398" y="6"/>
                  </a:lnTo>
                  <a:lnTo>
                    <a:pt x="414" y="8"/>
                  </a:lnTo>
                  <a:lnTo>
                    <a:pt x="431" y="13"/>
                  </a:lnTo>
                  <a:lnTo>
                    <a:pt x="447" y="17"/>
                  </a:lnTo>
                  <a:lnTo>
                    <a:pt x="463" y="23"/>
                  </a:lnTo>
                  <a:lnTo>
                    <a:pt x="479" y="30"/>
                  </a:lnTo>
                  <a:lnTo>
                    <a:pt x="494" y="38"/>
                  </a:lnTo>
                  <a:lnTo>
                    <a:pt x="510" y="46"/>
                  </a:lnTo>
                  <a:lnTo>
                    <a:pt x="510" y="46"/>
                  </a:lnTo>
                  <a:lnTo>
                    <a:pt x="525" y="55"/>
                  </a:lnTo>
                  <a:lnTo>
                    <a:pt x="539" y="65"/>
                  </a:lnTo>
                  <a:lnTo>
                    <a:pt x="553" y="75"/>
                  </a:lnTo>
                  <a:lnTo>
                    <a:pt x="565" y="86"/>
                  </a:lnTo>
                  <a:lnTo>
                    <a:pt x="578" y="98"/>
                  </a:lnTo>
                  <a:lnTo>
                    <a:pt x="589" y="109"/>
                  </a:lnTo>
                  <a:lnTo>
                    <a:pt x="601" y="122"/>
                  </a:lnTo>
                  <a:lnTo>
                    <a:pt x="611" y="135"/>
                  </a:lnTo>
                  <a:lnTo>
                    <a:pt x="621" y="149"/>
                  </a:lnTo>
                  <a:lnTo>
                    <a:pt x="630" y="162"/>
                  </a:lnTo>
                  <a:lnTo>
                    <a:pt x="638" y="176"/>
                  </a:lnTo>
                  <a:lnTo>
                    <a:pt x="645" y="191"/>
                  </a:lnTo>
                  <a:lnTo>
                    <a:pt x="652" y="206"/>
                  </a:lnTo>
                  <a:lnTo>
                    <a:pt x="659" y="221"/>
                  </a:lnTo>
                  <a:lnTo>
                    <a:pt x="663" y="236"/>
                  </a:lnTo>
                  <a:lnTo>
                    <a:pt x="668" y="252"/>
                  </a:lnTo>
                  <a:lnTo>
                    <a:pt x="672" y="268"/>
                  </a:lnTo>
                  <a:lnTo>
                    <a:pt x="675" y="285"/>
                  </a:lnTo>
                  <a:lnTo>
                    <a:pt x="677" y="301"/>
                  </a:lnTo>
                  <a:lnTo>
                    <a:pt x="679" y="317"/>
                  </a:lnTo>
                  <a:lnTo>
                    <a:pt x="679" y="333"/>
                  </a:lnTo>
                  <a:lnTo>
                    <a:pt x="679" y="349"/>
                  </a:lnTo>
                  <a:lnTo>
                    <a:pt x="679" y="366"/>
                  </a:lnTo>
                  <a:lnTo>
                    <a:pt x="677" y="383"/>
                  </a:lnTo>
                  <a:lnTo>
                    <a:pt x="675" y="399"/>
                  </a:lnTo>
                  <a:lnTo>
                    <a:pt x="671" y="415"/>
                  </a:lnTo>
                  <a:lnTo>
                    <a:pt x="668" y="432"/>
                  </a:lnTo>
                  <a:lnTo>
                    <a:pt x="662" y="448"/>
                  </a:lnTo>
                  <a:lnTo>
                    <a:pt x="656" y="463"/>
                  </a:lnTo>
                  <a:lnTo>
                    <a:pt x="649" y="479"/>
                  </a:lnTo>
                  <a:lnTo>
                    <a:pt x="642" y="495"/>
                  </a:lnTo>
                  <a:lnTo>
                    <a:pt x="634" y="510"/>
                  </a:lnTo>
                  <a:lnTo>
                    <a:pt x="634" y="510"/>
                  </a:lnTo>
                  <a:lnTo>
                    <a:pt x="625" y="525"/>
                  </a:lnTo>
                  <a:lnTo>
                    <a:pt x="615" y="539"/>
                  </a:lnTo>
                  <a:lnTo>
                    <a:pt x="604" y="553"/>
                  </a:lnTo>
                  <a:lnTo>
                    <a:pt x="594" y="567"/>
                  </a:lnTo>
                  <a:lnTo>
                    <a:pt x="583" y="578"/>
                  </a:lnTo>
                  <a:lnTo>
                    <a:pt x="570" y="591"/>
                  </a:lnTo>
                  <a:lnTo>
                    <a:pt x="557" y="601"/>
                  </a:lnTo>
                  <a:lnTo>
                    <a:pt x="545" y="612"/>
                  </a:lnTo>
                  <a:lnTo>
                    <a:pt x="532" y="621"/>
                  </a:lnTo>
                  <a:lnTo>
                    <a:pt x="518" y="630"/>
                  </a:lnTo>
                  <a:lnTo>
                    <a:pt x="503" y="638"/>
                  </a:lnTo>
                  <a:lnTo>
                    <a:pt x="489" y="646"/>
                  </a:lnTo>
                  <a:lnTo>
                    <a:pt x="474" y="653"/>
                  </a:lnTo>
                  <a:lnTo>
                    <a:pt x="458" y="659"/>
                  </a:lnTo>
                  <a:lnTo>
                    <a:pt x="443" y="665"/>
                  </a:lnTo>
                  <a:lnTo>
                    <a:pt x="427" y="669"/>
                  </a:lnTo>
                  <a:lnTo>
                    <a:pt x="412" y="673"/>
                  </a:lnTo>
                  <a:lnTo>
                    <a:pt x="396" y="676"/>
                  </a:lnTo>
                  <a:lnTo>
                    <a:pt x="380" y="679"/>
                  </a:lnTo>
                  <a:lnTo>
                    <a:pt x="364" y="680"/>
                  </a:lnTo>
                  <a:lnTo>
                    <a:pt x="347" y="681"/>
                  </a:lnTo>
                  <a:lnTo>
                    <a:pt x="330" y="681"/>
                  </a:lnTo>
                  <a:lnTo>
                    <a:pt x="314" y="680"/>
                  </a:lnTo>
                  <a:lnTo>
                    <a:pt x="298" y="679"/>
                  </a:lnTo>
                  <a:lnTo>
                    <a:pt x="281" y="675"/>
                  </a:lnTo>
                  <a:lnTo>
                    <a:pt x="265" y="673"/>
                  </a:lnTo>
                  <a:lnTo>
                    <a:pt x="249" y="668"/>
                  </a:lnTo>
                  <a:lnTo>
                    <a:pt x="233" y="664"/>
                  </a:lnTo>
                  <a:lnTo>
                    <a:pt x="216" y="658"/>
                  </a:lnTo>
                  <a:lnTo>
                    <a:pt x="200" y="651"/>
                  </a:lnTo>
                  <a:lnTo>
                    <a:pt x="185" y="643"/>
                  </a:lnTo>
                  <a:lnTo>
                    <a:pt x="169" y="635"/>
                  </a:lnTo>
                  <a:lnTo>
                    <a:pt x="169" y="635"/>
                  </a:lnTo>
                  <a:close/>
                </a:path>
              </a:pathLst>
            </a:custGeom>
            <a:solidFill>
              <a:srgbClr val="646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1" name="Freeform 242">
              <a:extLst>
                <a:ext uri="{FF2B5EF4-FFF2-40B4-BE49-F238E27FC236}">
                  <a16:creationId xmlns:a16="http://schemas.microsoft.com/office/drawing/2014/main" id="{EA982244-BEB8-48F3-A8EB-C913628D14E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91226" y="3879851"/>
              <a:ext cx="304800" cy="304800"/>
            </a:xfrm>
            <a:custGeom>
              <a:avLst/>
              <a:gdLst>
                <a:gd name="T0" fmla="*/ 96 w 384"/>
                <a:gd name="T1" fmla="*/ 358 h 383"/>
                <a:gd name="T2" fmla="*/ 64 w 384"/>
                <a:gd name="T3" fmla="*/ 335 h 383"/>
                <a:gd name="T4" fmla="*/ 38 w 384"/>
                <a:gd name="T5" fmla="*/ 307 h 383"/>
                <a:gd name="T6" fmla="*/ 19 w 384"/>
                <a:gd name="T7" fmla="*/ 276 h 383"/>
                <a:gd name="T8" fmla="*/ 6 w 384"/>
                <a:gd name="T9" fmla="*/ 242 h 383"/>
                <a:gd name="T10" fmla="*/ 0 w 384"/>
                <a:gd name="T11" fmla="*/ 205 h 383"/>
                <a:gd name="T12" fmla="*/ 2 w 384"/>
                <a:gd name="T13" fmla="*/ 168 h 383"/>
                <a:gd name="T14" fmla="*/ 10 w 384"/>
                <a:gd name="T15" fmla="*/ 131 h 383"/>
                <a:gd name="T16" fmla="*/ 26 w 384"/>
                <a:gd name="T17" fmla="*/ 95 h 383"/>
                <a:gd name="T18" fmla="*/ 36 w 384"/>
                <a:gd name="T19" fmla="*/ 79 h 383"/>
                <a:gd name="T20" fmla="*/ 61 w 384"/>
                <a:gd name="T21" fmla="*/ 50 h 383"/>
                <a:gd name="T22" fmla="*/ 91 w 384"/>
                <a:gd name="T23" fmla="*/ 28 h 383"/>
                <a:gd name="T24" fmla="*/ 125 w 384"/>
                <a:gd name="T25" fmla="*/ 12 h 383"/>
                <a:gd name="T26" fmla="*/ 161 w 384"/>
                <a:gd name="T27" fmla="*/ 2 h 383"/>
                <a:gd name="T28" fmla="*/ 197 w 384"/>
                <a:gd name="T29" fmla="*/ 0 h 383"/>
                <a:gd name="T30" fmla="*/ 234 w 384"/>
                <a:gd name="T31" fmla="*/ 4 h 383"/>
                <a:gd name="T32" fmla="*/ 270 w 384"/>
                <a:gd name="T33" fmla="*/ 16 h 383"/>
                <a:gd name="T34" fmla="*/ 287 w 384"/>
                <a:gd name="T35" fmla="*/ 25 h 383"/>
                <a:gd name="T36" fmla="*/ 319 w 384"/>
                <a:gd name="T37" fmla="*/ 48 h 383"/>
                <a:gd name="T38" fmla="*/ 345 w 384"/>
                <a:gd name="T39" fmla="*/ 76 h 383"/>
                <a:gd name="T40" fmla="*/ 364 w 384"/>
                <a:gd name="T41" fmla="*/ 107 h 383"/>
                <a:gd name="T42" fmla="*/ 377 w 384"/>
                <a:gd name="T43" fmla="*/ 141 h 383"/>
                <a:gd name="T44" fmla="*/ 383 w 384"/>
                <a:gd name="T45" fmla="*/ 178 h 383"/>
                <a:gd name="T46" fmla="*/ 382 w 384"/>
                <a:gd name="T47" fmla="*/ 215 h 383"/>
                <a:gd name="T48" fmla="*/ 374 w 384"/>
                <a:gd name="T49" fmla="*/ 252 h 383"/>
                <a:gd name="T50" fmla="*/ 357 w 384"/>
                <a:gd name="T51" fmla="*/ 288 h 383"/>
                <a:gd name="T52" fmla="*/ 347 w 384"/>
                <a:gd name="T53" fmla="*/ 304 h 383"/>
                <a:gd name="T54" fmla="*/ 322 w 384"/>
                <a:gd name="T55" fmla="*/ 333 h 383"/>
                <a:gd name="T56" fmla="*/ 292 w 384"/>
                <a:gd name="T57" fmla="*/ 355 h 383"/>
                <a:gd name="T58" fmla="*/ 258 w 384"/>
                <a:gd name="T59" fmla="*/ 371 h 383"/>
                <a:gd name="T60" fmla="*/ 224 w 384"/>
                <a:gd name="T61" fmla="*/ 381 h 383"/>
                <a:gd name="T62" fmla="*/ 187 w 384"/>
                <a:gd name="T63" fmla="*/ 383 h 383"/>
                <a:gd name="T64" fmla="*/ 149 w 384"/>
                <a:gd name="T65" fmla="*/ 379 h 383"/>
                <a:gd name="T66" fmla="*/ 113 w 384"/>
                <a:gd name="T67" fmla="*/ 366 h 383"/>
                <a:gd name="T68" fmla="*/ 96 w 384"/>
                <a:gd name="T69" fmla="*/ 358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4" h="383">
                  <a:moveTo>
                    <a:pt x="96" y="358"/>
                  </a:moveTo>
                  <a:lnTo>
                    <a:pt x="96" y="358"/>
                  </a:lnTo>
                  <a:lnTo>
                    <a:pt x="79" y="346"/>
                  </a:lnTo>
                  <a:lnTo>
                    <a:pt x="64" y="335"/>
                  </a:lnTo>
                  <a:lnTo>
                    <a:pt x="51" y="321"/>
                  </a:lnTo>
                  <a:lnTo>
                    <a:pt x="38" y="307"/>
                  </a:lnTo>
                  <a:lnTo>
                    <a:pt x="28" y="292"/>
                  </a:lnTo>
                  <a:lnTo>
                    <a:pt x="19" y="276"/>
                  </a:lnTo>
                  <a:lnTo>
                    <a:pt x="12" y="259"/>
                  </a:lnTo>
                  <a:lnTo>
                    <a:pt x="6" y="242"/>
                  </a:lnTo>
                  <a:lnTo>
                    <a:pt x="3" y="223"/>
                  </a:lnTo>
                  <a:lnTo>
                    <a:pt x="0" y="205"/>
                  </a:lnTo>
                  <a:lnTo>
                    <a:pt x="0" y="186"/>
                  </a:lnTo>
                  <a:lnTo>
                    <a:pt x="2" y="168"/>
                  </a:lnTo>
                  <a:lnTo>
                    <a:pt x="5" y="149"/>
                  </a:lnTo>
                  <a:lnTo>
                    <a:pt x="10" y="131"/>
                  </a:lnTo>
                  <a:lnTo>
                    <a:pt x="17" y="113"/>
                  </a:lnTo>
                  <a:lnTo>
                    <a:pt x="26" y="95"/>
                  </a:lnTo>
                  <a:lnTo>
                    <a:pt x="26" y="95"/>
                  </a:lnTo>
                  <a:lnTo>
                    <a:pt x="36" y="79"/>
                  </a:lnTo>
                  <a:lnTo>
                    <a:pt x="49" y="64"/>
                  </a:lnTo>
                  <a:lnTo>
                    <a:pt x="61" y="50"/>
                  </a:lnTo>
                  <a:lnTo>
                    <a:pt x="76" y="39"/>
                  </a:lnTo>
                  <a:lnTo>
                    <a:pt x="91" y="28"/>
                  </a:lnTo>
                  <a:lnTo>
                    <a:pt x="108" y="19"/>
                  </a:lnTo>
                  <a:lnTo>
                    <a:pt x="125" y="12"/>
                  </a:lnTo>
                  <a:lnTo>
                    <a:pt x="142" y="7"/>
                  </a:lnTo>
                  <a:lnTo>
                    <a:pt x="161" y="2"/>
                  </a:lnTo>
                  <a:lnTo>
                    <a:pt x="178" y="0"/>
                  </a:lnTo>
                  <a:lnTo>
                    <a:pt x="197" y="0"/>
                  </a:lnTo>
                  <a:lnTo>
                    <a:pt x="216" y="1"/>
                  </a:lnTo>
                  <a:lnTo>
                    <a:pt x="234" y="4"/>
                  </a:lnTo>
                  <a:lnTo>
                    <a:pt x="253" y="9"/>
                  </a:lnTo>
                  <a:lnTo>
                    <a:pt x="270" y="16"/>
                  </a:lnTo>
                  <a:lnTo>
                    <a:pt x="287" y="25"/>
                  </a:lnTo>
                  <a:lnTo>
                    <a:pt x="287" y="25"/>
                  </a:lnTo>
                  <a:lnTo>
                    <a:pt x="304" y="37"/>
                  </a:lnTo>
                  <a:lnTo>
                    <a:pt x="319" y="48"/>
                  </a:lnTo>
                  <a:lnTo>
                    <a:pt x="332" y="62"/>
                  </a:lnTo>
                  <a:lnTo>
                    <a:pt x="345" y="76"/>
                  </a:lnTo>
                  <a:lnTo>
                    <a:pt x="355" y="91"/>
                  </a:lnTo>
                  <a:lnTo>
                    <a:pt x="364" y="107"/>
                  </a:lnTo>
                  <a:lnTo>
                    <a:pt x="371" y="124"/>
                  </a:lnTo>
                  <a:lnTo>
                    <a:pt x="377" y="141"/>
                  </a:lnTo>
                  <a:lnTo>
                    <a:pt x="380" y="160"/>
                  </a:lnTo>
                  <a:lnTo>
                    <a:pt x="383" y="178"/>
                  </a:lnTo>
                  <a:lnTo>
                    <a:pt x="384" y="197"/>
                  </a:lnTo>
                  <a:lnTo>
                    <a:pt x="382" y="215"/>
                  </a:lnTo>
                  <a:lnTo>
                    <a:pt x="379" y="234"/>
                  </a:lnTo>
                  <a:lnTo>
                    <a:pt x="374" y="252"/>
                  </a:lnTo>
                  <a:lnTo>
                    <a:pt x="367" y="270"/>
                  </a:lnTo>
                  <a:lnTo>
                    <a:pt x="357" y="288"/>
                  </a:lnTo>
                  <a:lnTo>
                    <a:pt x="357" y="288"/>
                  </a:lnTo>
                  <a:lnTo>
                    <a:pt x="347" y="304"/>
                  </a:lnTo>
                  <a:lnTo>
                    <a:pt x="336" y="319"/>
                  </a:lnTo>
                  <a:lnTo>
                    <a:pt x="322" y="333"/>
                  </a:lnTo>
                  <a:lnTo>
                    <a:pt x="308" y="344"/>
                  </a:lnTo>
                  <a:lnTo>
                    <a:pt x="292" y="355"/>
                  </a:lnTo>
                  <a:lnTo>
                    <a:pt x="276" y="364"/>
                  </a:lnTo>
                  <a:lnTo>
                    <a:pt x="258" y="371"/>
                  </a:lnTo>
                  <a:lnTo>
                    <a:pt x="241" y="376"/>
                  </a:lnTo>
                  <a:lnTo>
                    <a:pt x="224" y="381"/>
                  </a:lnTo>
                  <a:lnTo>
                    <a:pt x="205" y="383"/>
                  </a:lnTo>
                  <a:lnTo>
                    <a:pt x="187" y="383"/>
                  </a:lnTo>
                  <a:lnTo>
                    <a:pt x="167" y="382"/>
                  </a:lnTo>
                  <a:lnTo>
                    <a:pt x="149" y="379"/>
                  </a:lnTo>
                  <a:lnTo>
                    <a:pt x="132" y="374"/>
                  </a:lnTo>
                  <a:lnTo>
                    <a:pt x="113" y="366"/>
                  </a:lnTo>
                  <a:lnTo>
                    <a:pt x="96" y="358"/>
                  </a:lnTo>
                  <a:lnTo>
                    <a:pt x="96" y="358"/>
                  </a:lnTo>
                  <a:close/>
                </a:path>
              </a:pathLst>
            </a:custGeom>
            <a:solidFill>
              <a:srgbClr val="B3B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2" name="Freeform 243">
              <a:extLst>
                <a:ext uri="{FF2B5EF4-FFF2-40B4-BE49-F238E27FC236}">
                  <a16:creationId xmlns:a16="http://schemas.microsoft.com/office/drawing/2014/main" id="{27C3F62F-FCC1-420A-AC71-C22B216F1C2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788026" y="3678238"/>
              <a:ext cx="709613" cy="708025"/>
            </a:xfrm>
            <a:custGeom>
              <a:avLst/>
              <a:gdLst>
                <a:gd name="T0" fmla="*/ 285 w 893"/>
                <a:gd name="T1" fmla="*/ 863 h 893"/>
                <a:gd name="T2" fmla="*/ 391 w 893"/>
                <a:gd name="T3" fmla="*/ 890 h 893"/>
                <a:gd name="T4" fmla="*/ 500 w 893"/>
                <a:gd name="T5" fmla="*/ 890 h 893"/>
                <a:gd name="T6" fmla="*/ 603 w 893"/>
                <a:gd name="T7" fmla="*/ 865 h 893"/>
                <a:gd name="T8" fmla="*/ 699 w 893"/>
                <a:gd name="T9" fmla="*/ 816 h 893"/>
                <a:gd name="T10" fmla="*/ 781 w 893"/>
                <a:gd name="T11" fmla="*/ 743 h 893"/>
                <a:gd name="T12" fmla="*/ 834 w 893"/>
                <a:gd name="T13" fmla="*/ 669 h 893"/>
                <a:gd name="T14" fmla="*/ 877 w 893"/>
                <a:gd name="T15" fmla="*/ 566 h 893"/>
                <a:gd name="T16" fmla="*/ 893 w 893"/>
                <a:gd name="T17" fmla="*/ 459 h 893"/>
                <a:gd name="T18" fmla="*/ 883 w 893"/>
                <a:gd name="T19" fmla="*/ 351 h 893"/>
                <a:gd name="T20" fmla="*/ 847 w 893"/>
                <a:gd name="T21" fmla="*/ 250 h 893"/>
                <a:gd name="T22" fmla="*/ 790 w 893"/>
                <a:gd name="T23" fmla="*/ 160 h 893"/>
                <a:gd name="T24" fmla="*/ 708 w 893"/>
                <a:gd name="T25" fmla="*/ 84 h 893"/>
                <a:gd name="T26" fmla="*/ 630 w 893"/>
                <a:gd name="T27" fmla="*/ 39 h 893"/>
                <a:gd name="T28" fmla="*/ 524 w 893"/>
                <a:gd name="T29" fmla="*/ 7 h 893"/>
                <a:gd name="T30" fmla="*/ 416 w 893"/>
                <a:gd name="T31" fmla="*/ 1 h 893"/>
                <a:gd name="T32" fmla="*/ 311 w 893"/>
                <a:gd name="T33" fmla="*/ 21 h 893"/>
                <a:gd name="T34" fmla="*/ 213 w 893"/>
                <a:gd name="T35" fmla="*/ 66 h 893"/>
                <a:gd name="T36" fmla="*/ 128 w 893"/>
                <a:gd name="T37" fmla="*/ 134 h 893"/>
                <a:gd name="T38" fmla="*/ 60 w 893"/>
                <a:gd name="T39" fmla="*/ 224 h 893"/>
                <a:gd name="T40" fmla="*/ 23 w 893"/>
                <a:gd name="T41" fmla="*/ 305 h 893"/>
                <a:gd name="T42" fmla="*/ 1 w 893"/>
                <a:gd name="T43" fmla="*/ 413 h 893"/>
                <a:gd name="T44" fmla="*/ 7 w 893"/>
                <a:gd name="T45" fmla="*/ 520 h 893"/>
                <a:gd name="T46" fmla="*/ 37 w 893"/>
                <a:gd name="T47" fmla="*/ 623 h 893"/>
                <a:gd name="T48" fmla="*/ 91 w 893"/>
                <a:gd name="T49" fmla="*/ 716 h 893"/>
                <a:gd name="T50" fmla="*/ 167 w 893"/>
                <a:gd name="T51" fmla="*/ 795 h 893"/>
                <a:gd name="T52" fmla="*/ 283 w 893"/>
                <a:gd name="T53" fmla="*/ 729 h 893"/>
                <a:gd name="T54" fmla="*/ 229 w 893"/>
                <a:gd name="T55" fmla="*/ 691 h 893"/>
                <a:gd name="T56" fmla="*/ 176 w 893"/>
                <a:gd name="T57" fmla="*/ 631 h 893"/>
                <a:gd name="T58" fmla="*/ 140 w 893"/>
                <a:gd name="T59" fmla="*/ 561 h 893"/>
                <a:gd name="T60" fmla="*/ 122 w 893"/>
                <a:gd name="T61" fmla="*/ 485 h 893"/>
                <a:gd name="T62" fmla="*/ 122 w 893"/>
                <a:gd name="T63" fmla="*/ 406 h 893"/>
                <a:gd name="T64" fmla="*/ 141 w 893"/>
                <a:gd name="T65" fmla="*/ 328 h 893"/>
                <a:gd name="T66" fmla="*/ 173 w 893"/>
                <a:gd name="T67" fmla="*/ 268 h 893"/>
                <a:gd name="T68" fmla="*/ 224 w 893"/>
                <a:gd name="T69" fmla="*/ 206 h 893"/>
                <a:gd name="T70" fmla="*/ 289 w 893"/>
                <a:gd name="T71" fmla="*/ 160 h 893"/>
                <a:gd name="T72" fmla="*/ 363 w 893"/>
                <a:gd name="T73" fmla="*/ 130 h 893"/>
                <a:gd name="T74" fmla="*/ 440 w 893"/>
                <a:gd name="T75" fmla="*/ 120 h 893"/>
                <a:gd name="T76" fmla="*/ 519 w 893"/>
                <a:gd name="T77" fmla="*/ 127 h 893"/>
                <a:gd name="T78" fmla="*/ 595 w 893"/>
                <a:gd name="T79" fmla="*/ 156 h 893"/>
                <a:gd name="T80" fmla="*/ 652 w 893"/>
                <a:gd name="T81" fmla="*/ 191 h 893"/>
                <a:gd name="T82" fmla="*/ 708 w 893"/>
                <a:gd name="T83" fmla="*/ 249 h 893"/>
                <a:gd name="T84" fmla="*/ 747 w 893"/>
                <a:gd name="T85" fmla="*/ 317 h 893"/>
                <a:gd name="T86" fmla="*/ 769 w 893"/>
                <a:gd name="T87" fmla="*/ 393 h 893"/>
                <a:gd name="T88" fmla="*/ 773 w 893"/>
                <a:gd name="T89" fmla="*/ 471 h 893"/>
                <a:gd name="T90" fmla="*/ 758 w 893"/>
                <a:gd name="T91" fmla="*/ 550 h 893"/>
                <a:gd name="T92" fmla="*/ 730 w 893"/>
                <a:gd name="T93" fmla="*/ 610 h 893"/>
                <a:gd name="T94" fmla="*/ 680 w 893"/>
                <a:gd name="T95" fmla="*/ 675 h 893"/>
                <a:gd name="T96" fmla="*/ 618 w 893"/>
                <a:gd name="T97" fmla="*/ 726 h 893"/>
                <a:gd name="T98" fmla="*/ 547 w 893"/>
                <a:gd name="T99" fmla="*/ 758 h 893"/>
                <a:gd name="T100" fmla="*/ 470 w 893"/>
                <a:gd name="T101" fmla="*/ 773 h 893"/>
                <a:gd name="T102" fmla="*/ 390 w 893"/>
                <a:gd name="T103" fmla="*/ 769 h 893"/>
                <a:gd name="T104" fmla="*/ 313 w 893"/>
                <a:gd name="T105" fmla="*/ 745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93" h="893">
                  <a:moveTo>
                    <a:pt x="223" y="833"/>
                  </a:moveTo>
                  <a:lnTo>
                    <a:pt x="223" y="833"/>
                  </a:lnTo>
                  <a:lnTo>
                    <a:pt x="244" y="845"/>
                  </a:lnTo>
                  <a:lnTo>
                    <a:pt x="265" y="854"/>
                  </a:lnTo>
                  <a:lnTo>
                    <a:pt x="285" y="863"/>
                  </a:lnTo>
                  <a:lnTo>
                    <a:pt x="306" y="870"/>
                  </a:lnTo>
                  <a:lnTo>
                    <a:pt x="327" y="877"/>
                  </a:lnTo>
                  <a:lnTo>
                    <a:pt x="349" y="883"/>
                  </a:lnTo>
                  <a:lnTo>
                    <a:pt x="369" y="886"/>
                  </a:lnTo>
                  <a:lnTo>
                    <a:pt x="391" y="890"/>
                  </a:lnTo>
                  <a:lnTo>
                    <a:pt x="413" y="892"/>
                  </a:lnTo>
                  <a:lnTo>
                    <a:pt x="435" y="893"/>
                  </a:lnTo>
                  <a:lnTo>
                    <a:pt x="456" y="893"/>
                  </a:lnTo>
                  <a:lnTo>
                    <a:pt x="478" y="892"/>
                  </a:lnTo>
                  <a:lnTo>
                    <a:pt x="500" y="890"/>
                  </a:lnTo>
                  <a:lnTo>
                    <a:pt x="520" y="887"/>
                  </a:lnTo>
                  <a:lnTo>
                    <a:pt x="541" y="883"/>
                  </a:lnTo>
                  <a:lnTo>
                    <a:pt x="562" y="878"/>
                  </a:lnTo>
                  <a:lnTo>
                    <a:pt x="582" y="872"/>
                  </a:lnTo>
                  <a:lnTo>
                    <a:pt x="603" y="865"/>
                  </a:lnTo>
                  <a:lnTo>
                    <a:pt x="623" y="857"/>
                  </a:lnTo>
                  <a:lnTo>
                    <a:pt x="642" y="848"/>
                  </a:lnTo>
                  <a:lnTo>
                    <a:pt x="662" y="838"/>
                  </a:lnTo>
                  <a:lnTo>
                    <a:pt x="680" y="827"/>
                  </a:lnTo>
                  <a:lnTo>
                    <a:pt x="699" y="816"/>
                  </a:lnTo>
                  <a:lnTo>
                    <a:pt x="716" y="803"/>
                  </a:lnTo>
                  <a:lnTo>
                    <a:pt x="733" y="789"/>
                  </a:lnTo>
                  <a:lnTo>
                    <a:pt x="749" y="774"/>
                  </a:lnTo>
                  <a:lnTo>
                    <a:pt x="766" y="759"/>
                  </a:lnTo>
                  <a:lnTo>
                    <a:pt x="781" y="743"/>
                  </a:lnTo>
                  <a:lnTo>
                    <a:pt x="794" y="726"/>
                  </a:lnTo>
                  <a:lnTo>
                    <a:pt x="808" y="709"/>
                  </a:lnTo>
                  <a:lnTo>
                    <a:pt x="821" y="689"/>
                  </a:lnTo>
                  <a:lnTo>
                    <a:pt x="834" y="669"/>
                  </a:lnTo>
                  <a:lnTo>
                    <a:pt x="834" y="669"/>
                  </a:lnTo>
                  <a:lnTo>
                    <a:pt x="844" y="650"/>
                  </a:lnTo>
                  <a:lnTo>
                    <a:pt x="854" y="629"/>
                  </a:lnTo>
                  <a:lnTo>
                    <a:pt x="862" y="608"/>
                  </a:lnTo>
                  <a:lnTo>
                    <a:pt x="870" y="588"/>
                  </a:lnTo>
                  <a:lnTo>
                    <a:pt x="877" y="566"/>
                  </a:lnTo>
                  <a:lnTo>
                    <a:pt x="882" y="545"/>
                  </a:lnTo>
                  <a:lnTo>
                    <a:pt x="887" y="523"/>
                  </a:lnTo>
                  <a:lnTo>
                    <a:pt x="890" y="501"/>
                  </a:lnTo>
                  <a:lnTo>
                    <a:pt x="892" y="480"/>
                  </a:lnTo>
                  <a:lnTo>
                    <a:pt x="893" y="459"/>
                  </a:lnTo>
                  <a:lnTo>
                    <a:pt x="893" y="437"/>
                  </a:lnTo>
                  <a:lnTo>
                    <a:pt x="892" y="416"/>
                  </a:lnTo>
                  <a:lnTo>
                    <a:pt x="890" y="394"/>
                  </a:lnTo>
                  <a:lnTo>
                    <a:pt x="887" y="372"/>
                  </a:lnTo>
                  <a:lnTo>
                    <a:pt x="883" y="351"/>
                  </a:lnTo>
                  <a:lnTo>
                    <a:pt x="877" y="331"/>
                  </a:lnTo>
                  <a:lnTo>
                    <a:pt x="872" y="310"/>
                  </a:lnTo>
                  <a:lnTo>
                    <a:pt x="865" y="290"/>
                  </a:lnTo>
                  <a:lnTo>
                    <a:pt x="857" y="270"/>
                  </a:lnTo>
                  <a:lnTo>
                    <a:pt x="847" y="250"/>
                  </a:lnTo>
                  <a:lnTo>
                    <a:pt x="838" y="232"/>
                  </a:lnTo>
                  <a:lnTo>
                    <a:pt x="828" y="213"/>
                  </a:lnTo>
                  <a:lnTo>
                    <a:pt x="815" y="195"/>
                  </a:lnTo>
                  <a:lnTo>
                    <a:pt x="802" y="177"/>
                  </a:lnTo>
                  <a:lnTo>
                    <a:pt x="790" y="160"/>
                  </a:lnTo>
                  <a:lnTo>
                    <a:pt x="775" y="143"/>
                  </a:lnTo>
                  <a:lnTo>
                    <a:pt x="760" y="128"/>
                  </a:lnTo>
                  <a:lnTo>
                    <a:pt x="744" y="113"/>
                  </a:lnTo>
                  <a:lnTo>
                    <a:pt x="726" y="98"/>
                  </a:lnTo>
                  <a:lnTo>
                    <a:pt x="708" y="84"/>
                  </a:lnTo>
                  <a:lnTo>
                    <a:pt x="690" y="71"/>
                  </a:lnTo>
                  <a:lnTo>
                    <a:pt x="670" y="60"/>
                  </a:lnTo>
                  <a:lnTo>
                    <a:pt x="670" y="60"/>
                  </a:lnTo>
                  <a:lnTo>
                    <a:pt x="649" y="48"/>
                  </a:lnTo>
                  <a:lnTo>
                    <a:pt x="630" y="39"/>
                  </a:lnTo>
                  <a:lnTo>
                    <a:pt x="609" y="30"/>
                  </a:lnTo>
                  <a:lnTo>
                    <a:pt x="587" y="23"/>
                  </a:lnTo>
                  <a:lnTo>
                    <a:pt x="566" y="16"/>
                  </a:lnTo>
                  <a:lnTo>
                    <a:pt x="544" y="10"/>
                  </a:lnTo>
                  <a:lnTo>
                    <a:pt x="524" y="7"/>
                  </a:lnTo>
                  <a:lnTo>
                    <a:pt x="502" y="3"/>
                  </a:lnTo>
                  <a:lnTo>
                    <a:pt x="480" y="1"/>
                  </a:lnTo>
                  <a:lnTo>
                    <a:pt x="458" y="0"/>
                  </a:lnTo>
                  <a:lnTo>
                    <a:pt x="437" y="0"/>
                  </a:lnTo>
                  <a:lnTo>
                    <a:pt x="416" y="1"/>
                  </a:lnTo>
                  <a:lnTo>
                    <a:pt x="395" y="2"/>
                  </a:lnTo>
                  <a:lnTo>
                    <a:pt x="373" y="6"/>
                  </a:lnTo>
                  <a:lnTo>
                    <a:pt x="352" y="10"/>
                  </a:lnTo>
                  <a:lnTo>
                    <a:pt x="331" y="15"/>
                  </a:lnTo>
                  <a:lnTo>
                    <a:pt x="311" y="21"/>
                  </a:lnTo>
                  <a:lnTo>
                    <a:pt x="290" y="28"/>
                  </a:lnTo>
                  <a:lnTo>
                    <a:pt x="270" y="36"/>
                  </a:lnTo>
                  <a:lnTo>
                    <a:pt x="251" y="45"/>
                  </a:lnTo>
                  <a:lnTo>
                    <a:pt x="231" y="55"/>
                  </a:lnTo>
                  <a:lnTo>
                    <a:pt x="213" y="66"/>
                  </a:lnTo>
                  <a:lnTo>
                    <a:pt x="194" y="77"/>
                  </a:lnTo>
                  <a:lnTo>
                    <a:pt x="177" y="90"/>
                  </a:lnTo>
                  <a:lnTo>
                    <a:pt x="160" y="104"/>
                  </a:lnTo>
                  <a:lnTo>
                    <a:pt x="144" y="119"/>
                  </a:lnTo>
                  <a:lnTo>
                    <a:pt x="128" y="134"/>
                  </a:lnTo>
                  <a:lnTo>
                    <a:pt x="113" y="150"/>
                  </a:lnTo>
                  <a:lnTo>
                    <a:pt x="99" y="167"/>
                  </a:lnTo>
                  <a:lnTo>
                    <a:pt x="85" y="184"/>
                  </a:lnTo>
                  <a:lnTo>
                    <a:pt x="72" y="204"/>
                  </a:lnTo>
                  <a:lnTo>
                    <a:pt x="60" y="224"/>
                  </a:lnTo>
                  <a:lnTo>
                    <a:pt x="60" y="224"/>
                  </a:lnTo>
                  <a:lnTo>
                    <a:pt x="49" y="243"/>
                  </a:lnTo>
                  <a:lnTo>
                    <a:pt x="39" y="264"/>
                  </a:lnTo>
                  <a:lnTo>
                    <a:pt x="31" y="285"/>
                  </a:lnTo>
                  <a:lnTo>
                    <a:pt x="23" y="305"/>
                  </a:lnTo>
                  <a:lnTo>
                    <a:pt x="16" y="327"/>
                  </a:lnTo>
                  <a:lnTo>
                    <a:pt x="11" y="348"/>
                  </a:lnTo>
                  <a:lnTo>
                    <a:pt x="7" y="370"/>
                  </a:lnTo>
                  <a:lnTo>
                    <a:pt x="3" y="392"/>
                  </a:lnTo>
                  <a:lnTo>
                    <a:pt x="1" y="413"/>
                  </a:lnTo>
                  <a:lnTo>
                    <a:pt x="0" y="434"/>
                  </a:lnTo>
                  <a:lnTo>
                    <a:pt x="0" y="456"/>
                  </a:lnTo>
                  <a:lnTo>
                    <a:pt x="1" y="477"/>
                  </a:lnTo>
                  <a:lnTo>
                    <a:pt x="3" y="499"/>
                  </a:lnTo>
                  <a:lnTo>
                    <a:pt x="7" y="520"/>
                  </a:lnTo>
                  <a:lnTo>
                    <a:pt x="10" y="542"/>
                  </a:lnTo>
                  <a:lnTo>
                    <a:pt x="16" y="562"/>
                  </a:lnTo>
                  <a:lnTo>
                    <a:pt x="22" y="583"/>
                  </a:lnTo>
                  <a:lnTo>
                    <a:pt x="29" y="603"/>
                  </a:lnTo>
                  <a:lnTo>
                    <a:pt x="37" y="623"/>
                  </a:lnTo>
                  <a:lnTo>
                    <a:pt x="46" y="643"/>
                  </a:lnTo>
                  <a:lnTo>
                    <a:pt x="55" y="661"/>
                  </a:lnTo>
                  <a:lnTo>
                    <a:pt x="67" y="680"/>
                  </a:lnTo>
                  <a:lnTo>
                    <a:pt x="78" y="698"/>
                  </a:lnTo>
                  <a:lnTo>
                    <a:pt x="91" y="716"/>
                  </a:lnTo>
                  <a:lnTo>
                    <a:pt x="105" y="733"/>
                  </a:lnTo>
                  <a:lnTo>
                    <a:pt x="118" y="749"/>
                  </a:lnTo>
                  <a:lnTo>
                    <a:pt x="133" y="765"/>
                  </a:lnTo>
                  <a:lnTo>
                    <a:pt x="149" y="780"/>
                  </a:lnTo>
                  <a:lnTo>
                    <a:pt x="167" y="795"/>
                  </a:lnTo>
                  <a:lnTo>
                    <a:pt x="185" y="809"/>
                  </a:lnTo>
                  <a:lnTo>
                    <a:pt x="204" y="822"/>
                  </a:lnTo>
                  <a:lnTo>
                    <a:pt x="223" y="833"/>
                  </a:lnTo>
                  <a:lnTo>
                    <a:pt x="223" y="833"/>
                  </a:lnTo>
                  <a:close/>
                  <a:moveTo>
                    <a:pt x="283" y="729"/>
                  </a:moveTo>
                  <a:lnTo>
                    <a:pt x="283" y="729"/>
                  </a:lnTo>
                  <a:lnTo>
                    <a:pt x="269" y="721"/>
                  </a:lnTo>
                  <a:lnTo>
                    <a:pt x="255" y="712"/>
                  </a:lnTo>
                  <a:lnTo>
                    <a:pt x="242" y="702"/>
                  </a:lnTo>
                  <a:lnTo>
                    <a:pt x="229" y="691"/>
                  </a:lnTo>
                  <a:lnTo>
                    <a:pt x="217" y="680"/>
                  </a:lnTo>
                  <a:lnTo>
                    <a:pt x="206" y="668"/>
                  </a:lnTo>
                  <a:lnTo>
                    <a:pt x="196" y="657"/>
                  </a:lnTo>
                  <a:lnTo>
                    <a:pt x="186" y="644"/>
                  </a:lnTo>
                  <a:lnTo>
                    <a:pt x="176" y="631"/>
                  </a:lnTo>
                  <a:lnTo>
                    <a:pt x="168" y="618"/>
                  </a:lnTo>
                  <a:lnTo>
                    <a:pt x="160" y="604"/>
                  </a:lnTo>
                  <a:lnTo>
                    <a:pt x="153" y="590"/>
                  </a:lnTo>
                  <a:lnTo>
                    <a:pt x="146" y="576"/>
                  </a:lnTo>
                  <a:lnTo>
                    <a:pt x="140" y="561"/>
                  </a:lnTo>
                  <a:lnTo>
                    <a:pt x="136" y="546"/>
                  </a:lnTo>
                  <a:lnTo>
                    <a:pt x="131" y="531"/>
                  </a:lnTo>
                  <a:lnTo>
                    <a:pt x="128" y="516"/>
                  </a:lnTo>
                  <a:lnTo>
                    <a:pt x="124" y="500"/>
                  </a:lnTo>
                  <a:lnTo>
                    <a:pt x="122" y="485"/>
                  </a:lnTo>
                  <a:lnTo>
                    <a:pt x="121" y="469"/>
                  </a:lnTo>
                  <a:lnTo>
                    <a:pt x="120" y="454"/>
                  </a:lnTo>
                  <a:lnTo>
                    <a:pt x="120" y="438"/>
                  </a:lnTo>
                  <a:lnTo>
                    <a:pt x="121" y="422"/>
                  </a:lnTo>
                  <a:lnTo>
                    <a:pt x="122" y="406"/>
                  </a:lnTo>
                  <a:lnTo>
                    <a:pt x="124" y="391"/>
                  </a:lnTo>
                  <a:lnTo>
                    <a:pt x="128" y="374"/>
                  </a:lnTo>
                  <a:lnTo>
                    <a:pt x="131" y="358"/>
                  </a:lnTo>
                  <a:lnTo>
                    <a:pt x="137" y="343"/>
                  </a:lnTo>
                  <a:lnTo>
                    <a:pt x="141" y="328"/>
                  </a:lnTo>
                  <a:lnTo>
                    <a:pt x="148" y="312"/>
                  </a:lnTo>
                  <a:lnTo>
                    <a:pt x="155" y="297"/>
                  </a:lnTo>
                  <a:lnTo>
                    <a:pt x="163" y="283"/>
                  </a:lnTo>
                  <a:lnTo>
                    <a:pt x="163" y="283"/>
                  </a:lnTo>
                  <a:lnTo>
                    <a:pt x="173" y="268"/>
                  </a:lnTo>
                  <a:lnTo>
                    <a:pt x="182" y="255"/>
                  </a:lnTo>
                  <a:lnTo>
                    <a:pt x="192" y="242"/>
                  </a:lnTo>
                  <a:lnTo>
                    <a:pt x="202" y="229"/>
                  </a:lnTo>
                  <a:lnTo>
                    <a:pt x="213" y="218"/>
                  </a:lnTo>
                  <a:lnTo>
                    <a:pt x="224" y="206"/>
                  </a:lnTo>
                  <a:lnTo>
                    <a:pt x="237" y="196"/>
                  </a:lnTo>
                  <a:lnTo>
                    <a:pt x="250" y="186"/>
                  </a:lnTo>
                  <a:lnTo>
                    <a:pt x="262" y="176"/>
                  </a:lnTo>
                  <a:lnTo>
                    <a:pt x="276" y="167"/>
                  </a:lnTo>
                  <a:lnTo>
                    <a:pt x="289" y="160"/>
                  </a:lnTo>
                  <a:lnTo>
                    <a:pt x="304" y="152"/>
                  </a:lnTo>
                  <a:lnTo>
                    <a:pt x="318" y="146"/>
                  </a:lnTo>
                  <a:lnTo>
                    <a:pt x="333" y="141"/>
                  </a:lnTo>
                  <a:lnTo>
                    <a:pt x="346" y="135"/>
                  </a:lnTo>
                  <a:lnTo>
                    <a:pt x="363" y="130"/>
                  </a:lnTo>
                  <a:lnTo>
                    <a:pt x="378" y="127"/>
                  </a:lnTo>
                  <a:lnTo>
                    <a:pt x="392" y="123"/>
                  </a:lnTo>
                  <a:lnTo>
                    <a:pt x="409" y="121"/>
                  </a:lnTo>
                  <a:lnTo>
                    <a:pt x="424" y="120"/>
                  </a:lnTo>
                  <a:lnTo>
                    <a:pt x="440" y="120"/>
                  </a:lnTo>
                  <a:lnTo>
                    <a:pt x="456" y="120"/>
                  </a:lnTo>
                  <a:lnTo>
                    <a:pt x="471" y="120"/>
                  </a:lnTo>
                  <a:lnTo>
                    <a:pt x="487" y="122"/>
                  </a:lnTo>
                  <a:lnTo>
                    <a:pt x="503" y="124"/>
                  </a:lnTo>
                  <a:lnTo>
                    <a:pt x="519" y="127"/>
                  </a:lnTo>
                  <a:lnTo>
                    <a:pt x="534" y="131"/>
                  </a:lnTo>
                  <a:lnTo>
                    <a:pt x="550" y="136"/>
                  </a:lnTo>
                  <a:lnTo>
                    <a:pt x="565" y="142"/>
                  </a:lnTo>
                  <a:lnTo>
                    <a:pt x="580" y="147"/>
                  </a:lnTo>
                  <a:lnTo>
                    <a:pt x="595" y="156"/>
                  </a:lnTo>
                  <a:lnTo>
                    <a:pt x="610" y="164"/>
                  </a:lnTo>
                  <a:lnTo>
                    <a:pt x="610" y="164"/>
                  </a:lnTo>
                  <a:lnTo>
                    <a:pt x="625" y="172"/>
                  </a:lnTo>
                  <a:lnTo>
                    <a:pt x="638" y="181"/>
                  </a:lnTo>
                  <a:lnTo>
                    <a:pt x="652" y="191"/>
                  </a:lnTo>
                  <a:lnTo>
                    <a:pt x="664" y="202"/>
                  </a:lnTo>
                  <a:lnTo>
                    <a:pt x="676" y="213"/>
                  </a:lnTo>
                  <a:lnTo>
                    <a:pt x="687" y="225"/>
                  </a:lnTo>
                  <a:lnTo>
                    <a:pt x="698" y="236"/>
                  </a:lnTo>
                  <a:lnTo>
                    <a:pt x="708" y="249"/>
                  </a:lnTo>
                  <a:lnTo>
                    <a:pt x="717" y="262"/>
                  </a:lnTo>
                  <a:lnTo>
                    <a:pt x="725" y="275"/>
                  </a:lnTo>
                  <a:lnTo>
                    <a:pt x="733" y="289"/>
                  </a:lnTo>
                  <a:lnTo>
                    <a:pt x="740" y="303"/>
                  </a:lnTo>
                  <a:lnTo>
                    <a:pt x="747" y="317"/>
                  </a:lnTo>
                  <a:lnTo>
                    <a:pt x="753" y="332"/>
                  </a:lnTo>
                  <a:lnTo>
                    <a:pt x="758" y="347"/>
                  </a:lnTo>
                  <a:lnTo>
                    <a:pt x="762" y="362"/>
                  </a:lnTo>
                  <a:lnTo>
                    <a:pt x="767" y="377"/>
                  </a:lnTo>
                  <a:lnTo>
                    <a:pt x="769" y="393"/>
                  </a:lnTo>
                  <a:lnTo>
                    <a:pt x="771" y="408"/>
                  </a:lnTo>
                  <a:lnTo>
                    <a:pt x="773" y="424"/>
                  </a:lnTo>
                  <a:lnTo>
                    <a:pt x="774" y="439"/>
                  </a:lnTo>
                  <a:lnTo>
                    <a:pt x="774" y="455"/>
                  </a:lnTo>
                  <a:lnTo>
                    <a:pt x="773" y="471"/>
                  </a:lnTo>
                  <a:lnTo>
                    <a:pt x="771" y="487"/>
                  </a:lnTo>
                  <a:lnTo>
                    <a:pt x="769" y="502"/>
                  </a:lnTo>
                  <a:lnTo>
                    <a:pt x="766" y="519"/>
                  </a:lnTo>
                  <a:lnTo>
                    <a:pt x="762" y="535"/>
                  </a:lnTo>
                  <a:lnTo>
                    <a:pt x="758" y="550"/>
                  </a:lnTo>
                  <a:lnTo>
                    <a:pt x="752" y="565"/>
                  </a:lnTo>
                  <a:lnTo>
                    <a:pt x="745" y="581"/>
                  </a:lnTo>
                  <a:lnTo>
                    <a:pt x="738" y="596"/>
                  </a:lnTo>
                  <a:lnTo>
                    <a:pt x="730" y="610"/>
                  </a:lnTo>
                  <a:lnTo>
                    <a:pt x="730" y="610"/>
                  </a:lnTo>
                  <a:lnTo>
                    <a:pt x="721" y="625"/>
                  </a:lnTo>
                  <a:lnTo>
                    <a:pt x="711" y="638"/>
                  </a:lnTo>
                  <a:lnTo>
                    <a:pt x="701" y="651"/>
                  </a:lnTo>
                  <a:lnTo>
                    <a:pt x="691" y="664"/>
                  </a:lnTo>
                  <a:lnTo>
                    <a:pt x="680" y="675"/>
                  </a:lnTo>
                  <a:lnTo>
                    <a:pt x="669" y="687"/>
                  </a:lnTo>
                  <a:lnTo>
                    <a:pt x="656" y="697"/>
                  </a:lnTo>
                  <a:lnTo>
                    <a:pt x="644" y="707"/>
                  </a:lnTo>
                  <a:lnTo>
                    <a:pt x="631" y="717"/>
                  </a:lnTo>
                  <a:lnTo>
                    <a:pt x="618" y="726"/>
                  </a:lnTo>
                  <a:lnTo>
                    <a:pt x="604" y="733"/>
                  </a:lnTo>
                  <a:lnTo>
                    <a:pt x="591" y="741"/>
                  </a:lnTo>
                  <a:lnTo>
                    <a:pt x="576" y="747"/>
                  </a:lnTo>
                  <a:lnTo>
                    <a:pt x="561" y="752"/>
                  </a:lnTo>
                  <a:lnTo>
                    <a:pt x="547" y="758"/>
                  </a:lnTo>
                  <a:lnTo>
                    <a:pt x="532" y="763"/>
                  </a:lnTo>
                  <a:lnTo>
                    <a:pt x="516" y="766"/>
                  </a:lnTo>
                  <a:lnTo>
                    <a:pt x="501" y="770"/>
                  </a:lnTo>
                  <a:lnTo>
                    <a:pt x="485" y="771"/>
                  </a:lnTo>
                  <a:lnTo>
                    <a:pt x="470" y="773"/>
                  </a:lnTo>
                  <a:lnTo>
                    <a:pt x="454" y="773"/>
                  </a:lnTo>
                  <a:lnTo>
                    <a:pt x="437" y="773"/>
                  </a:lnTo>
                  <a:lnTo>
                    <a:pt x="422" y="773"/>
                  </a:lnTo>
                  <a:lnTo>
                    <a:pt x="406" y="771"/>
                  </a:lnTo>
                  <a:lnTo>
                    <a:pt x="390" y="769"/>
                  </a:lnTo>
                  <a:lnTo>
                    <a:pt x="375" y="766"/>
                  </a:lnTo>
                  <a:lnTo>
                    <a:pt x="359" y="762"/>
                  </a:lnTo>
                  <a:lnTo>
                    <a:pt x="344" y="757"/>
                  </a:lnTo>
                  <a:lnTo>
                    <a:pt x="328" y="751"/>
                  </a:lnTo>
                  <a:lnTo>
                    <a:pt x="313" y="745"/>
                  </a:lnTo>
                  <a:lnTo>
                    <a:pt x="298" y="737"/>
                  </a:lnTo>
                  <a:lnTo>
                    <a:pt x="283" y="729"/>
                  </a:lnTo>
                  <a:lnTo>
                    <a:pt x="283" y="729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3" name="Freeform 244">
              <a:extLst>
                <a:ext uri="{FF2B5EF4-FFF2-40B4-BE49-F238E27FC236}">
                  <a16:creationId xmlns:a16="http://schemas.microsoft.com/office/drawing/2014/main" id="{DB62F727-D62C-43DC-BE23-E2803F9073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8701" y="3997326"/>
              <a:ext cx="69850" cy="68263"/>
            </a:xfrm>
            <a:custGeom>
              <a:avLst/>
              <a:gdLst>
                <a:gd name="T0" fmla="*/ 82 w 87"/>
                <a:gd name="T1" fmla="*/ 65 h 87"/>
                <a:gd name="T2" fmla="*/ 82 w 87"/>
                <a:gd name="T3" fmla="*/ 65 h 87"/>
                <a:gd name="T4" fmla="*/ 76 w 87"/>
                <a:gd name="T5" fmla="*/ 73 h 87"/>
                <a:gd name="T6" fmla="*/ 70 w 87"/>
                <a:gd name="T7" fmla="*/ 79 h 87"/>
                <a:gd name="T8" fmla="*/ 63 w 87"/>
                <a:gd name="T9" fmla="*/ 82 h 87"/>
                <a:gd name="T10" fmla="*/ 55 w 87"/>
                <a:gd name="T11" fmla="*/ 86 h 87"/>
                <a:gd name="T12" fmla="*/ 47 w 87"/>
                <a:gd name="T13" fmla="*/ 87 h 87"/>
                <a:gd name="T14" fmla="*/ 38 w 87"/>
                <a:gd name="T15" fmla="*/ 87 h 87"/>
                <a:gd name="T16" fmla="*/ 30 w 87"/>
                <a:gd name="T17" fmla="*/ 84 h 87"/>
                <a:gd name="T18" fmla="*/ 22 w 87"/>
                <a:gd name="T19" fmla="*/ 81 h 87"/>
                <a:gd name="T20" fmla="*/ 22 w 87"/>
                <a:gd name="T21" fmla="*/ 81 h 87"/>
                <a:gd name="T22" fmla="*/ 15 w 87"/>
                <a:gd name="T23" fmla="*/ 76 h 87"/>
                <a:gd name="T24" fmla="*/ 9 w 87"/>
                <a:gd name="T25" fmla="*/ 69 h 87"/>
                <a:gd name="T26" fmla="*/ 4 w 87"/>
                <a:gd name="T27" fmla="*/ 63 h 87"/>
                <a:gd name="T28" fmla="*/ 2 w 87"/>
                <a:gd name="T29" fmla="*/ 54 h 87"/>
                <a:gd name="T30" fmla="*/ 0 w 87"/>
                <a:gd name="T31" fmla="*/ 46 h 87"/>
                <a:gd name="T32" fmla="*/ 1 w 87"/>
                <a:gd name="T33" fmla="*/ 38 h 87"/>
                <a:gd name="T34" fmla="*/ 2 w 87"/>
                <a:gd name="T35" fmla="*/ 30 h 87"/>
                <a:gd name="T36" fmla="*/ 6 w 87"/>
                <a:gd name="T37" fmla="*/ 22 h 87"/>
                <a:gd name="T38" fmla="*/ 6 w 87"/>
                <a:gd name="T39" fmla="*/ 22 h 87"/>
                <a:gd name="T40" fmla="*/ 13 w 87"/>
                <a:gd name="T41" fmla="*/ 14 h 87"/>
                <a:gd name="T42" fmla="*/ 19 w 87"/>
                <a:gd name="T43" fmla="*/ 7 h 87"/>
                <a:gd name="T44" fmla="*/ 29 w 87"/>
                <a:gd name="T45" fmla="*/ 3 h 87"/>
                <a:gd name="T46" fmla="*/ 38 w 87"/>
                <a:gd name="T47" fmla="*/ 0 h 87"/>
                <a:gd name="T48" fmla="*/ 38 w 87"/>
                <a:gd name="T49" fmla="*/ 0 h 87"/>
                <a:gd name="T50" fmla="*/ 45 w 87"/>
                <a:gd name="T51" fmla="*/ 0 h 87"/>
                <a:gd name="T52" fmla="*/ 52 w 87"/>
                <a:gd name="T53" fmla="*/ 0 h 87"/>
                <a:gd name="T54" fmla="*/ 59 w 87"/>
                <a:gd name="T55" fmla="*/ 3 h 87"/>
                <a:gd name="T56" fmla="*/ 65 w 87"/>
                <a:gd name="T57" fmla="*/ 6 h 87"/>
                <a:gd name="T58" fmla="*/ 65 w 87"/>
                <a:gd name="T59" fmla="*/ 6 h 87"/>
                <a:gd name="T60" fmla="*/ 71 w 87"/>
                <a:gd name="T61" fmla="*/ 11 h 87"/>
                <a:gd name="T62" fmla="*/ 77 w 87"/>
                <a:gd name="T63" fmla="*/ 15 h 87"/>
                <a:gd name="T64" fmla="*/ 80 w 87"/>
                <a:gd name="T65" fmla="*/ 21 h 87"/>
                <a:gd name="T66" fmla="*/ 84 w 87"/>
                <a:gd name="T67" fmla="*/ 28 h 87"/>
                <a:gd name="T68" fmla="*/ 84 w 87"/>
                <a:gd name="T69" fmla="*/ 28 h 87"/>
                <a:gd name="T70" fmla="*/ 86 w 87"/>
                <a:gd name="T71" fmla="*/ 37 h 87"/>
                <a:gd name="T72" fmla="*/ 87 w 87"/>
                <a:gd name="T73" fmla="*/ 46 h 87"/>
                <a:gd name="T74" fmla="*/ 85 w 87"/>
                <a:gd name="T75" fmla="*/ 56 h 87"/>
                <a:gd name="T76" fmla="*/ 82 w 87"/>
                <a:gd name="T77" fmla="*/ 65 h 87"/>
                <a:gd name="T78" fmla="*/ 82 w 87"/>
                <a:gd name="T79" fmla="*/ 6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7" h="87">
                  <a:moveTo>
                    <a:pt x="82" y="65"/>
                  </a:moveTo>
                  <a:lnTo>
                    <a:pt x="82" y="65"/>
                  </a:lnTo>
                  <a:lnTo>
                    <a:pt x="76" y="73"/>
                  </a:lnTo>
                  <a:lnTo>
                    <a:pt x="70" y="79"/>
                  </a:lnTo>
                  <a:lnTo>
                    <a:pt x="63" y="82"/>
                  </a:lnTo>
                  <a:lnTo>
                    <a:pt x="55" y="86"/>
                  </a:lnTo>
                  <a:lnTo>
                    <a:pt x="47" y="87"/>
                  </a:lnTo>
                  <a:lnTo>
                    <a:pt x="38" y="87"/>
                  </a:lnTo>
                  <a:lnTo>
                    <a:pt x="30" y="84"/>
                  </a:lnTo>
                  <a:lnTo>
                    <a:pt x="22" y="81"/>
                  </a:lnTo>
                  <a:lnTo>
                    <a:pt x="22" y="81"/>
                  </a:lnTo>
                  <a:lnTo>
                    <a:pt x="15" y="76"/>
                  </a:lnTo>
                  <a:lnTo>
                    <a:pt x="9" y="69"/>
                  </a:lnTo>
                  <a:lnTo>
                    <a:pt x="4" y="63"/>
                  </a:lnTo>
                  <a:lnTo>
                    <a:pt x="2" y="54"/>
                  </a:lnTo>
                  <a:lnTo>
                    <a:pt x="0" y="46"/>
                  </a:lnTo>
                  <a:lnTo>
                    <a:pt x="1" y="38"/>
                  </a:lnTo>
                  <a:lnTo>
                    <a:pt x="2" y="30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13" y="14"/>
                  </a:lnTo>
                  <a:lnTo>
                    <a:pt x="19" y="7"/>
                  </a:lnTo>
                  <a:lnTo>
                    <a:pt x="29" y="3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45" y="0"/>
                  </a:lnTo>
                  <a:lnTo>
                    <a:pt x="52" y="0"/>
                  </a:lnTo>
                  <a:lnTo>
                    <a:pt x="59" y="3"/>
                  </a:lnTo>
                  <a:lnTo>
                    <a:pt x="65" y="6"/>
                  </a:lnTo>
                  <a:lnTo>
                    <a:pt x="65" y="6"/>
                  </a:lnTo>
                  <a:lnTo>
                    <a:pt x="71" y="11"/>
                  </a:lnTo>
                  <a:lnTo>
                    <a:pt x="77" y="15"/>
                  </a:lnTo>
                  <a:lnTo>
                    <a:pt x="80" y="21"/>
                  </a:lnTo>
                  <a:lnTo>
                    <a:pt x="84" y="28"/>
                  </a:lnTo>
                  <a:lnTo>
                    <a:pt x="84" y="28"/>
                  </a:lnTo>
                  <a:lnTo>
                    <a:pt x="86" y="37"/>
                  </a:lnTo>
                  <a:lnTo>
                    <a:pt x="87" y="46"/>
                  </a:lnTo>
                  <a:lnTo>
                    <a:pt x="85" y="56"/>
                  </a:lnTo>
                  <a:lnTo>
                    <a:pt x="82" y="65"/>
                  </a:lnTo>
                  <a:lnTo>
                    <a:pt x="82" y="65"/>
                  </a:lnTo>
                  <a:close/>
                </a:path>
              </a:pathLst>
            </a:custGeom>
            <a:noFill/>
            <a:ln w="3175">
              <a:solidFill>
                <a:srgbClr val="434A5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4" name="Freeform 245">
              <a:extLst>
                <a:ext uri="{FF2B5EF4-FFF2-40B4-BE49-F238E27FC236}">
                  <a16:creationId xmlns:a16="http://schemas.microsoft.com/office/drawing/2014/main" id="{E76A56F7-CAC6-41B8-AF92-024FECEA11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8701" y="3997326"/>
              <a:ext cx="69850" cy="68263"/>
            </a:xfrm>
            <a:custGeom>
              <a:avLst/>
              <a:gdLst>
                <a:gd name="T0" fmla="*/ 86 w 87"/>
                <a:gd name="T1" fmla="*/ 33 h 87"/>
                <a:gd name="T2" fmla="*/ 86 w 87"/>
                <a:gd name="T3" fmla="*/ 33 h 87"/>
                <a:gd name="T4" fmla="*/ 87 w 87"/>
                <a:gd name="T5" fmla="*/ 41 h 87"/>
                <a:gd name="T6" fmla="*/ 86 w 87"/>
                <a:gd name="T7" fmla="*/ 50 h 87"/>
                <a:gd name="T8" fmla="*/ 85 w 87"/>
                <a:gd name="T9" fmla="*/ 58 h 87"/>
                <a:gd name="T10" fmla="*/ 82 w 87"/>
                <a:gd name="T11" fmla="*/ 65 h 87"/>
                <a:gd name="T12" fmla="*/ 77 w 87"/>
                <a:gd name="T13" fmla="*/ 72 h 87"/>
                <a:gd name="T14" fmla="*/ 70 w 87"/>
                <a:gd name="T15" fmla="*/ 77 h 87"/>
                <a:gd name="T16" fmla="*/ 63 w 87"/>
                <a:gd name="T17" fmla="*/ 82 h 87"/>
                <a:gd name="T18" fmla="*/ 55 w 87"/>
                <a:gd name="T19" fmla="*/ 86 h 87"/>
                <a:gd name="T20" fmla="*/ 55 w 87"/>
                <a:gd name="T21" fmla="*/ 86 h 87"/>
                <a:gd name="T22" fmla="*/ 46 w 87"/>
                <a:gd name="T23" fmla="*/ 87 h 87"/>
                <a:gd name="T24" fmla="*/ 38 w 87"/>
                <a:gd name="T25" fmla="*/ 87 h 87"/>
                <a:gd name="T26" fmla="*/ 30 w 87"/>
                <a:gd name="T27" fmla="*/ 84 h 87"/>
                <a:gd name="T28" fmla="*/ 22 w 87"/>
                <a:gd name="T29" fmla="*/ 81 h 87"/>
                <a:gd name="T30" fmla="*/ 15 w 87"/>
                <a:gd name="T31" fmla="*/ 76 h 87"/>
                <a:gd name="T32" fmla="*/ 9 w 87"/>
                <a:gd name="T33" fmla="*/ 71 h 87"/>
                <a:gd name="T34" fmla="*/ 4 w 87"/>
                <a:gd name="T35" fmla="*/ 63 h 87"/>
                <a:gd name="T36" fmla="*/ 2 w 87"/>
                <a:gd name="T37" fmla="*/ 54 h 87"/>
                <a:gd name="T38" fmla="*/ 2 w 87"/>
                <a:gd name="T39" fmla="*/ 54 h 87"/>
                <a:gd name="T40" fmla="*/ 0 w 87"/>
                <a:gd name="T41" fmla="*/ 45 h 87"/>
                <a:gd name="T42" fmla="*/ 1 w 87"/>
                <a:gd name="T43" fmla="*/ 35 h 87"/>
                <a:gd name="T44" fmla="*/ 4 w 87"/>
                <a:gd name="T45" fmla="*/ 26 h 87"/>
                <a:gd name="T46" fmla="*/ 9 w 87"/>
                <a:gd name="T47" fmla="*/ 18 h 87"/>
                <a:gd name="T48" fmla="*/ 9 w 87"/>
                <a:gd name="T49" fmla="*/ 18 h 87"/>
                <a:gd name="T50" fmla="*/ 14 w 87"/>
                <a:gd name="T51" fmla="*/ 12 h 87"/>
                <a:gd name="T52" fmla="*/ 19 w 87"/>
                <a:gd name="T53" fmla="*/ 7 h 87"/>
                <a:gd name="T54" fmla="*/ 25 w 87"/>
                <a:gd name="T55" fmla="*/ 4 h 87"/>
                <a:gd name="T56" fmla="*/ 32 w 87"/>
                <a:gd name="T57" fmla="*/ 1 h 87"/>
                <a:gd name="T58" fmla="*/ 32 w 87"/>
                <a:gd name="T59" fmla="*/ 1 h 87"/>
                <a:gd name="T60" fmla="*/ 40 w 87"/>
                <a:gd name="T61" fmla="*/ 0 h 87"/>
                <a:gd name="T62" fmla="*/ 47 w 87"/>
                <a:gd name="T63" fmla="*/ 0 h 87"/>
                <a:gd name="T64" fmla="*/ 54 w 87"/>
                <a:gd name="T65" fmla="*/ 1 h 87"/>
                <a:gd name="T66" fmla="*/ 61 w 87"/>
                <a:gd name="T67" fmla="*/ 4 h 87"/>
                <a:gd name="T68" fmla="*/ 61 w 87"/>
                <a:gd name="T69" fmla="*/ 4 h 87"/>
                <a:gd name="T70" fmla="*/ 69 w 87"/>
                <a:gd name="T71" fmla="*/ 8 h 87"/>
                <a:gd name="T72" fmla="*/ 76 w 87"/>
                <a:gd name="T73" fmla="*/ 15 h 87"/>
                <a:gd name="T74" fmla="*/ 82 w 87"/>
                <a:gd name="T75" fmla="*/ 23 h 87"/>
                <a:gd name="T76" fmla="*/ 86 w 87"/>
                <a:gd name="T77" fmla="*/ 33 h 87"/>
                <a:gd name="T78" fmla="*/ 86 w 87"/>
                <a:gd name="T79" fmla="*/ 3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7" h="87">
                  <a:moveTo>
                    <a:pt x="86" y="33"/>
                  </a:moveTo>
                  <a:lnTo>
                    <a:pt x="86" y="33"/>
                  </a:lnTo>
                  <a:lnTo>
                    <a:pt x="87" y="41"/>
                  </a:lnTo>
                  <a:lnTo>
                    <a:pt x="86" y="50"/>
                  </a:lnTo>
                  <a:lnTo>
                    <a:pt x="85" y="58"/>
                  </a:lnTo>
                  <a:lnTo>
                    <a:pt x="82" y="65"/>
                  </a:lnTo>
                  <a:lnTo>
                    <a:pt x="77" y="72"/>
                  </a:lnTo>
                  <a:lnTo>
                    <a:pt x="70" y="77"/>
                  </a:lnTo>
                  <a:lnTo>
                    <a:pt x="63" y="82"/>
                  </a:lnTo>
                  <a:lnTo>
                    <a:pt x="55" y="86"/>
                  </a:lnTo>
                  <a:lnTo>
                    <a:pt x="55" y="86"/>
                  </a:lnTo>
                  <a:lnTo>
                    <a:pt x="46" y="87"/>
                  </a:lnTo>
                  <a:lnTo>
                    <a:pt x="38" y="87"/>
                  </a:lnTo>
                  <a:lnTo>
                    <a:pt x="30" y="84"/>
                  </a:lnTo>
                  <a:lnTo>
                    <a:pt x="22" y="81"/>
                  </a:lnTo>
                  <a:lnTo>
                    <a:pt x="15" y="76"/>
                  </a:lnTo>
                  <a:lnTo>
                    <a:pt x="9" y="71"/>
                  </a:lnTo>
                  <a:lnTo>
                    <a:pt x="4" y="63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0" y="45"/>
                  </a:lnTo>
                  <a:lnTo>
                    <a:pt x="1" y="35"/>
                  </a:lnTo>
                  <a:lnTo>
                    <a:pt x="4" y="26"/>
                  </a:lnTo>
                  <a:lnTo>
                    <a:pt x="9" y="18"/>
                  </a:lnTo>
                  <a:lnTo>
                    <a:pt x="9" y="18"/>
                  </a:lnTo>
                  <a:lnTo>
                    <a:pt x="14" y="12"/>
                  </a:lnTo>
                  <a:lnTo>
                    <a:pt x="19" y="7"/>
                  </a:lnTo>
                  <a:lnTo>
                    <a:pt x="25" y="4"/>
                  </a:lnTo>
                  <a:lnTo>
                    <a:pt x="32" y="1"/>
                  </a:lnTo>
                  <a:lnTo>
                    <a:pt x="32" y="1"/>
                  </a:lnTo>
                  <a:lnTo>
                    <a:pt x="40" y="0"/>
                  </a:lnTo>
                  <a:lnTo>
                    <a:pt x="47" y="0"/>
                  </a:lnTo>
                  <a:lnTo>
                    <a:pt x="54" y="1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69" y="8"/>
                  </a:lnTo>
                  <a:lnTo>
                    <a:pt x="76" y="15"/>
                  </a:lnTo>
                  <a:lnTo>
                    <a:pt x="82" y="23"/>
                  </a:lnTo>
                  <a:lnTo>
                    <a:pt x="86" y="33"/>
                  </a:lnTo>
                  <a:lnTo>
                    <a:pt x="86" y="33"/>
                  </a:lnTo>
                  <a:close/>
                </a:path>
              </a:pathLst>
            </a:custGeom>
            <a:solidFill>
              <a:srgbClr val="B3B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5" name="Freeform 246">
              <a:extLst>
                <a:ext uri="{FF2B5EF4-FFF2-40B4-BE49-F238E27FC236}">
                  <a16:creationId xmlns:a16="http://schemas.microsoft.com/office/drawing/2014/main" id="{C3A32904-6192-46F5-AD5D-2507F182A9F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38863" y="3792538"/>
              <a:ext cx="161925" cy="227013"/>
            </a:xfrm>
            <a:custGeom>
              <a:avLst/>
              <a:gdLst>
                <a:gd name="T0" fmla="*/ 205 w 205"/>
                <a:gd name="T1" fmla="*/ 43 h 287"/>
                <a:gd name="T2" fmla="*/ 46 w 205"/>
                <a:gd name="T3" fmla="*/ 287 h 287"/>
                <a:gd name="T4" fmla="*/ 46 w 205"/>
                <a:gd name="T5" fmla="*/ 287 h 287"/>
                <a:gd name="T6" fmla="*/ 42 w 205"/>
                <a:gd name="T7" fmla="*/ 280 h 287"/>
                <a:gd name="T8" fmla="*/ 39 w 205"/>
                <a:gd name="T9" fmla="*/ 274 h 287"/>
                <a:gd name="T10" fmla="*/ 33 w 205"/>
                <a:gd name="T11" fmla="*/ 270 h 287"/>
                <a:gd name="T12" fmla="*/ 27 w 205"/>
                <a:gd name="T13" fmla="*/ 265 h 287"/>
                <a:gd name="T14" fmla="*/ 27 w 205"/>
                <a:gd name="T15" fmla="*/ 265 h 287"/>
                <a:gd name="T16" fmla="*/ 21 w 205"/>
                <a:gd name="T17" fmla="*/ 262 h 287"/>
                <a:gd name="T18" fmla="*/ 14 w 205"/>
                <a:gd name="T19" fmla="*/ 259 h 287"/>
                <a:gd name="T20" fmla="*/ 7 w 205"/>
                <a:gd name="T21" fmla="*/ 259 h 287"/>
                <a:gd name="T22" fmla="*/ 0 w 205"/>
                <a:gd name="T23" fmla="*/ 259 h 287"/>
                <a:gd name="T24" fmla="*/ 131 w 205"/>
                <a:gd name="T25" fmla="*/ 0 h 287"/>
                <a:gd name="T26" fmla="*/ 131 w 205"/>
                <a:gd name="T27" fmla="*/ 0 h 287"/>
                <a:gd name="T28" fmla="*/ 151 w 205"/>
                <a:gd name="T29" fmla="*/ 9 h 287"/>
                <a:gd name="T30" fmla="*/ 169 w 205"/>
                <a:gd name="T31" fmla="*/ 20 h 287"/>
                <a:gd name="T32" fmla="*/ 169 w 205"/>
                <a:gd name="T33" fmla="*/ 20 h 287"/>
                <a:gd name="T34" fmla="*/ 188 w 205"/>
                <a:gd name="T35" fmla="*/ 30 h 287"/>
                <a:gd name="T36" fmla="*/ 205 w 205"/>
                <a:gd name="T37" fmla="*/ 43 h 287"/>
                <a:gd name="T38" fmla="*/ 205 w 205"/>
                <a:gd name="T39" fmla="*/ 43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5" h="287">
                  <a:moveTo>
                    <a:pt x="205" y="43"/>
                  </a:moveTo>
                  <a:lnTo>
                    <a:pt x="46" y="287"/>
                  </a:lnTo>
                  <a:lnTo>
                    <a:pt x="46" y="287"/>
                  </a:lnTo>
                  <a:lnTo>
                    <a:pt x="42" y="280"/>
                  </a:lnTo>
                  <a:lnTo>
                    <a:pt x="39" y="274"/>
                  </a:lnTo>
                  <a:lnTo>
                    <a:pt x="33" y="270"/>
                  </a:lnTo>
                  <a:lnTo>
                    <a:pt x="27" y="265"/>
                  </a:lnTo>
                  <a:lnTo>
                    <a:pt x="27" y="265"/>
                  </a:lnTo>
                  <a:lnTo>
                    <a:pt x="21" y="262"/>
                  </a:lnTo>
                  <a:lnTo>
                    <a:pt x="14" y="259"/>
                  </a:lnTo>
                  <a:lnTo>
                    <a:pt x="7" y="259"/>
                  </a:lnTo>
                  <a:lnTo>
                    <a:pt x="0" y="259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51" y="9"/>
                  </a:lnTo>
                  <a:lnTo>
                    <a:pt x="169" y="20"/>
                  </a:lnTo>
                  <a:lnTo>
                    <a:pt x="169" y="20"/>
                  </a:lnTo>
                  <a:lnTo>
                    <a:pt x="188" y="30"/>
                  </a:lnTo>
                  <a:lnTo>
                    <a:pt x="205" y="43"/>
                  </a:lnTo>
                  <a:lnTo>
                    <a:pt x="205" y="43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6" name="Freeform 247">
              <a:extLst>
                <a:ext uri="{FF2B5EF4-FFF2-40B4-BE49-F238E27FC236}">
                  <a16:creationId xmlns:a16="http://schemas.microsoft.com/office/drawing/2014/main" id="{2F74A7C5-D8AC-4F86-A01E-4913D46B33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84876" y="4044951"/>
              <a:ext cx="163513" cy="227013"/>
            </a:xfrm>
            <a:custGeom>
              <a:avLst/>
              <a:gdLst>
                <a:gd name="T0" fmla="*/ 0 w 207"/>
                <a:gd name="T1" fmla="*/ 244 h 287"/>
                <a:gd name="T2" fmla="*/ 159 w 207"/>
                <a:gd name="T3" fmla="*/ 0 h 287"/>
                <a:gd name="T4" fmla="*/ 159 w 207"/>
                <a:gd name="T5" fmla="*/ 0 h 287"/>
                <a:gd name="T6" fmla="*/ 163 w 207"/>
                <a:gd name="T7" fmla="*/ 7 h 287"/>
                <a:gd name="T8" fmla="*/ 166 w 207"/>
                <a:gd name="T9" fmla="*/ 13 h 287"/>
                <a:gd name="T10" fmla="*/ 172 w 207"/>
                <a:gd name="T11" fmla="*/ 17 h 287"/>
                <a:gd name="T12" fmla="*/ 178 w 207"/>
                <a:gd name="T13" fmla="*/ 22 h 287"/>
                <a:gd name="T14" fmla="*/ 178 w 207"/>
                <a:gd name="T15" fmla="*/ 22 h 287"/>
                <a:gd name="T16" fmla="*/ 185 w 207"/>
                <a:gd name="T17" fmla="*/ 25 h 287"/>
                <a:gd name="T18" fmla="*/ 192 w 207"/>
                <a:gd name="T19" fmla="*/ 28 h 287"/>
                <a:gd name="T20" fmla="*/ 198 w 207"/>
                <a:gd name="T21" fmla="*/ 28 h 287"/>
                <a:gd name="T22" fmla="*/ 207 w 207"/>
                <a:gd name="T23" fmla="*/ 28 h 287"/>
                <a:gd name="T24" fmla="*/ 74 w 207"/>
                <a:gd name="T25" fmla="*/ 287 h 287"/>
                <a:gd name="T26" fmla="*/ 74 w 207"/>
                <a:gd name="T27" fmla="*/ 287 h 287"/>
                <a:gd name="T28" fmla="*/ 56 w 207"/>
                <a:gd name="T29" fmla="*/ 278 h 287"/>
                <a:gd name="T30" fmla="*/ 36 w 207"/>
                <a:gd name="T31" fmla="*/ 267 h 287"/>
                <a:gd name="T32" fmla="*/ 36 w 207"/>
                <a:gd name="T33" fmla="*/ 267 h 287"/>
                <a:gd name="T34" fmla="*/ 18 w 207"/>
                <a:gd name="T35" fmla="*/ 257 h 287"/>
                <a:gd name="T36" fmla="*/ 0 w 207"/>
                <a:gd name="T37" fmla="*/ 244 h 287"/>
                <a:gd name="T38" fmla="*/ 0 w 207"/>
                <a:gd name="T39" fmla="*/ 24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7" h="287">
                  <a:moveTo>
                    <a:pt x="0" y="244"/>
                  </a:moveTo>
                  <a:lnTo>
                    <a:pt x="159" y="0"/>
                  </a:lnTo>
                  <a:lnTo>
                    <a:pt x="159" y="0"/>
                  </a:lnTo>
                  <a:lnTo>
                    <a:pt x="163" y="7"/>
                  </a:lnTo>
                  <a:lnTo>
                    <a:pt x="166" y="13"/>
                  </a:lnTo>
                  <a:lnTo>
                    <a:pt x="172" y="17"/>
                  </a:lnTo>
                  <a:lnTo>
                    <a:pt x="178" y="22"/>
                  </a:lnTo>
                  <a:lnTo>
                    <a:pt x="178" y="22"/>
                  </a:lnTo>
                  <a:lnTo>
                    <a:pt x="185" y="25"/>
                  </a:lnTo>
                  <a:lnTo>
                    <a:pt x="192" y="28"/>
                  </a:lnTo>
                  <a:lnTo>
                    <a:pt x="198" y="28"/>
                  </a:lnTo>
                  <a:lnTo>
                    <a:pt x="207" y="28"/>
                  </a:lnTo>
                  <a:lnTo>
                    <a:pt x="74" y="287"/>
                  </a:lnTo>
                  <a:lnTo>
                    <a:pt x="74" y="287"/>
                  </a:lnTo>
                  <a:lnTo>
                    <a:pt x="56" y="278"/>
                  </a:lnTo>
                  <a:lnTo>
                    <a:pt x="36" y="267"/>
                  </a:lnTo>
                  <a:lnTo>
                    <a:pt x="36" y="267"/>
                  </a:lnTo>
                  <a:lnTo>
                    <a:pt x="18" y="257"/>
                  </a:lnTo>
                  <a:lnTo>
                    <a:pt x="0" y="244"/>
                  </a:lnTo>
                  <a:lnTo>
                    <a:pt x="0" y="244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7" name="Freeform 248">
              <a:extLst>
                <a:ext uri="{FF2B5EF4-FFF2-40B4-BE49-F238E27FC236}">
                  <a16:creationId xmlns:a16="http://schemas.microsoft.com/office/drawing/2014/main" id="{3229E5C4-2EE8-4FB4-9990-5963C82C01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56326" y="4027488"/>
              <a:ext cx="227013" cy="161925"/>
            </a:xfrm>
            <a:custGeom>
              <a:avLst/>
              <a:gdLst>
                <a:gd name="T0" fmla="*/ 243 w 285"/>
                <a:gd name="T1" fmla="*/ 205 h 205"/>
                <a:gd name="T2" fmla="*/ 0 w 285"/>
                <a:gd name="T3" fmla="*/ 47 h 205"/>
                <a:gd name="T4" fmla="*/ 0 w 285"/>
                <a:gd name="T5" fmla="*/ 47 h 205"/>
                <a:gd name="T6" fmla="*/ 7 w 285"/>
                <a:gd name="T7" fmla="*/ 44 h 205"/>
                <a:gd name="T8" fmla="*/ 12 w 285"/>
                <a:gd name="T9" fmla="*/ 39 h 205"/>
                <a:gd name="T10" fmla="*/ 17 w 285"/>
                <a:gd name="T11" fmla="*/ 35 h 205"/>
                <a:gd name="T12" fmla="*/ 22 w 285"/>
                <a:gd name="T13" fmla="*/ 28 h 205"/>
                <a:gd name="T14" fmla="*/ 22 w 285"/>
                <a:gd name="T15" fmla="*/ 28 h 205"/>
                <a:gd name="T16" fmla="*/ 25 w 285"/>
                <a:gd name="T17" fmla="*/ 21 h 205"/>
                <a:gd name="T18" fmla="*/ 26 w 285"/>
                <a:gd name="T19" fmla="*/ 14 h 205"/>
                <a:gd name="T20" fmla="*/ 27 w 285"/>
                <a:gd name="T21" fmla="*/ 7 h 205"/>
                <a:gd name="T22" fmla="*/ 26 w 285"/>
                <a:gd name="T23" fmla="*/ 0 h 205"/>
                <a:gd name="T24" fmla="*/ 285 w 285"/>
                <a:gd name="T25" fmla="*/ 132 h 205"/>
                <a:gd name="T26" fmla="*/ 285 w 285"/>
                <a:gd name="T27" fmla="*/ 132 h 205"/>
                <a:gd name="T28" fmla="*/ 277 w 285"/>
                <a:gd name="T29" fmla="*/ 151 h 205"/>
                <a:gd name="T30" fmla="*/ 267 w 285"/>
                <a:gd name="T31" fmla="*/ 170 h 205"/>
                <a:gd name="T32" fmla="*/ 267 w 285"/>
                <a:gd name="T33" fmla="*/ 170 h 205"/>
                <a:gd name="T34" fmla="*/ 255 w 285"/>
                <a:gd name="T35" fmla="*/ 188 h 205"/>
                <a:gd name="T36" fmla="*/ 243 w 285"/>
                <a:gd name="T37" fmla="*/ 205 h 205"/>
                <a:gd name="T38" fmla="*/ 243 w 285"/>
                <a:gd name="T39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5" h="205">
                  <a:moveTo>
                    <a:pt x="243" y="205"/>
                  </a:moveTo>
                  <a:lnTo>
                    <a:pt x="0" y="47"/>
                  </a:lnTo>
                  <a:lnTo>
                    <a:pt x="0" y="47"/>
                  </a:lnTo>
                  <a:lnTo>
                    <a:pt x="7" y="44"/>
                  </a:lnTo>
                  <a:lnTo>
                    <a:pt x="12" y="39"/>
                  </a:lnTo>
                  <a:lnTo>
                    <a:pt x="17" y="35"/>
                  </a:lnTo>
                  <a:lnTo>
                    <a:pt x="22" y="28"/>
                  </a:lnTo>
                  <a:lnTo>
                    <a:pt x="22" y="28"/>
                  </a:lnTo>
                  <a:lnTo>
                    <a:pt x="25" y="21"/>
                  </a:lnTo>
                  <a:lnTo>
                    <a:pt x="26" y="14"/>
                  </a:lnTo>
                  <a:lnTo>
                    <a:pt x="27" y="7"/>
                  </a:lnTo>
                  <a:lnTo>
                    <a:pt x="26" y="0"/>
                  </a:lnTo>
                  <a:lnTo>
                    <a:pt x="285" y="132"/>
                  </a:lnTo>
                  <a:lnTo>
                    <a:pt x="285" y="132"/>
                  </a:lnTo>
                  <a:lnTo>
                    <a:pt x="277" y="151"/>
                  </a:lnTo>
                  <a:lnTo>
                    <a:pt x="267" y="170"/>
                  </a:lnTo>
                  <a:lnTo>
                    <a:pt x="267" y="170"/>
                  </a:lnTo>
                  <a:lnTo>
                    <a:pt x="255" y="188"/>
                  </a:lnTo>
                  <a:lnTo>
                    <a:pt x="243" y="205"/>
                  </a:lnTo>
                  <a:lnTo>
                    <a:pt x="243" y="205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8" name="Freeform 249">
              <a:extLst>
                <a:ext uri="{FF2B5EF4-FFF2-40B4-BE49-F238E27FC236}">
                  <a16:creationId xmlns:a16="http://schemas.microsoft.com/office/drawing/2014/main" id="{CB4BA362-918F-4941-A678-F4D6FB786F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03913" y="3873501"/>
              <a:ext cx="227013" cy="163513"/>
            </a:xfrm>
            <a:custGeom>
              <a:avLst/>
              <a:gdLst>
                <a:gd name="T0" fmla="*/ 42 w 285"/>
                <a:gd name="T1" fmla="*/ 0 h 205"/>
                <a:gd name="T2" fmla="*/ 285 w 285"/>
                <a:gd name="T3" fmla="*/ 158 h 205"/>
                <a:gd name="T4" fmla="*/ 285 w 285"/>
                <a:gd name="T5" fmla="*/ 158 h 205"/>
                <a:gd name="T6" fmla="*/ 280 w 285"/>
                <a:gd name="T7" fmla="*/ 161 h 205"/>
                <a:gd name="T8" fmla="*/ 274 w 285"/>
                <a:gd name="T9" fmla="*/ 166 h 205"/>
                <a:gd name="T10" fmla="*/ 268 w 285"/>
                <a:gd name="T11" fmla="*/ 170 h 205"/>
                <a:gd name="T12" fmla="*/ 264 w 285"/>
                <a:gd name="T13" fmla="*/ 177 h 205"/>
                <a:gd name="T14" fmla="*/ 264 w 285"/>
                <a:gd name="T15" fmla="*/ 177 h 205"/>
                <a:gd name="T16" fmla="*/ 261 w 285"/>
                <a:gd name="T17" fmla="*/ 183 h 205"/>
                <a:gd name="T18" fmla="*/ 259 w 285"/>
                <a:gd name="T19" fmla="*/ 191 h 205"/>
                <a:gd name="T20" fmla="*/ 258 w 285"/>
                <a:gd name="T21" fmla="*/ 198 h 205"/>
                <a:gd name="T22" fmla="*/ 259 w 285"/>
                <a:gd name="T23" fmla="*/ 205 h 205"/>
                <a:gd name="T24" fmla="*/ 0 w 285"/>
                <a:gd name="T25" fmla="*/ 73 h 205"/>
                <a:gd name="T26" fmla="*/ 0 w 285"/>
                <a:gd name="T27" fmla="*/ 73 h 205"/>
                <a:gd name="T28" fmla="*/ 8 w 285"/>
                <a:gd name="T29" fmla="*/ 54 h 205"/>
                <a:gd name="T30" fmla="*/ 18 w 285"/>
                <a:gd name="T31" fmla="*/ 35 h 205"/>
                <a:gd name="T32" fmla="*/ 18 w 285"/>
                <a:gd name="T33" fmla="*/ 35 h 205"/>
                <a:gd name="T34" fmla="*/ 30 w 285"/>
                <a:gd name="T35" fmla="*/ 17 h 205"/>
                <a:gd name="T36" fmla="*/ 42 w 285"/>
                <a:gd name="T37" fmla="*/ 0 h 205"/>
                <a:gd name="T38" fmla="*/ 42 w 285"/>
                <a:gd name="T39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5" h="205">
                  <a:moveTo>
                    <a:pt x="42" y="0"/>
                  </a:moveTo>
                  <a:lnTo>
                    <a:pt x="285" y="158"/>
                  </a:lnTo>
                  <a:lnTo>
                    <a:pt x="285" y="158"/>
                  </a:lnTo>
                  <a:lnTo>
                    <a:pt x="280" y="161"/>
                  </a:lnTo>
                  <a:lnTo>
                    <a:pt x="274" y="166"/>
                  </a:lnTo>
                  <a:lnTo>
                    <a:pt x="268" y="170"/>
                  </a:lnTo>
                  <a:lnTo>
                    <a:pt x="264" y="177"/>
                  </a:lnTo>
                  <a:lnTo>
                    <a:pt x="264" y="177"/>
                  </a:lnTo>
                  <a:lnTo>
                    <a:pt x="261" y="183"/>
                  </a:lnTo>
                  <a:lnTo>
                    <a:pt x="259" y="191"/>
                  </a:lnTo>
                  <a:lnTo>
                    <a:pt x="258" y="198"/>
                  </a:lnTo>
                  <a:lnTo>
                    <a:pt x="259" y="205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8" y="54"/>
                  </a:lnTo>
                  <a:lnTo>
                    <a:pt x="18" y="35"/>
                  </a:lnTo>
                  <a:lnTo>
                    <a:pt x="18" y="35"/>
                  </a:lnTo>
                  <a:lnTo>
                    <a:pt x="30" y="17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9" name="Freeform 250">
              <a:extLst>
                <a:ext uri="{FF2B5EF4-FFF2-40B4-BE49-F238E27FC236}">
                  <a16:creationId xmlns:a16="http://schemas.microsoft.com/office/drawing/2014/main" id="{0E4AC6FA-A587-4A87-90F3-6205650222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64263" y="3932238"/>
              <a:ext cx="236538" cy="112713"/>
            </a:xfrm>
            <a:custGeom>
              <a:avLst/>
              <a:gdLst>
                <a:gd name="T0" fmla="*/ 298 w 298"/>
                <a:gd name="T1" fmla="*/ 82 h 142"/>
                <a:gd name="T2" fmla="*/ 14 w 298"/>
                <a:gd name="T3" fmla="*/ 142 h 142"/>
                <a:gd name="T4" fmla="*/ 14 w 298"/>
                <a:gd name="T5" fmla="*/ 142 h 142"/>
                <a:gd name="T6" fmla="*/ 16 w 298"/>
                <a:gd name="T7" fmla="*/ 136 h 142"/>
                <a:gd name="T8" fmla="*/ 17 w 298"/>
                <a:gd name="T9" fmla="*/ 128 h 142"/>
                <a:gd name="T10" fmla="*/ 17 w 298"/>
                <a:gd name="T11" fmla="*/ 121 h 142"/>
                <a:gd name="T12" fmla="*/ 16 w 298"/>
                <a:gd name="T13" fmla="*/ 115 h 142"/>
                <a:gd name="T14" fmla="*/ 16 w 298"/>
                <a:gd name="T15" fmla="*/ 115 h 142"/>
                <a:gd name="T16" fmla="*/ 13 w 298"/>
                <a:gd name="T17" fmla="*/ 108 h 142"/>
                <a:gd name="T18" fmla="*/ 9 w 298"/>
                <a:gd name="T19" fmla="*/ 101 h 142"/>
                <a:gd name="T20" fmla="*/ 5 w 298"/>
                <a:gd name="T21" fmla="*/ 95 h 142"/>
                <a:gd name="T22" fmla="*/ 0 w 298"/>
                <a:gd name="T23" fmla="*/ 90 h 142"/>
                <a:gd name="T24" fmla="*/ 275 w 298"/>
                <a:gd name="T25" fmla="*/ 0 h 142"/>
                <a:gd name="T26" fmla="*/ 275 w 298"/>
                <a:gd name="T27" fmla="*/ 0 h 142"/>
                <a:gd name="T28" fmla="*/ 283 w 298"/>
                <a:gd name="T29" fmla="*/ 20 h 142"/>
                <a:gd name="T30" fmla="*/ 289 w 298"/>
                <a:gd name="T31" fmla="*/ 41 h 142"/>
                <a:gd name="T32" fmla="*/ 289 w 298"/>
                <a:gd name="T33" fmla="*/ 41 h 142"/>
                <a:gd name="T34" fmla="*/ 295 w 298"/>
                <a:gd name="T35" fmla="*/ 62 h 142"/>
                <a:gd name="T36" fmla="*/ 298 w 298"/>
                <a:gd name="T37" fmla="*/ 82 h 142"/>
                <a:gd name="T38" fmla="*/ 298 w 298"/>
                <a:gd name="T39" fmla="*/ 8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8" h="142">
                  <a:moveTo>
                    <a:pt x="298" y="82"/>
                  </a:moveTo>
                  <a:lnTo>
                    <a:pt x="14" y="142"/>
                  </a:lnTo>
                  <a:lnTo>
                    <a:pt x="14" y="142"/>
                  </a:lnTo>
                  <a:lnTo>
                    <a:pt x="16" y="136"/>
                  </a:lnTo>
                  <a:lnTo>
                    <a:pt x="17" y="128"/>
                  </a:lnTo>
                  <a:lnTo>
                    <a:pt x="17" y="121"/>
                  </a:lnTo>
                  <a:lnTo>
                    <a:pt x="16" y="115"/>
                  </a:lnTo>
                  <a:lnTo>
                    <a:pt x="16" y="115"/>
                  </a:lnTo>
                  <a:lnTo>
                    <a:pt x="13" y="108"/>
                  </a:lnTo>
                  <a:lnTo>
                    <a:pt x="9" y="101"/>
                  </a:lnTo>
                  <a:lnTo>
                    <a:pt x="5" y="95"/>
                  </a:lnTo>
                  <a:lnTo>
                    <a:pt x="0" y="90"/>
                  </a:lnTo>
                  <a:lnTo>
                    <a:pt x="275" y="0"/>
                  </a:lnTo>
                  <a:lnTo>
                    <a:pt x="275" y="0"/>
                  </a:lnTo>
                  <a:lnTo>
                    <a:pt x="283" y="20"/>
                  </a:lnTo>
                  <a:lnTo>
                    <a:pt x="289" y="41"/>
                  </a:lnTo>
                  <a:lnTo>
                    <a:pt x="289" y="41"/>
                  </a:lnTo>
                  <a:lnTo>
                    <a:pt x="295" y="62"/>
                  </a:lnTo>
                  <a:lnTo>
                    <a:pt x="298" y="82"/>
                  </a:lnTo>
                  <a:lnTo>
                    <a:pt x="298" y="82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0" name="Freeform 251">
              <a:extLst>
                <a:ext uri="{FF2B5EF4-FFF2-40B4-BE49-F238E27FC236}">
                  <a16:creationId xmlns:a16="http://schemas.microsoft.com/office/drawing/2014/main" id="{39613DE8-8CDA-49A9-97B0-90B745B3E7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84863" y="4017963"/>
              <a:ext cx="238125" cy="112713"/>
            </a:xfrm>
            <a:custGeom>
              <a:avLst/>
              <a:gdLst>
                <a:gd name="T0" fmla="*/ 0 w 299"/>
                <a:gd name="T1" fmla="*/ 60 h 142"/>
                <a:gd name="T2" fmla="*/ 284 w 299"/>
                <a:gd name="T3" fmla="*/ 0 h 142"/>
                <a:gd name="T4" fmla="*/ 284 w 299"/>
                <a:gd name="T5" fmla="*/ 0 h 142"/>
                <a:gd name="T6" fmla="*/ 282 w 299"/>
                <a:gd name="T7" fmla="*/ 6 h 142"/>
                <a:gd name="T8" fmla="*/ 281 w 299"/>
                <a:gd name="T9" fmla="*/ 14 h 142"/>
                <a:gd name="T10" fmla="*/ 281 w 299"/>
                <a:gd name="T11" fmla="*/ 21 h 142"/>
                <a:gd name="T12" fmla="*/ 283 w 299"/>
                <a:gd name="T13" fmla="*/ 27 h 142"/>
                <a:gd name="T14" fmla="*/ 283 w 299"/>
                <a:gd name="T15" fmla="*/ 27 h 142"/>
                <a:gd name="T16" fmla="*/ 285 w 299"/>
                <a:gd name="T17" fmla="*/ 34 h 142"/>
                <a:gd name="T18" fmla="*/ 289 w 299"/>
                <a:gd name="T19" fmla="*/ 41 h 142"/>
                <a:gd name="T20" fmla="*/ 294 w 299"/>
                <a:gd name="T21" fmla="*/ 47 h 142"/>
                <a:gd name="T22" fmla="*/ 299 w 299"/>
                <a:gd name="T23" fmla="*/ 52 h 142"/>
                <a:gd name="T24" fmla="*/ 23 w 299"/>
                <a:gd name="T25" fmla="*/ 142 h 142"/>
                <a:gd name="T26" fmla="*/ 23 w 299"/>
                <a:gd name="T27" fmla="*/ 142 h 142"/>
                <a:gd name="T28" fmla="*/ 15 w 299"/>
                <a:gd name="T29" fmla="*/ 122 h 142"/>
                <a:gd name="T30" fmla="*/ 9 w 299"/>
                <a:gd name="T31" fmla="*/ 101 h 142"/>
                <a:gd name="T32" fmla="*/ 9 w 299"/>
                <a:gd name="T33" fmla="*/ 101 h 142"/>
                <a:gd name="T34" fmla="*/ 4 w 299"/>
                <a:gd name="T35" fmla="*/ 80 h 142"/>
                <a:gd name="T36" fmla="*/ 0 w 299"/>
                <a:gd name="T37" fmla="*/ 60 h 142"/>
                <a:gd name="T38" fmla="*/ 0 w 299"/>
                <a:gd name="T39" fmla="*/ 6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9" h="142">
                  <a:moveTo>
                    <a:pt x="0" y="60"/>
                  </a:moveTo>
                  <a:lnTo>
                    <a:pt x="284" y="0"/>
                  </a:lnTo>
                  <a:lnTo>
                    <a:pt x="284" y="0"/>
                  </a:lnTo>
                  <a:lnTo>
                    <a:pt x="282" y="6"/>
                  </a:lnTo>
                  <a:lnTo>
                    <a:pt x="281" y="14"/>
                  </a:lnTo>
                  <a:lnTo>
                    <a:pt x="281" y="21"/>
                  </a:lnTo>
                  <a:lnTo>
                    <a:pt x="283" y="27"/>
                  </a:lnTo>
                  <a:lnTo>
                    <a:pt x="283" y="27"/>
                  </a:lnTo>
                  <a:lnTo>
                    <a:pt x="285" y="34"/>
                  </a:lnTo>
                  <a:lnTo>
                    <a:pt x="289" y="41"/>
                  </a:lnTo>
                  <a:lnTo>
                    <a:pt x="294" y="47"/>
                  </a:lnTo>
                  <a:lnTo>
                    <a:pt x="299" y="52"/>
                  </a:lnTo>
                  <a:lnTo>
                    <a:pt x="23" y="142"/>
                  </a:lnTo>
                  <a:lnTo>
                    <a:pt x="23" y="142"/>
                  </a:lnTo>
                  <a:lnTo>
                    <a:pt x="15" y="122"/>
                  </a:lnTo>
                  <a:lnTo>
                    <a:pt x="9" y="101"/>
                  </a:lnTo>
                  <a:lnTo>
                    <a:pt x="9" y="101"/>
                  </a:lnTo>
                  <a:lnTo>
                    <a:pt x="4" y="80"/>
                  </a:lnTo>
                  <a:lnTo>
                    <a:pt x="0" y="6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1" name="Freeform 252">
              <a:extLst>
                <a:ext uri="{FF2B5EF4-FFF2-40B4-BE49-F238E27FC236}">
                  <a16:creationId xmlns:a16="http://schemas.microsoft.com/office/drawing/2014/main" id="{684B4216-F5E1-4C3E-88D7-B1F484113E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29338" y="4052888"/>
              <a:ext cx="114300" cy="236538"/>
            </a:xfrm>
            <a:custGeom>
              <a:avLst/>
              <a:gdLst>
                <a:gd name="T0" fmla="*/ 60 w 143"/>
                <a:gd name="T1" fmla="*/ 299 h 299"/>
                <a:gd name="T2" fmla="*/ 0 w 143"/>
                <a:gd name="T3" fmla="*/ 14 h 299"/>
                <a:gd name="T4" fmla="*/ 0 w 143"/>
                <a:gd name="T5" fmla="*/ 14 h 299"/>
                <a:gd name="T6" fmla="*/ 7 w 143"/>
                <a:gd name="T7" fmla="*/ 17 h 299"/>
                <a:gd name="T8" fmla="*/ 14 w 143"/>
                <a:gd name="T9" fmla="*/ 18 h 299"/>
                <a:gd name="T10" fmla="*/ 21 w 143"/>
                <a:gd name="T11" fmla="*/ 18 h 299"/>
                <a:gd name="T12" fmla="*/ 29 w 143"/>
                <a:gd name="T13" fmla="*/ 17 h 299"/>
                <a:gd name="T14" fmla="*/ 29 w 143"/>
                <a:gd name="T15" fmla="*/ 17 h 299"/>
                <a:gd name="T16" fmla="*/ 36 w 143"/>
                <a:gd name="T17" fmla="*/ 14 h 299"/>
                <a:gd name="T18" fmla="*/ 42 w 143"/>
                <a:gd name="T19" fmla="*/ 11 h 299"/>
                <a:gd name="T20" fmla="*/ 48 w 143"/>
                <a:gd name="T21" fmla="*/ 6 h 299"/>
                <a:gd name="T22" fmla="*/ 52 w 143"/>
                <a:gd name="T23" fmla="*/ 0 h 299"/>
                <a:gd name="T24" fmla="*/ 143 w 143"/>
                <a:gd name="T25" fmla="*/ 277 h 299"/>
                <a:gd name="T26" fmla="*/ 143 w 143"/>
                <a:gd name="T27" fmla="*/ 277 h 299"/>
                <a:gd name="T28" fmla="*/ 122 w 143"/>
                <a:gd name="T29" fmla="*/ 284 h 299"/>
                <a:gd name="T30" fmla="*/ 103 w 143"/>
                <a:gd name="T31" fmla="*/ 291 h 299"/>
                <a:gd name="T32" fmla="*/ 103 w 143"/>
                <a:gd name="T33" fmla="*/ 291 h 299"/>
                <a:gd name="T34" fmla="*/ 81 w 143"/>
                <a:gd name="T35" fmla="*/ 295 h 299"/>
                <a:gd name="T36" fmla="*/ 60 w 143"/>
                <a:gd name="T37" fmla="*/ 299 h 299"/>
                <a:gd name="T38" fmla="*/ 60 w 143"/>
                <a:gd name="T39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3" h="299">
                  <a:moveTo>
                    <a:pt x="60" y="299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7" y="17"/>
                  </a:lnTo>
                  <a:lnTo>
                    <a:pt x="14" y="18"/>
                  </a:lnTo>
                  <a:lnTo>
                    <a:pt x="21" y="18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36" y="14"/>
                  </a:lnTo>
                  <a:lnTo>
                    <a:pt x="42" y="11"/>
                  </a:lnTo>
                  <a:lnTo>
                    <a:pt x="48" y="6"/>
                  </a:lnTo>
                  <a:lnTo>
                    <a:pt x="52" y="0"/>
                  </a:lnTo>
                  <a:lnTo>
                    <a:pt x="143" y="277"/>
                  </a:lnTo>
                  <a:lnTo>
                    <a:pt x="143" y="277"/>
                  </a:lnTo>
                  <a:lnTo>
                    <a:pt x="122" y="284"/>
                  </a:lnTo>
                  <a:lnTo>
                    <a:pt x="103" y="291"/>
                  </a:lnTo>
                  <a:lnTo>
                    <a:pt x="103" y="291"/>
                  </a:lnTo>
                  <a:lnTo>
                    <a:pt x="81" y="295"/>
                  </a:lnTo>
                  <a:lnTo>
                    <a:pt x="60" y="299"/>
                  </a:lnTo>
                  <a:lnTo>
                    <a:pt x="60" y="299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2" name="Freeform 253">
              <a:extLst>
                <a:ext uri="{FF2B5EF4-FFF2-40B4-BE49-F238E27FC236}">
                  <a16:creationId xmlns:a16="http://schemas.microsoft.com/office/drawing/2014/main" id="{7F22D913-326B-419D-82FE-0A424467A7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43613" y="3775076"/>
              <a:ext cx="112713" cy="236538"/>
            </a:xfrm>
            <a:custGeom>
              <a:avLst/>
              <a:gdLst>
                <a:gd name="T0" fmla="*/ 83 w 143"/>
                <a:gd name="T1" fmla="*/ 0 h 299"/>
                <a:gd name="T2" fmla="*/ 143 w 143"/>
                <a:gd name="T3" fmla="*/ 285 h 299"/>
                <a:gd name="T4" fmla="*/ 143 w 143"/>
                <a:gd name="T5" fmla="*/ 285 h 299"/>
                <a:gd name="T6" fmla="*/ 136 w 143"/>
                <a:gd name="T7" fmla="*/ 282 h 299"/>
                <a:gd name="T8" fmla="*/ 129 w 143"/>
                <a:gd name="T9" fmla="*/ 281 h 299"/>
                <a:gd name="T10" fmla="*/ 122 w 143"/>
                <a:gd name="T11" fmla="*/ 281 h 299"/>
                <a:gd name="T12" fmla="*/ 114 w 143"/>
                <a:gd name="T13" fmla="*/ 282 h 299"/>
                <a:gd name="T14" fmla="*/ 114 w 143"/>
                <a:gd name="T15" fmla="*/ 282 h 299"/>
                <a:gd name="T16" fmla="*/ 107 w 143"/>
                <a:gd name="T17" fmla="*/ 285 h 299"/>
                <a:gd name="T18" fmla="*/ 101 w 143"/>
                <a:gd name="T19" fmla="*/ 288 h 299"/>
                <a:gd name="T20" fmla="*/ 96 w 143"/>
                <a:gd name="T21" fmla="*/ 293 h 299"/>
                <a:gd name="T22" fmla="*/ 91 w 143"/>
                <a:gd name="T23" fmla="*/ 299 h 299"/>
                <a:gd name="T24" fmla="*/ 0 w 143"/>
                <a:gd name="T25" fmla="*/ 22 h 299"/>
                <a:gd name="T26" fmla="*/ 0 w 143"/>
                <a:gd name="T27" fmla="*/ 22 h 299"/>
                <a:gd name="T28" fmla="*/ 21 w 143"/>
                <a:gd name="T29" fmla="*/ 15 h 299"/>
                <a:gd name="T30" fmla="*/ 42 w 143"/>
                <a:gd name="T31" fmla="*/ 8 h 299"/>
                <a:gd name="T32" fmla="*/ 42 w 143"/>
                <a:gd name="T33" fmla="*/ 8 h 299"/>
                <a:gd name="T34" fmla="*/ 62 w 143"/>
                <a:gd name="T35" fmla="*/ 4 h 299"/>
                <a:gd name="T36" fmla="*/ 83 w 143"/>
                <a:gd name="T37" fmla="*/ 0 h 299"/>
                <a:gd name="T38" fmla="*/ 83 w 143"/>
                <a:gd name="T39" fmla="*/ 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3" h="299">
                  <a:moveTo>
                    <a:pt x="83" y="0"/>
                  </a:moveTo>
                  <a:lnTo>
                    <a:pt x="143" y="285"/>
                  </a:lnTo>
                  <a:lnTo>
                    <a:pt x="143" y="285"/>
                  </a:lnTo>
                  <a:lnTo>
                    <a:pt x="136" y="282"/>
                  </a:lnTo>
                  <a:lnTo>
                    <a:pt x="129" y="281"/>
                  </a:lnTo>
                  <a:lnTo>
                    <a:pt x="122" y="281"/>
                  </a:lnTo>
                  <a:lnTo>
                    <a:pt x="114" y="282"/>
                  </a:lnTo>
                  <a:lnTo>
                    <a:pt x="114" y="282"/>
                  </a:lnTo>
                  <a:lnTo>
                    <a:pt x="107" y="285"/>
                  </a:lnTo>
                  <a:lnTo>
                    <a:pt x="101" y="288"/>
                  </a:lnTo>
                  <a:lnTo>
                    <a:pt x="96" y="293"/>
                  </a:lnTo>
                  <a:lnTo>
                    <a:pt x="91" y="299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1" y="15"/>
                  </a:lnTo>
                  <a:lnTo>
                    <a:pt x="42" y="8"/>
                  </a:lnTo>
                  <a:lnTo>
                    <a:pt x="42" y="8"/>
                  </a:lnTo>
                  <a:lnTo>
                    <a:pt x="62" y="4"/>
                  </a:lnTo>
                  <a:lnTo>
                    <a:pt x="83" y="0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3" name="Freeform 254">
              <a:extLst>
                <a:ext uri="{FF2B5EF4-FFF2-40B4-BE49-F238E27FC236}">
                  <a16:creationId xmlns:a16="http://schemas.microsoft.com/office/drawing/2014/main" id="{C01757BB-8E39-486C-9FBF-C1D9AB7FC0F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03588" y="2652713"/>
              <a:ext cx="2416175" cy="1412875"/>
            </a:xfrm>
            <a:custGeom>
              <a:avLst/>
              <a:gdLst>
                <a:gd name="T0" fmla="*/ 3020 w 3042"/>
                <a:gd name="T1" fmla="*/ 1267 h 1782"/>
                <a:gd name="T2" fmla="*/ 3037 w 3042"/>
                <a:gd name="T3" fmla="*/ 1154 h 1782"/>
                <a:gd name="T4" fmla="*/ 3042 w 3042"/>
                <a:gd name="T5" fmla="*/ 1041 h 1782"/>
                <a:gd name="T6" fmla="*/ 3039 w 3042"/>
                <a:gd name="T7" fmla="*/ 927 h 1782"/>
                <a:gd name="T8" fmla="*/ 3025 w 3042"/>
                <a:gd name="T9" fmla="*/ 814 h 1782"/>
                <a:gd name="T10" fmla="*/ 3020 w 3042"/>
                <a:gd name="T11" fmla="*/ 791 h 1782"/>
                <a:gd name="T12" fmla="*/ 3004 w 3042"/>
                <a:gd name="T13" fmla="*/ 746 h 1782"/>
                <a:gd name="T14" fmla="*/ 2994 w 3042"/>
                <a:gd name="T15" fmla="*/ 725 h 1782"/>
                <a:gd name="T16" fmla="*/ 2973 w 3042"/>
                <a:gd name="T17" fmla="*/ 692 h 1782"/>
                <a:gd name="T18" fmla="*/ 2947 w 3042"/>
                <a:gd name="T19" fmla="*/ 661 h 1782"/>
                <a:gd name="T20" fmla="*/ 2792 w 3042"/>
                <a:gd name="T21" fmla="*/ 507 h 1782"/>
                <a:gd name="T22" fmla="*/ 2735 w 3042"/>
                <a:gd name="T23" fmla="*/ 453 h 1782"/>
                <a:gd name="T24" fmla="*/ 2674 w 3042"/>
                <a:gd name="T25" fmla="*/ 404 h 1782"/>
                <a:gd name="T26" fmla="*/ 2610 w 3042"/>
                <a:gd name="T27" fmla="*/ 356 h 1782"/>
                <a:gd name="T28" fmla="*/ 2544 w 3042"/>
                <a:gd name="T29" fmla="*/ 314 h 1782"/>
                <a:gd name="T30" fmla="*/ 2371 w 3042"/>
                <a:gd name="T31" fmla="*/ 209 h 1782"/>
                <a:gd name="T32" fmla="*/ 2301 w 3042"/>
                <a:gd name="T33" fmla="*/ 169 h 1782"/>
                <a:gd name="T34" fmla="*/ 2228 w 3042"/>
                <a:gd name="T35" fmla="*/ 134 h 1782"/>
                <a:gd name="T36" fmla="*/ 2153 w 3042"/>
                <a:gd name="T37" fmla="*/ 103 h 1782"/>
                <a:gd name="T38" fmla="*/ 2076 w 3042"/>
                <a:gd name="T39" fmla="*/ 76 h 1782"/>
                <a:gd name="T40" fmla="*/ 1999 w 3042"/>
                <a:gd name="T41" fmla="*/ 56 h 1782"/>
                <a:gd name="T42" fmla="*/ 1919 w 3042"/>
                <a:gd name="T43" fmla="*/ 40 h 1782"/>
                <a:gd name="T44" fmla="*/ 1840 w 3042"/>
                <a:gd name="T45" fmla="*/ 27 h 1782"/>
                <a:gd name="T46" fmla="*/ 1758 w 3042"/>
                <a:gd name="T47" fmla="*/ 21 h 1782"/>
                <a:gd name="T48" fmla="*/ 1453 w 3042"/>
                <a:gd name="T49" fmla="*/ 5 h 1782"/>
                <a:gd name="T50" fmla="*/ 1361 w 3042"/>
                <a:gd name="T51" fmla="*/ 2 h 1782"/>
                <a:gd name="T52" fmla="*/ 1270 w 3042"/>
                <a:gd name="T53" fmla="*/ 0 h 1782"/>
                <a:gd name="T54" fmla="*/ 1179 w 3042"/>
                <a:gd name="T55" fmla="*/ 3 h 1782"/>
                <a:gd name="T56" fmla="*/ 1087 w 3042"/>
                <a:gd name="T57" fmla="*/ 7 h 1782"/>
                <a:gd name="T58" fmla="*/ 524 w 3042"/>
                <a:gd name="T59" fmla="*/ 46 h 1782"/>
                <a:gd name="T60" fmla="*/ 467 w 3042"/>
                <a:gd name="T61" fmla="*/ 55 h 1782"/>
                <a:gd name="T62" fmla="*/ 414 w 3042"/>
                <a:gd name="T63" fmla="*/ 68 h 1782"/>
                <a:gd name="T64" fmla="*/ 364 w 3042"/>
                <a:gd name="T65" fmla="*/ 89 h 1782"/>
                <a:gd name="T66" fmla="*/ 315 w 3042"/>
                <a:gd name="T67" fmla="*/ 116 h 1782"/>
                <a:gd name="T68" fmla="*/ 272 w 3042"/>
                <a:gd name="T69" fmla="*/ 148 h 1782"/>
                <a:gd name="T70" fmla="*/ 231 w 3042"/>
                <a:gd name="T71" fmla="*/ 186 h 1782"/>
                <a:gd name="T72" fmla="*/ 196 w 3042"/>
                <a:gd name="T73" fmla="*/ 229 h 1782"/>
                <a:gd name="T74" fmla="*/ 166 w 3042"/>
                <a:gd name="T75" fmla="*/ 277 h 1782"/>
                <a:gd name="T76" fmla="*/ 87 w 3042"/>
                <a:gd name="T77" fmla="*/ 420 h 1782"/>
                <a:gd name="T78" fmla="*/ 65 w 3042"/>
                <a:gd name="T79" fmla="*/ 467 h 1782"/>
                <a:gd name="T80" fmla="*/ 41 w 3042"/>
                <a:gd name="T81" fmla="*/ 523 h 1782"/>
                <a:gd name="T82" fmla="*/ 27 w 3042"/>
                <a:gd name="T83" fmla="*/ 563 h 1782"/>
                <a:gd name="T84" fmla="*/ 17 w 3042"/>
                <a:gd name="T85" fmla="*/ 595 h 1782"/>
                <a:gd name="T86" fmla="*/ 4 w 3042"/>
                <a:gd name="T87" fmla="*/ 659 h 1782"/>
                <a:gd name="T88" fmla="*/ 0 w 3042"/>
                <a:gd name="T89" fmla="*/ 725 h 1782"/>
                <a:gd name="T90" fmla="*/ 2 w 3042"/>
                <a:gd name="T91" fmla="*/ 791 h 1782"/>
                <a:gd name="T92" fmla="*/ 12 w 3042"/>
                <a:gd name="T93" fmla="*/ 855 h 1782"/>
                <a:gd name="T94" fmla="*/ 31 w 3042"/>
                <a:gd name="T95" fmla="*/ 919 h 1782"/>
                <a:gd name="T96" fmla="*/ 57 w 3042"/>
                <a:gd name="T97" fmla="*/ 980 h 1782"/>
                <a:gd name="T98" fmla="*/ 91 w 3042"/>
                <a:gd name="T99" fmla="*/ 1037 h 1782"/>
                <a:gd name="T100" fmla="*/ 253 w 3042"/>
                <a:gd name="T101" fmla="*/ 1254 h 1782"/>
                <a:gd name="T102" fmla="*/ 514 w 3042"/>
                <a:gd name="T103" fmla="*/ 1573 h 1782"/>
                <a:gd name="T104" fmla="*/ 556 w 3042"/>
                <a:gd name="T105" fmla="*/ 1618 h 1782"/>
                <a:gd name="T106" fmla="*/ 602 w 3042"/>
                <a:gd name="T107" fmla="*/ 1657 h 1782"/>
                <a:gd name="T108" fmla="*/ 650 w 3042"/>
                <a:gd name="T109" fmla="*/ 1692 h 1782"/>
                <a:gd name="T110" fmla="*/ 703 w 3042"/>
                <a:gd name="T111" fmla="*/ 1721 h 1782"/>
                <a:gd name="T112" fmla="*/ 759 w 3042"/>
                <a:gd name="T113" fmla="*/ 1744 h 1782"/>
                <a:gd name="T114" fmla="*/ 816 w 3042"/>
                <a:gd name="T115" fmla="*/ 1760 h 1782"/>
                <a:gd name="T116" fmla="*/ 875 w 3042"/>
                <a:gd name="T117" fmla="*/ 1770 h 1782"/>
                <a:gd name="T118" fmla="*/ 936 w 3042"/>
                <a:gd name="T119" fmla="*/ 1774 h 1782"/>
                <a:gd name="T120" fmla="*/ 3020 w 3042"/>
                <a:gd name="T121" fmla="*/ 1267 h 1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042" h="1782">
                  <a:moveTo>
                    <a:pt x="3020" y="1267"/>
                  </a:moveTo>
                  <a:lnTo>
                    <a:pt x="3020" y="1267"/>
                  </a:lnTo>
                  <a:lnTo>
                    <a:pt x="3030" y="1210"/>
                  </a:lnTo>
                  <a:lnTo>
                    <a:pt x="3037" y="1154"/>
                  </a:lnTo>
                  <a:lnTo>
                    <a:pt x="3040" y="1097"/>
                  </a:lnTo>
                  <a:lnTo>
                    <a:pt x="3042" y="1041"/>
                  </a:lnTo>
                  <a:lnTo>
                    <a:pt x="3041" y="984"/>
                  </a:lnTo>
                  <a:lnTo>
                    <a:pt x="3039" y="927"/>
                  </a:lnTo>
                  <a:lnTo>
                    <a:pt x="3033" y="870"/>
                  </a:lnTo>
                  <a:lnTo>
                    <a:pt x="3025" y="814"/>
                  </a:lnTo>
                  <a:lnTo>
                    <a:pt x="3025" y="814"/>
                  </a:lnTo>
                  <a:lnTo>
                    <a:pt x="3020" y="791"/>
                  </a:lnTo>
                  <a:lnTo>
                    <a:pt x="3013" y="768"/>
                  </a:lnTo>
                  <a:lnTo>
                    <a:pt x="3004" y="746"/>
                  </a:lnTo>
                  <a:lnTo>
                    <a:pt x="2994" y="725"/>
                  </a:lnTo>
                  <a:lnTo>
                    <a:pt x="2994" y="725"/>
                  </a:lnTo>
                  <a:lnTo>
                    <a:pt x="2985" y="708"/>
                  </a:lnTo>
                  <a:lnTo>
                    <a:pt x="2973" y="692"/>
                  </a:lnTo>
                  <a:lnTo>
                    <a:pt x="2960" y="676"/>
                  </a:lnTo>
                  <a:lnTo>
                    <a:pt x="2947" y="661"/>
                  </a:lnTo>
                  <a:lnTo>
                    <a:pt x="2792" y="507"/>
                  </a:lnTo>
                  <a:lnTo>
                    <a:pt x="2792" y="507"/>
                  </a:lnTo>
                  <a:lnTo>
                    <a:pt x="2765" y="481"/>
                  </a:lnTo>
                  <a:lnTo>
                    <a:pt x="2735" y="453"/>
                  </a:lnTo>
                  <a:lnTo>
                    <a:pt x="2705" y="428"/>
                  </a:lnTo>
                  <a:lnTo>
                    <a:pt x="2674" y="404"/>
                  </a:lnTo>
                  <a:lnTo>
                    <a:pt x="2643" y="379"/>
                  </a:lnTo>
                  <a:lnTo>
                    <a:pt x="2610" y="356"/>
                  </a:lnTo>
                  <a:lnTo>
                    <a:pt x="2577" y="335"/>
                  </a:lnTo>
                  <a:lnTo>
                    <a:pt x="2544" y="314"/>
                  </a:lnTo>
                  <a:lnTo>
                    <a:pt x="2371" y="209"/>
                  </a:lnTo>
                  <a:lnTo>
                    <a:pt x="2371" y="209"/>
                  </a:lnTo>
                  <a:lnTo>
                    <a:pt x="2336" y="188"/>
                  </a:lnTo>
                  <a:lnTo>
                    <a:pt x="2301" y="169"/>
                  </a:lnTo>
                  <a:lnTo>
                    <a:pt x="2264" y="151"/>
                  </a:lnTo>
                  <a:lnTo>
                    <a:pt x="2228" y="134"/>
                  </a:lnTo>
                  <a:lnTo>
                    <a:pt x="2190" y="118"/>
                  </a:lnTo>
                  <a:lnTo>
                    <a:pt x="2153" y="103"/>
                  </a:lnTo>
                  <a:lnTo>
                    <a:pt x="2115" y="89"/>
                  </a:lnTo>
                  <a:lnTo>
                    <a:pt x="2076" y="76"/>
                  </a:lnTo>
                  <a:lnTo>
                    <a:pt x="2038" y="66"/>
                  </a:lnTo>
                  <a:lnTo>
                    <a:pt x="1999" y="56"/>
                  </a:lnTo>
                  <a:lnTo>
                    <a:pt x="1960" y="46"/>
                  </a:lnTo>
                  <a:lnTo>
                    <a:pt x="1919" y="40"/>
                  </a:lnTo>
                  <a:lnTo>
                    <a:pt x="1879" y="33"/>
                  </a:lnTo>
                  <a:lnTo>
                    <a:pt x="1840" y="27"/>
                  </a:lnTo>
                  <a:lnTo>
                    <a:pt x="1800" y="23"/>
                  </a:lnTo>
                  <a:lnTo>
                    <a:pt x="1758" y="21"/>
                  </a:lnTo>
                  <a:lnTo>
                    <a:pt x="1453" y="5"/>
                  </a:lnTo>
                  <a:lnTo>
                    <a:pt x="1453" y="5"/>
                  </a:lnTo>
                  <a:lnTo>
                    <a:pt x="1407" y="3"/>
                  </a:lnTo>
                  <a:lnTo>
                    <a:pt x="1361" y="2"/>
                  </a:lnTo>
                  <a:lnTo>
                    <a:pt x="1316" y="0"/>
                  </a:lnTo>
                  <a:lnTo>
                    <a:pt x="1270" y="0"/>
                  </a:lnTo>
                  <a:lnTo>
                    <a:pt x="1224" y="2"/>
                  </a:lnTo>
                  <a:lnTo>
                    <a:pt x="1179" y="3"/>
                  </a:lnTo>
                  <a:lnTo>
                    <a:pt x="1133" y="5"/>
                  </a:lnTo>
                  <a:lnTo>
                    <a:pt x="1087" y="7"/>
                  </a:lnTo>
                  <a:lnTo>
                    <a:pt x="524" y="46"/>
                  </a:lnTo>
                  <a:lnTo>
                    <a:pt x="524" y="46"/>
                  </a:lnTo>
                  <a:lnTo>
                    <a:pt x="495" y="50"/>
                  </a:lnTo>
                  <a:lnTo>
                    <a:pt x="467" y="55"/>
                  </a:lnTo>
                  <a:lnTo>
                    <a:pt x="441" y="60"/>
                  </a:lnTo>
                  <a:lnTo>
                    <a:pt x="414" y="68"/>
                  </a:lnTo>
                  <a:lnTo>
                    <a:pt x="388" y="79"/>
                  </a:lnTo>
                  <a:lnTo>
                    <a:pt x="364" y="89"/>
                  </a:lnTo>
                  <a:lnTo>
                    <a:pt x="338" y="102"/>
                  </a:lnTo>
                  <a:lnTo>
                    <a:pt x="315" y="116"/>
                  </a:lnTo>
                  <a:lnTo>
                    <a:pt x="292" y="132"/>
                  </a:lnTo>
                  <a:lnTo>
                    <a:pt x="272" y="148"/>
                  </a:lnTo>
                  <a:lnTo>
                    <a:pt x="251" y="166"/>
                  </a:lnTo>
                  <a:lnTo>
                    <a:pt x="231" y="186"/>
                  </a:lnTo>
                  <a:lnTo>
                    <a:pt x="213" y="207"/>
                  </a:lnTo>
                  <a:lnTo>
                    <a:pt x="196" y="229"/>
                  </a:lnTo>
                  <a:lnTo>
                    <a:pt x="181" y="252"/>
                  </a:lnTo>
                  <a:lnTo>
                    <a:pt x="166" y="277"/>
                  </a:lnTo>
                  <a:lnTo>
                    <a:pt x="87" y="420"/>
                  </a:lnTo>
                  <a:lnTo>
                    <a:pt x="87" y="420"/>
                  </a:lnTo>
                  <a:lnTo>
                    <a:pt x="76" y="444"/>
                  </a:lnTo>
                  <a:lnTo>
                    <a:pt x="65" y="467"/>
                  </a:lnTo>
                  <a:lnTo>
                    <a:pt x="41" y="523"/>
                  </a:lnTo>
                  <a:lnTo>
                    <a:pt x="41" y="523"/>
                  </a:lnTo>
                  <a:lnTo>
                    <a:pt x="34" y="543"/>
                  </a:lnTo>
                  <a:lnTo>
                    <a:pt x="27" y="563"/>
                  </a:lnTo>
                  <a:lnTo>
                    <a:pt x="27" y="563"/>
                  </a:lnTo>
                  <a:lnTo>
                    <a:pt x="17" y="595"/>
                  </a:lnTo>
                  <a:lnTo>
                    <a:pt x="10" y="627"/>
                  </a:lnTo>
                  <a:lnTo>
                    <a:pt x="4" y="659"/>
                  </a:lnTo>
                  <a:lnTo>
                    <a:pt x="1" y="693"/>
                  </a:lnTo>
                  <a:lnTo>
                    <a:pt x="0" y="725"/>
                  </a:lnTo>
                  <a:lnTo>
                    <a:pt x="0" y="759"/>
                  </a:lnTo>
                  <a:lnTo>
                    <a:pt x="2" y="791"/>
                  </a:lnTo>
                  <a:lnTo>
                    <a:pt x="7" y="823"/>
                  </a:lnTo>
                  <a:lnTo>
                    <a:pt x="12" y="855"/>
                  </a:lnTo>
                  <a:lnTo>
                    <a:pt x="20" y="888"/>
                  </a:lnTo>
                  <a:lnTo>
                    <a:pt x="31" y="919"/>
                  </a:lnTo>
                  <a:lnTo>
                    <a:pt x="43" y="950"/>
                  </a:lnTo>
                  <a:lnTo>
                    <a:pt x="57" y="980"/>
                  </a:lnTo>
                  <a:lnTo>
                    <a:pt x="73" y="1009"/>
                  </a:lnTo>
                  <a:lnTo>
                    <a:pt x="91" y="1037"/>
                  </a:lnTo>
                  <a:lnTo>
                    <a:pt x="110" y="1065"/>
                  </a:lnTo>
                  <a:lnTo>
                    <a:pt x="253" y="1254"/>
                  </a:lnTo>
                  <a:lnTo>
                    <a:pt x="514" y="1573"/>
                  </a:lnTo>
                  <a:lnTo>
                    <a:pt x="514" y="1573"/>
                  </a:lnTo>
                  <a:lnTo>
                    <a:pt x="535" y="1596"/>
                  </a:lnTo>
                  <a:lnTo>
                    <a:pt x="556" y="1618"/>
                  </a:lnTo>
                  <a:lnTo>
                    <a:pt x="578" y="1639"/>
                  </a:lnTo>
                  <a:lnTo>
                    <a:pt x="602" y="1657"/>
                  </a:lnTo>
                  <a:lnTo>
                    <a:pt x="625" y="1676"/>
                  </a:lnTo>
                  <a:lnTo>
                    <a:pt x="650" y="1692"/>
                  </a:lnTo>
                  <a:lnTo>
                    <a:pt x="677" y="1707"/>
                  </a:lnTo>
                  <a:lnTo>
                    <a:pt x="703" y="1721"/>
                  </a:lnTo>
                  <a:lnTo>
                    <a:pt x="730" y="1732"/>
                  </a:lnTo>
                  <a:lnTo>
                    <a:pt x="759" y="1744"/>
                  </a:lnTo>
                  <a:lnTo>
                    <a:pt x="786" y="1753"/>
                  </a:lnTo>
                  <a:lnTo>
                    <a:pt x="816" y="1760"/>
                  </a:lnTo>
                  <a:lnTo>
                    <a:pt x="845" y="1766"/>
                  </a:lnTo>
                  <a:lnTo>
                    <a:pt x="875" y="1770"/>
                  </a:lnTo>
                  <a:lnTo>
                    <a:pt x="905" y="1772"/>
                  </a:lnTo>
                  <a:lnTo>
                    <a:pt x="936" y="1774"/>
                  </a:lnTo>
                  <a:lnTo>
                    <a:pt x="2925" y="1782"/>
                  </a:lnTo>
                  <a:lnTo>
                    <a:pt x="3020" y="1267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4" name="Freeform 255">
              <a:extLst>
                <a:ext uri="{FF2B5EF4-FFF2-40B4-BE49-F238E27FC236}">
                  <a16:creationId xmlns:a16="http://schemas.microsoft.com/office/drawing/2014/main" id="{BDB2F242-4C69-4F69-B58D-891A388E9D3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25813" y="2657476"/>
              <a:ext cx="2354263" cy="576263"/>
            </a:xfrm>
            <a:custGeom>
              <a:avLst/>
              <a:gdLst>
                <a:gd name="T0" fmla="*/ 2967 w 2967"/>
                <a:gd name="T1" fmla="*/ 725 h 726"/>
                <a:gd name="T2" fmla="*/ 2895 w 2967"/>
                <a:gd name="T3" fmla="*/ 726 h 726"/>
                <a:gd name="T4" fmla="*/ 2631 w 2967"/>
                <a:gd name="T5" fmla="*/ 718 h 726"/>
                <a:gd name="T6" fmla="*/ 2239 w 2967"/>
                <a:gd name="T7" fmla="*/ 700 h 726"/>
                <a:gd name="T8" fmla="*/ 1509 w 2967"/>
                <a:gd name="T9" fmla="*/ 658 h 726"/>
                <a:gd name="T10" fmla="*/ 1097 w 2967"/>
                <a:gd name="T11" fmla="*/ 633 h 726"/>
                <a:gd name="T12" fmla="*/ 0 w 2967"/>
                <a:gd name="T13" fmla="*/ 563 h 726"/>
                <a:gd name="T14" fmla="*/ 7 w 2967"/>
                <a:gd name="T15" fmla="*/ 543 h 726"/>
                <a:gd name="T16" fmla="*/ 38 w 2967"/>
                <a:gd name="T17" fmla="*/ 468 h 726"/>
                <a:gd name="T18" fmla="*/ 49 w 2967"/>
                <a:gd name="T19" fmla="*/ 444 h 726"/>
                <a:gd name="T20" fmla="*/ 139 w 2967"/>
                <a:gd name="T21" fmla="*/ 277 h 726"/>
                <a:gd name="T22" fmla="*/ 154 w 2967"/>
                <a:gd name="T23" fmla="*/ 253 h 726"/>
                <a:gd name="T24" fmla="*/ 186 w 2967"/>
                <a:gd name="T25" fmla="*/ 208 h 726"/>
                <a:gd name="T26" fmla="*/ 224 w 2967"/>
                <a:gd name="T27" fmla="*/ 167 h 726"/>
                <a:gd name="T28" fmla="*/ 265 w 2967"/>
                <a:gd name="T29" fmla="*/ 132 h 726"/>
                <a:gd name="T30" fmla="*/ 311 w 2967"/>
                <a:gd name="T31" fmla="*/ 102 h 726"/>
                <a:gd name="T32" fmla="*/ 361 w 2967"/>
                <a:gd name="T33" fmla="*/ 79 h 726"/>
                <a:gd name="T34" fmla="*/ 414 w 2967"/>
                <a:gd name="T35" fmla="*/ 61 h 726"/>
                <a:gd name="T36" fmla="*/ 468 w 2967"/>
                <a:gd name="T37" fmla="*/ 50 h 726"/>
                <a:gd name="T38" fmla="*/ 1060 w 2967"/>
                <a:gd name="T39" fmla="*/ 8 h 726"/>
                <a:gd name="T40" fmla="*/ 1125 w 2967"/>
                <a:gd name="T41" fmla="*/ 4 h 726"/>
                <a:gd name="T42" fmla="*/ 1258 w 2967"/>
                <a:gd name="T43" fmla="*/ 0 h 726"/>
                <a:gd name="T44" fmla="*/ 1325 w 2967"/>
                <a:gd name="T45" fmla="*/ 1 h 726"/>
                <a:gd name="T46" fmla="*/ 1411 w 2967"/>
                <a:gd name="T47" fmla="*/ 4 h 726"/>
                <a:gd name="T48" fmla="*/ 1411 w 2967"/>
                <a:gd name="T49" fmla="*/ 4 h 726"/>
                <a:gd name="T50" fmla="*/ 1731 w 2967"/>
                <a:gd name="T51" fmla="*/ 21 h 726"/>
                <a:gd name="T52" fmla="*/ 1773 w 2967"/>
                <a:gd name="T53" fmla="*/ 23 h 726"/>
                <a:gd name="T54" fmla="*/ 1852 w 2967"/>
                <a:gd name="T55" fmla="*/ 33 h 726"/>
                <a:gd name="T56" fmla="*/ 1933 w 2967"/>
                <a:gd name="T57" fmla="*/ 48 h 726"/>
                <a:gd name="T58" fmla="*/ 2011 w 2967"/>
                <a:gd name="T59" fmla="*/ 66 h 726"/>
                <a:gd name="T60" fmla="*/ 2088 w 2967"/>
                <a:gd name="T61" fmla="*/ 90 h 726"/>
                <a:gd name="T62" fmla="*/ 2163 w 2967"/>
                <a:gd name="T63" fmla="*/ 118 h 726"/>
                <a:gd name="T64" fmla="*/ 2237 w 2967"/>
                <a:gd name="T65" fmla="*/ 151 h 726"/>
                <a:gd name="T66" fmla="*/ 2309 w 2967"/>
                <a:gd name="T67" fmla="*/ 188 h 726"/>
                <a:gd name="T68" fmla="*/ 2517 w 2967"/>
                <a:gd name="T69" fmla="*/ 314 h 726"/>
                <a:gd name="T70" fmla="*/ 2550 w 2967"/>
                <a:gd name="T71" fmla="*/ 334 h 726"/>
                <a:gd name="T72" fmla="*/ 2616 w 2967"/>
                <a:gd name="T73" fmla="*/ 379 h 726"/>
                <a:gd name="T74" fmla="*/ 2678 w 2967"/>
                <a:gd name="T75" fmla="*/ 428 h 726"/>
                <a:gd name="T76" fmla="*/ 2738 w 2967"/>
                <a:gd name="T77" fmla="*/ 481 h 726"/>
                <a:gd name="T78" fmla="*/ 2920 w 2967"/>
                <a:gd name="T79" fmla="*/ 662 h 726"/>
                <a:gd name="T80" fmla="*/ 2933 w 2967"/>
                <a:gd name="T81" fmla="*/ 675 h 726"/>
                <a:gd name="T82" fmla="*/ 2958 w 2967"/>
                <a:gd name="T83" fmla="*/ 708 h 726"/>
                <a:gd name="T84" fmla="*/ 2967 w 2967"/>
                <a:gd name="T85" fmla="*/ 725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967" h="726">
                  <a:moveTo>
                    <a:pt x="2967" y="725"/>
                  </a:moveTo>
                  <a:lnTo>
                    <a:pt x="2967" y="725"/>
                  </a:lnTo>
                  <a:lnTo>
                    <a:pt x="2937" y="726"/>
                  </a:lnTo>
                  <a:lnTo>
                    <a:pt x="2895" y="726"/>
                  </a:lnTo>
                  <a:lnTo>
                    <a:pt x="2781" y="724"/>
                  </a:lnTo>
                  <a:lnTo>
                    <a:pt x="2631" y="718"/>
                  </a:lnTo>
                  <a:lnTo>
                    <a:pt x="2449" y="710"/>
                  </a:lnTo>
                  <a:lnTo>
                    <a:pt x="2239" y="700"/>
                  </a:lnTo>
                  <a:lnTo>
                    <a:pt x="2010" y="687"/>
                  </a:lnTo>
                  <a:lnTo>
                    <a:pt x="1509" y="658"/>
                  </a:lnTo>
                  <a:lnTo>
                    <a:pt x="1509" y="658"/>
                  </a:lnTo>
                  <a:lnTo>
                    <a:pt x="1097" y="633"/>
                  </a:lnTo>
                  <a:lnTo>
                    <a:pt x="694" y="608"/>
                  </a:lnTo>
                  <a:lnTo>
                    <a:pt x="0" y="563"/>
                  </a:lnTo>
                  <a:lnTo>
                    <a:pt x="0" y="563"/>
                  </a:lnTo>
                  <a:lnTo>
                    <a:pt x="7" y="543"/>
                  </a:lnTo>
                  <a:lnTo>
                    <a:pt x="14" y="523"/>
                  </a:lnTo>
                  <a:lnTo>
                    <a:pt x="38" y="468"/>
                  </a:lnTo>
                  <a:lnTo>
                    <a:pt x="38" y="468"/>
                  </a:lnTo>
                  <a:lnTo>
                    <a:pt x="49" y="444"/>
                  </a:lnTo>
                  <a:lnTo>
                    <a:pt x="60" y="421"/>
                  </a:lnTo>
                  <a:lnTo>
                    <a:pt x="139" y="277"/>
                  </a:lnTo>
                  <a:lnTo>
                    <a:pt x="139" y="277"/>
                  </a:lnTo>
                  <a:lnTo>
                    <a:pt x="154" y="253"/>
                  </a:lnTo>
                  <a:lnTo>
                    <a:pt x="169" y="230"/>
                  </a:lnTo>
                  <a:lnTo>
                    <a:pt x="186" y="208"/>
                  </a:lnTo>
                  <a:lnTo>
                    <a:pt x="204" y="187"/>
                  </a:lnTo>
                  <a:lnTo>
                    <a:pt x="224" y="167"/>
                  </a:lnTo>
                  <a:lnTo>
                    <a:pt x="245" y="149"/>
                  </a:lnTo>
                  <a:lnTo>
                    <a:pt x="265" y="132"/>
                  </a:lnTo>
                  <a:lnTo>
                    <a:pt x="288" y="117"/>
                  </a:lnTo>
                  <a:lnTo>
                    <a:pt x="311" y="102"/>
                  </a:lnTo>
                  <a:lnTo>
                    <a:pt x="337" y="89"/>
                  </a:lnTo>
                  <a:lnTo>
                    <a:pt x="361" y="79"/>
                  </a:lnTo>
                  <a:lnTo>
                    <a:pt x="387" y="69"/>
                  </a:lnTo>
                  <a:lnTo>
                    <a:pt x="414" y="61"/>
                  </a:lnTo>
                  <a:lnTo>
                    <a:pt x="440" y="54"/>
                  </a:lnTo>
                  <a:lnTo>
                    <a:pt x="468" y="50"/>
                  </a:lnTo>
                  <a:lnTo>
                    <a:pt x="497" y="48"/>
                  </a:lnTo>
                  <a:lnTo>
                    <a:pt x="1060" y="8"/>
                  </a:lnTo>
                  <a:lnTo>
                    <a:pt x="1060" y="8"/>
                  </a:lnTo>
                  <a:lnTo>
                    <a:pt x="1125" y="4"/>
                  </a:lnTo>
                  <a:lnTo>
                    <a:pt x="1192" y="1"/>
                  </a:lnTo>
                  <a:lnTo>
                    <a:pt x="1258" y="0"/>
                  </a:lnTo>
                  <a:lnTo>
                    <a:pt x="1324" y="1"/>
                  </a:lnTo>
                  <a:lnTo>
                    <a:pt x="1325" y="1"/>
                  </a:lnTo>
                  <a:lnTo>
                    <a:pt x="1325" y="1"/>
                  </a:lnTo>
                  <a:lnTo>
                    <a:pt x="1411" y="4"/>
                  </a:lnTo>
                  <a:lnTo>
                    <a:pt x="1411" y="4"/>
                  </a:lnTo>
                  <a:lnTo>
                    <a:pt x="1411" y="4"/>
                  </a:lnTo>
                  <a:lnTo>
                    <a:pt x="1426" y="5"/>
                  </a:lnTo>
                  <a:lnTo>
                    <a:pt x="1731" y="21"/>
                  </a:lnTo>
                  <a:lnTo>
                    <a:pt x="1731" y="21"/>
                  </a:lnTo>
                  <a:lnTo>
                    <a:pt x="1773" y="23"/>
                  </a:lnTo>
                  <a:lnTo>
                    <a:pt x="1813" y="28"/>
                  </a:lnTo>
                  <a:lnTo>
                    <a:pt x="1852" y="33"/>
                  </a:lnTo>
                  <a:lnTo>
                    <a:pt x="1892" y="39"/>
                  </a:lnTo>
                  <a:lnTo>
                    <a:pt x="1933" y="48"/>
                  </a:lnTo>
                  <a:lnTo>
                    <a:pt x="1972" y="56"/>
                  </a:lnTo>
                  <a:lnTo>
                    <a:pt x="2011" y="66"/>
                  </a:lnTo>
                  <a:lnTo>
                    <a:pt x="2049" y="78"/>
                  </a:lnTo>
                  <a:lnTo>
                    <a:pt x="2088" y="90"/>
                  </a:lnTo>
                  <a:lnTo>
                    <a:pt x="2126" y="103"/>
                  </a:lnTo>
                  <a:lnTo>
                    <a:pt x="2163" y="118"/>
                  </a:lnTo>
                  <a:lnTo>
                    <a:pt x="2201" y="134"/>
                  </a:lnTo>
                  <a:lnTo>
                    <a:pt x="2237" y="151"/>
                  </a:lnTo>
                  <a:lnTo>
                    <a:pt x="2274" y="170"/>
                  </a:lnTo>
                  <a:lnTo>
                    <a:pt x="2309" y="188"/>
                  </a:lnTo>
                  <a:lnTo>
                    <a:pt x="2344" y="209"/>
                  </a:lnTo>
                  <a:lnTo>
                    <a:pt x="2517" y="314"/>
                  </a:lnTo>
                  <a:lnTo>
                    <a:pt x="2517" y="314"/>
                  </a:lnTo>
                  <a:lnTo>
                    <a:pt x="2550" y="334"/>
                  </a:lnTo>
                  <a:lnTo>
                    <a:pt x="2583" y="356"/>
                  </a:lnTo>
                  <a:lnTo>
                    <a:pt x="2616" y="379"/>
                  </a:lnTo>
                  <a:lnTo>
                    <a:pt x="2647" y="404"/>
                  </a:lnTo>
                  <a:lnTo>
                    <a:pt x="2678" y="428"/>
                  </a:lnTo>
                  <a:lnTo>
                    <a:pt x="2708" y="454"/>
                  </a:lnTo>
                  <a:lnTo>
                    <a:pt x="2738" y="481"/>
                  </a:lnTo>
                  <a:lnTo>
                    <a:pt x="2765" y="508"/>
                  </a:lnTo>
                  <a:lnTo>
                    <a:pt x="2920" y="662"/>
                  </a:lnTo>
                  <a:lnTo>
                    <a:pt x="2920" y="662"/>
                  </a:lnTo>
                  <a:lnTo>
                    <a:pt x="2933" y="675"/>
                  </a:lnTo>
                  <a:lnTo>
                    <a:pt x="2946" y="692"/>
                  </a:lnTo>
                  <a:lnTo>
                    <a:pt x="2958" y="708"/>
                  </a:lnTo>
                  <a:lnTo>
                    <a:pt x="2967" y="725"/>
                  </a:lnTo>
                  <a:lnTo>
                    <a:pt x="2967" y="725"/>
                  </a:lnTo>
                  <a:close/>
                </a:path>
              </a:pathLst>
            </a:custGeom>
            <a:solidFill>
              <a:srgbClr val="43C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" name="Freeform 256">
              <a:extLst>
                <a:ext uri="{FF2B5EF4-FFF2-40B4-BE49-F238E27FC236}">
                  <a16:creationId xmlns:a16="http://schemas.microsoft.com/office/drawing/2014/main" id="{B9598D9D-F489-45D6-B3EF-0A7E5EC9DB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79788" y="2695576"/>
              <a:ext cx="2224088" cy="500063"/>
            </a:xfrm>
            <a:custGeom>
              <a:avLst/>
              <a:gdLst>
                <a:gd name="T0" fmla="*/ 2802 w 2802"/>
                <a:gd name="T1" fmla="*/ 631 h 631"/>
                <a:gd name="T2" fmla="*/ 2603 w 2802"/>
                <a:gd name="T3" fmla="*/ 624 h 631"/>
                <a:gd name="T4" fmla="*/ 2309 w 2802"/>
                <a:gd name="T5" fmla="*/ 611 h 631"/>
                <a:gd name="T6" fmla="*/ 1444 w 2802"/>
                <a:gd name="T7" fmla="*/ 563 h 631"/>
                <a:gd name="T8" fmla="*/ 1056 w 2802"/>
                <a:gd name="T9" fmla="*/ 539 h 631"/>
                <a:gd name="T10" fmla="*/ 0 w 2802"/>
                <a:gd name="T11" fmla="*/ 472 h 631"/>
                <a:gd name="T12" fmla="*/ 15 w 2802"/>
                <a:gd name="T13" fmla="*/ 437 h 631"/>
                <a:gd name="T14" fmla="*/ 35 w 2802"/>
                <a:gd name="T15" fmla="*/ 395 h 631"/>
                <a:gd name="T16" fmla="*/ 114 w 2802"/>
                <a:gd name="T17" fmla="*/ 252 h 631"/>
                <a:gd name="T18" fmla="*/ 141 w 2802"/>
                <a:gd name="T19" fmla="*/ 209 h 631"/>
                <a:gd name="T20" fmla="*/ 172 w 2802"/>
                <a:gd name="T21" fmla="*/ 170 h 631"/>
                <a:gd name="T22" fmla="*/ 207 w 2802"/>
                <a:gd name="T23" fmla="*/ 137 h 631"/>
                <a:gd name="T24" fmla="*/ 247 w 2802"/>
                <a:gd name="T25" fmla="*/ 108 h 631"/>
                <a:gd name="T26" fmla="*/ 289 w 2802"/>
                <a:gd name="T27" fmla="*/ 84 h 631"/>
                <a:gd name="T28" fmla="*/ 335 w 2802"/>
                <a:gd name="T29" fmla="*/ 66 h 631"/>
                <a:gd name="T30" fmla="*/ 382 w 2802"/>
                <a:gd name="T31" fmla="*/ 54 h 631"/>
                <a:gd name="T32" fmla="*/ 432 w 2802"/>
                <a:gd name="T33" fmla="*/ 47 h 631"/>
                <a:gd name="T34" fmla="*/ 996 w 2802"/>
                <a:gd name="T35" fmla="*/ 8 h 631"/>
                <a:gd name="T36" fmla="*/ 1099 w 2802"/>
                <a:gd name="T37" fmla="*/ 2 h 631"/>
                <a:gd name="T38" fmla="*/ 1201 w 2802"/>
                <a:gd name="T39" fmla="*/ 0 h 631"/>
                <a:gd name="T40" fmla="*/ 1255 w 2802"/>
                <a:gd name="T41" fmla="*/ 1 h 631"/>
                <a:gd name="T42" fmla="*/ 1258 w 2802"/>
                <a:gd name="T43" fmla="*/ 1 h 631"/>
                <a:gd name="T44" fmla="*/ 1343 w 2802"/>
                <a:gd name="T45" fmla="*/ 3 h 631"/>
                <a:gd name="T46" fmla="*/ 1662 w 2802"/>
                <a:gd name="T47" fmla="*/ 20 h 631"/>
                <a:gd name="T48" fmla="*/ 1701 w 2802"/>
                <a:gd name="T49" fmla="*/ 23 h 631"/>
                <a:gd name="T50" fmla="*/ 1778 w 2802"/>
                <a:gd name="T51" fmla="*/ 32 h 631"/>
                <a:gd name="T52" fmla="*/ 1855 w 2802"/>
                <a:gd name="T53" fmla="*/ 46 h 631"/>
                <a:gd name="T54" fmla="*/ 1931 w 2802"/>
                <a:gd name="T55" fmla="*/ 64 h 631"/>
                <a:gd name="T56" fmla="*/ 2005 w 2802"/>
                <a:gd name="T57" fmla="*/ 87 h 631"/>
                <a:gd name="T58" fmla="*/ 2079 w 2802"/>
                <a:gd name="T59" fmla="*/ 114 h 631"/>
                <a:gd name="T60" fmla="*/ 2150 w 2802"/>
                <a:gd name="T61" fmla="*/ 146 h 631"/>
                <a:gd name="T62" fmla="*/ 2219 w 2802"/>
                <a:gd name="T63" fmla="*/ 182 h 631"/>
                <a:gd name="T64" fmla="*/ 2425 w 2802"/>
                <a:gd name="T65" fmla="*/ 306 h 631"/>
                <a:gd name="T66" fmla="*/ 2458 w 2802"/>
                <a:gd name="T67" fmla="*/ 327 h 631"/>
                <a:gd name="T68" fmla="*/ 2521 w 2802"/>
                <a:gd name="T69" fmla="*/ 369 h 631"/>
                <a:gd name="T70" fmla="*/ 2581 w 2802"/>
                <a:gd name="T71" fmla="*/ 417 h 631"/>
                <a:gd name="T72" fmla="*/ 2638 w 2802"/>
                <a:gd name="T73" fmla="*/ 467 h 631"/>
                <a:gd name="T74" fmla="*/ 2802 w 2802"/>
                <a:gd name="T75" fmla="*/ 631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802" h="631">
                  <a:moveTo>
                    <a:pt x="2802" y="631"/>
                  </a:moveTo>
                  <a:lnTo>
                    <a:pt x="2802" y="631"/>
                  </a:lnTo>
                  <a:lnTo>
                    <a:pt x="2714" y="629"/>
                  </a:lnTo>
                  <a:lnTo>
                    <a:pt x="2603" y="624"/>
                  </a:lnTo>
                  <a:lnTo>
                    <a:pt x="2468" y="618"/>
                  </a:lnTo>
                  <a:lnTo>
                    <a:pt x="2309" y="611"/>
                  </a:lnTo>
                  <a:lnTo>
                    <a:pt x="1923" y="591"/>
                  </a:lnTo>
                  <a:lnTo>
                    <a:pt x="1444" y="563"/>
                  </a:lnTo>
                  <a:lnTo>
                    <a:pt x="1444" y="563"/>
                  </a:lnTo>
                  <a:lnTo>
                    <a:pt x="1056" y="539"/>
                  </a:lnTo>
                  <a:lnTo>
                    <a:pt x="675" y="516"/>
                  </a:lnTo>
                  <a:lnTo>
                    <a:pt x="0" y="472"/>
                  </a:lnTo>
                  <a:lnTo>
                    <a:pt x="15" y="437"/>
                  </a:lnTo>
                  <a:lnTo>
                    <a:pt x="15" y="437"/>
                  </a:lnTo>
                  <a:lnTo>
                    <a:pt x="24" y="417"/>
                  </a:lnTo>
                  <a:lnTo>
                    <a:pt x="35" y="395"/>
                  </a:lnTo>
                  <a:lnTo>
                    <a:pt x="114" y="252"/>
                  </a:lnTo>
                  <a:lnTo>
                    <a:pt x="114" y="252"/>
                  </a:lnTo>
                  <a:lnTo>
                    <a:pt x="127" y="230"/>
                  </a:lnTo>
                  <a:lnTo>
                    <a:pt x="141" y="209"/>
                  </a:lnTo>
                  <a:lnTo>
                    <a:pt x="156" y="190"/>
                  </a:lnTo>
                  <a:lnTo>
                    <a:pt x="172" y="170"/>
                  </a:lnTo>
                  <a:lnTo>
                    <a:pt x="189" y="153"/>
                  </a:lnTo>
                  <a:lnTo>
                    <a:pt x="207" y="137"/>
                  </a:lnTo>
                  <a:lnTo>
                    <a:pt x="227" y="122"/>
                  </a:lnTo>
                  <a:lnTo>
                    <a:pt x="247" y="108"/>
                  </a:lnTo>
                  <a:lnTo>
                    <a:pt x="267" y="95"/>
                  </a:lnTo>
                  <a:lnTo>
                    <a:pt x="289" y="84"/>
                  </a:lnTo>
                  <a:lnTo>
                    <a:pt x="312" y="74"/>
                  </a:lnTo>
                  <a:lnTo>
                    <a:pt x="335" y="66"/>
                  </a:lnTo>
                  <a:lnTo>
                    <a:pt x="358" y="58"/>
                  </a:lnTo>
                  <a:lnTo>
                    <a:pt x="382" y="54"/>
                  </a:lnTo>
                  <a:lnTo>
                    <a:pt x="408" y="49"/>
                  </a:lnTo>
                  <a:lnTo>
                    <a:pt x="432" y="47"/>
                  </a:lnTo>
                  <a:lnTo>
                    <a:pt x="996" y="8"/>
                  </a:lnTo>
                  <a:lnTo>
                    <a:pt x="996" y="8"/>
                  </a:lnTo>
                  <a:lnTo>
                    <a:pt x="1047" y="4"/>
                  </a:lnTo>
                  <a:lnTo>
                    <a:pt x="1099" y="2"/>
                  </a:lnTo>
                  <a:lnTo>
                    <a:pt x="1149" y="1"/>
                  </a:lnTo>
                  <a:lnTo>
                    <a:pt x="1201" y="0"/>
                  </a:lnTo>
                  <a:lnTo>
                    <a:pt x="1201" y="0"/>
                  </a:lnTo>
                  <a:lnTo>
                    <a:pt x="1255" y="1"/>
                  </a:lnTo>
                  <a:lnTo>
                    <a:pt x="1258" y="1"/>
                  </a:lnTo>
                  <a:lnTo>
                    <a:pt x="1258" y="1"/>
                  </a:lnTo>
                  <a:lnTo>
                    <a:pt x="1342" y="3"/>
                  </a:lnTo>
                  <a:lnTo>
                    <a:pt x="1343" y="3"/>
                  </a:lnTo>
                  <a:lnTo>
                    <a:pt x="1357" y="4"/>
                  </a:lnTo>
                  <a:lnTo>
                    <a:pt x="1662" y="20"/>
                  </a:lnTo>
                  <a:lnTo>
                    <a:pt x="1662" y="20"/>
                  </a:lnTo>
                  <a:lnTo>
                    <a:pt x="1701" y="23"/>
                  </a:lnTo>
                  <a:lnTo>
                    <a:pt x="1740" y="27"/>
                  </a:lnTo>
                  <a:lnTo>
                    <a:pt x="1778" y="32"/>
                  </a:lnTo>
                  <a:lnTo>
                    <a:pt x="1817" y="38"/>
                  </a:lnTo>
                  <a:lnTo>
                    <a:pt x="1855" y="46"/>
                  </a:lnTo>
                  <a:lnTo>
                    <a:pt x="1893" y="54"/>
                  </a:lnTo>
                  <a:lnTo>
                    <a:pt x="1931" y="64"/>
                  </a:lnTo>
                  <a:lnTo>
                    <a:pt x="1968" y="74"/>
                  </a:lnTo>
                  <a:lnTo>
                    <a:pt x="2005" y="87"/>
                  </a:lnTo>
                  <a:lnTo>
                    <a:pt x="2042" y="100"/>
                  </a:lnTo>
                  <a:lnTo>
                    <a:pt x="2079" y="114"/>
                  </a:lnTo>
                  <a:lnTo>
                    <a:pt x="2114" y="130"/>
                  </a:lnTo>
                  <a:lnTo>
                    <a:pt x="2150" y="146"/>
                  </a:lnTo>
                  <a:lnTo>
                    <a:pt x="2185" y="163"/>
                  </a:lnTo>
                  <a:lnTo>
                    <a:pt x="2219" y="182"/>
                  </a:lnTo>
                  <a:lnTo>
                    <a:pt x="2253" y="201"/>
                  </a:lnTo>
                  <a:lnTo>
                    <a:pt x="2425" y="306"/>
                  </a:lnTo>
                  <a:lnTo>
                    <a:pt x="2425" y="306"/>
                  </a:lnTo>
                  <a:lnTo>
                    <a:pt x="2458" y="327"/>
                  </a:lnTo>
                  <a:lnTo>
                    <a:pt x="2490" y="348"/>
                  </a:lnTo>
                  <a:lnTo>
                    <a:pt x="2521" y="369"/>
                  </a:lnTo>
                  <a:lnTo>
                    <a:pt x="2551" y="392"/>
                  </a:lnTo>
                  <a:lnTo>
                    <a:pt x="2581" y="417"/>
                  </a:lnTo>
                  <a:lnTo>
                    <a:pt x="2610" y="442"/>
                  </a:lnTo>
                  <a:lnTo>
                    <a:pt x="2638" y="467"/>
                  </a:lnTo>
                  <a:lnTo>
                    <a:pt x="2665" y="494"/>
                  </a:lnTo>
                  <a:lnTo>
                    <a:pt x="2802" y="631"/>
                  </a:lnTo>
                  <a:close/>
                </a:path>
              </a:pathLst>
            </a:custGeom>
            <a:solidFill>
              <a:srgbClr val="80E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6" name="Freeform 257">
              <a:extLst>
                <a:ext uri="{FF2B5EF4-FFF2-40B4-BE49-F238E27FC236}">
                  <a16:creationId xmlns:a16="http://schemas.microsoft.com/office/drawing/2014/main" id="{08A84245-5040-4672-8828-07BC823165F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76738" y="2659063"/>
              <a:ext cx="146050" cy="520700"/>
            </a:xfrm>
            <a:custGeom>
              <a:avLst/>
              <a:gdLst>
                <a:gd name="T0" fmla="*/ 185 w 185"/>
                <a:gd name="T1" fmla="*/ 657 h 657"/>
                <a:gd name="T2" fmla="*/ 49 w 185"/>
                <a:gd name="T3" fmla="*/ 649 h 657"/>
                <a:gd name="T4" fmla="*/ 0 w 185"/>
                <a:gd name="T5" fmla="*/ 0 h 657"/>
                <a:gd name="T6" fmla="*/ 0 w 185"/>
                <a:gd name="T7" fmla="*/ 0 h 657"/>
                <a:gd name="T8" fmla="*/ 1 w 185"/>
                <a:gd name="T9" fmla="*/ 0 h 657"/>
                <a:gd name="T10" fmla="*/ 1 w 185"/>
                <a:gd name="T11" fmla="*/ 0 h 657"/>
                <a:gd name="T12" fmla="*/ 1 w 185"/>
                <a:gd name="T13" fmla="*/ 0 h 657"/>
                <a:gd name="T14" fmla="*/ 87 w 185"/>
                <a:gd name="T15" fmla="*/ 3 h 657"/>
                <a:gd name="T16" fmla="*/ 87 w 185"/>
                <a:gd name="T17" fmla="*/ 3 h 657"/>
                <a:gd name="T18" fmla="*/ 185 w 185"/>
                <a:gd name="T19" fmla="*/ 657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5" h="657">
                  <a:moveTo>
                    <a:pt x="185" y="657"/>
                  </a:moveTo>
                  <a:lnTo>
                    <a:pt x="49" y="649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87" y="3"/>
                  </a:lnTo>
                  <a:lnTo>
                    <a:pt x="87" y="3"/>
                  </a:lnTo>
                  <a:lnTo>
                    <a:pt x="185" y="657"/>
                  </a:lnTo>
                  <a:close/>
                </a:path>
              </a:pathLst>
            </a:custGeom>
            <a:solidFill>
              <a:srgbClr val="43C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7" name="Freeform 258">
              <a:extLst>
                <a:ext uri="{FF2B5EF4-FFF2-40B4-BE49-F238E27FC236}">
                  <a16:creationId xmlns:a16="http://schemas.microsoft.com/office/drawing/2014/main" id="{82E6D5D2-41E3-4120-A543-A4E6A491443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03588" y="3103563"/>
              <a:ext cx="2416175" cy="968375"/>
            </a:xfrm>
            <a:custGeom>
              <a:avLst/>
              <a:gdLst>
                <a:gd name="T0" fmla="*/ 3025 w 3042"/>
                <a:gd name="T1" fmla="*/ 251 h 1220"/>
                <a:gd name="T2" fmla="*/ 3039 w 3042"/>
                <a:gd name="T3" fmla="*/ 365 h 1220"/>
                <a:gd name="T4" fmla="*/ 3042 w 3042"/>
                <a:gd name="T5" fmla="*/ 478 h 1220"/>
                <a:gd name="T6" fmla="*/ 3037 w 3042"/>
                <a:gd name="T7" fmla="*/ 592 h 1220"/>
                <a:gd name="T8" fmla="*/ 3020 w 3042"/>
                <a:gd name="T9" fmla="*/ 705 h 1220"/>
                <a:gd name="T10" fmla="*/ 936 w 3042"/>
                <a:gd name="T11" fmla="*/ 1211 h 1220"/>
                <a:gd name="T12" fmla="*/ 905 w 3042"/>
                <a:gd name="T13" fmla="*/ 1209 h 1220"/>
                <a:gd name="T14" fmla="*/ 845 w 3042"/>
                <a:gd name="T15" fmla="*/ 1202 h 1220"/>
                <a:gd name="T16" fmla="*/ 786 w 3042"/>
                <a:gd name="T17" fmla="*/ 1190 h 1220"/>
                <a:gd name="T18" fmla="*/ 730 w 3042"/>
                <a:gd name="T19" fmla="*/ 1170 h 1220"/>
                <a:gd name="T20" fmla="*/ 677 w 3042"/>
                <a:gd name="T21" fmla="*/ 1144 h 1220"/>
                <a:gd name="T22" fmla="*/ 625 w 3042"/>
                <a:gd name="T23" fmla="*/ 1113 h 1220"/>
                <a:gd name="T24" fmla="*/ 578 w 3042"/>
                <a:gd name="T25" fmla="*/ 1076 h 1220"/>
                <a:gd name="T26" fmla="*/ 535 w 3042"/>
                <a:gd name="T27" fmla="*/ 1033 h 1220"/>
                <a:gd name="T28" fmla="*/ 253 w 3042"/>
                <a:gd name="T29" fmla="*/ 691 h 1220"/>
                <a:gd name="T30" fmla="*/ 110 w 3042"/>
                <a:gd name="T31" fmla="*/ 502 h 1220"/>
                <a:gd name="T32" fmla="*/ 73 w 3042"/>
                <a:gd name="T33" fmla="*/ 447 h 1220"/>
                <a:gd name="T34" fmla="*/ 43 w 3042"/>
                <a:gd name="T35" fmla="*/ 387 h 1220"/>
                <a:gd name="T36" fmla="*/ 20 w 3042"/>
                <a:gd name="T37" fmla="*/ 325 h 1220"/>
                <a:gd name="T38" fmla="*/ 7 w 3042"/>
                <a:gd name="T39" fmla="*/ 261 h 1220"/>
                <a:gd name="T40" fmla="*/ 0 w 3042"/>
                <a:gd name="T41" fmla="*/ 195 h 1220"/>
                <a:gd name="T42" fmla="*/ 1 w 3042"/>
                <a:gd name="T43" fmla="*/ 130 h 1220"/>
                <a:gd name="T44" fmla="*/ 10 w 3042"/>
                <a:gd name="T45" fmla="*/ 64 h 1220"/>
                <a:gd name="T46" fmla="*/ 27 w 3042"/>
                <a:gd name="T47" fmla="*/ 0 h 1220"/>
                <a:gd name="T48" fmla="*/ 825 w 3042"/>
                <a:gd name="T49" fmla="*/ 51 h 1220"/>
                <a:gd name="T50" fmla="*/ 1750 w 3042"/>
                <a:gd name="T51" fmla="*/ 108 h 1220"/>
                <a:gd name="T52" fmla="*/ 2379 w 3042"/>
                <a:gd name="T53" fmla="*/ 142 h 1220"/>
                <a:gd name="T54" fmla="*/ 2709 w 3042"/>
                <a:gd name="T55" fmla="*/ 157 h 1220"/>
                <a:gd name="T56" fmla="*/ 2933 w 3042"/>
                <a:gd name="T57" fmla="*/ 163 h 1220"/>
                <a:gd name="T58" fmla="*/ 2994 w 3042"/>
                <a:gd name="T59" fmla="*/ 162 h 1220"/>
                <a:gd name="T60" fmla="*/ 3004 w 3042"/>
                <a:gd name="T61" fmla="*/ 183 h 1220"/>
                <a:gd name="T62" fmla="*/ 3020 w 3042"/>
                <a:gd name="T63" fmla="*/ 228 h 1220"/>
                <a:gd name="T64" fmla="*/ 3025 w 3042"/>
                <a:gd name="T65" fmla="*/ 251 h 1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42" h="1220">
                  <a:moveTo>
                    <a:pt x="3025" y="251"/>
                  </a:moveTo>
                  <a:lnTo>
                    <a:pt x="3025" y="251"/>
                  </a:lnTo>
                  <a:lnTo>
                    <a:pt x="3033" y="307"/>
                  </a:lnTo>
                  <a:lnTo>
                    <a:pt x="3039" y="365"/>
                  </a:lnTo>
                  <a:lnTo>
                    <a:pt x="3041" y="421"/>
                  </a:lnTo>
                  <a:lnTo>
                    <a:pt x="3042" y="478"/>
                  </a:lnTo>
                  <a:lnTo>
                    <a:pt x="3040" y="534"/>
                  </a:lnTo>
                  <a:lnTo>
                    <a:pt x="3037" y="592"/>
                  </a:lnTo>
                  <a:lnTo>
                    <a:pt x="3030" y="648"/>
                  </a:lnTo>
                  <a:lnTo>
                    <a:pt x="3020" y="705"/>
                  </a:lnTo>
                  <a:lnTo>
                    <a:pt x="2925" y="1220"/>
                  </a:lnTo>
                  <a:lnTo>
                    <a:pt x="936" y="1211"/>
                  </a:lnTo>
                  <a:lnTo>
                    <a:pt x="936" y="1211"/>
                  </a:lnTo>
                  <a:lnTo>
                    <a:pt x="905" y="1209"/>
                  </a:lnTo>
                  <a:lnTo>
                    <a:pt x="875" y="1207"/>
                  </a:lnTo>
                  <a:lnTo>
                    <a:pt x="845" y="1202"/>
                  </a:lnTo>
                  <a:lnTo>
                    <a:pt x="816" y="1197"/>
                  </a:lnTo>
                  <a:lnTo>
                    <a:pt x="786" y="1190"/>
                  </a:lnTo>
                  <a:lnTo>
                    <a:pt x="759" y="1181"/>
                  </a:lnTo>
                  <a:lnTo>
                    <a:pt x="730" y="1170"/>
                  </a:lnTo>
                  <a:lnTo>
                    <a:pt x="703" y="1158"/>
                  </a:lnTo>
                  <a:lnTo>
                    <a:pt x="677" y="1144"/>
                  </a:lnTo>
                  <a:lnTo>
                    <a:pt x="650" y="1129"/>
                  </a:lnTo>
                  <a:lnTo>
                    <a:pt x="625" y="1113"/>
                  </a:lnTo>
                  <a:lnTo>
                    <a:pt x="602" y="1095"/>
                  </a:lnTo>
                  <a:lnTo>
                    <a:pt x="578" y="1076"/>
                  </a:lnTo>
                  <a:lnTo>
                    <a:pt x="556" y="1055"/>
                  </a:lnTo>
                  <a:lnTo>
                    <a:pt x="535" y="1033"/>
                  </a:lnTo>
                  <a:lnTo>
                    <a:pt x="514" y="1010"/>
                  </a:lnTo>
                  <a:lnTo>
                    <a:pt x="253" y="691"/>
                  </a:lnTo>
                  <a:lnTo>
                    <a:pt x="110" y="502"/>
                  </a:lnTo>
                  <a:lnTo>
                    <a:pt x="110" y="502"/>
                  </a:lnTo>
                  <a:lnTo>
                    <a:pt x="91" y="474"/>
                  </a:lnTo>
                  <a:lnTo>
                    <a:pt x="73" y="447"/>
                  </a:lnTo>
                  <a:lnTo>
                    <a:pt x="57" y="417"/>
                  </a:lnTo>
                  <a:lnTo>
                    <a:pt x="43" y="387"/>
                  </a:lnTo>
                  <a:lnTo>
                    <a:pt x="31" y="356"/>
                  </a:lnTo>
                  <a:lnTo>
                    <a:pt x="20" y="325"/>
                  </a:lnTo>
                  <a:lnTo>
                    <a:pt x="12" y="293"/>
                  </a:lnTo>
                  <a:lnTo>
                    <a:pt x="7" y="261"/>
                  </a:lnTo>
                  <a:lnTo>
                    <a:pt x="2" y="228"/>
                  </a:lnTo>
                  <a:lnTo>
                    <a:pt x="0" y="195"/>
                  </a:lnTo>
                  <a:lnTo>
                    <a:pt x="0" y="163"/>
                  </a:lnTo>
                  <a:lnTo>
                    <a:pt x="1" y="130"/>
                  </a:lnTo>
                  <a:lnTo>
                    <a:pt x="4" y="98"/>
                  </a:lnTo>
                  <a:lnTo>
                    <a:pt x="10" y="64"/>
                  </a:lnTo>
                  <a:lnTo>
                    <a:pt x="17" y="32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825" y="51"/>
                  </a:lnTo>
                  <a:lnTo>
                    <a:pt x="1287" y="80"/>
                  </a:lnTo>
                  <a:lnTo>
                    <a:pt x="1750" y="108"/>
                  </a:lnTo>
                  <a:lnTo>
                    <a:pt x="2183" y="132"/>
                  </a:lnTo>
                  <a:lnTo>
                    <a:pt x="2379" y="142"/>
                  </a:lnTo>
                  <a:lnTo>
                    <a:pt x="2555" y="151"/>
                  </a:lnTo>
                  <a:lnTo>
                    <a:pt x="2709" y="157"/>
                  </a:lnTo>
                  <a:lnTo>
                    <a:pt x="2836" y="162"/>
                  </a:lnTo>
                  <a:lnTo>
                    <a:pt x="2933" y="163"/>
                  </a:lnTo>
                  <a:lnTo>
                    <a:pt x="2967" y="163"/>
                  </a:lnTo>
                  <a:lnTo>
                    <a:pt x="2994" y="162"/>
                  </a:lnTo>
                  <a:lnTo>
                    <a:pt x="2994" y="162"/>
                  </a:lnTo>
                  <a:lnTo>
                    <a:pt x="3004" y="183"/>
                  </a:lnTo>
                  <a:lnTo>
                    <a:pt x="3013" y="205"/>
                  </a:lnTo>
                  <a:lnTo>
                    <a:pt x="3020" y="228"/>
                  </a:lnTo>
                  <a:lnTo>
                    <a:pt x="3025" y="251"/>
                  </a:lnTo>
                  <a:lnTo>
                    <a:pt x="3025" y="251"/>
                  </a:lnTo>
                  <a:close/>
                </a:path>
              </a:pathLst>
            </a:custGeom>
            <a:solidFill>
              <a:srgbClr val="43C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8" name="Freeform 259">
              <a:extLst>
                <a:ext uri="{FF2B5EF4-FFF2-40B4-BE49-F238E27FC236}">
                  <a16:creationId xmlns:a16="http://schemas.microsoft.com/office/drawing/2014/main" id="{0EE9C518-91D5-4EEF-A6C8-09C406419D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41688" y="3143251"/>
              <a:ext cx="2339975" cy="890588"/>
            </a:xfrm>
            <a:custGeom>
              <a:avLst/>
              <a:gdLst>
                <a:gd name="T0" fmla="*/ 889 w 2948"/>
                <a:gd name="T1" fmla="*/ 1114 h 1122"/>
                <a:gd name="T2" fmla="*/ 889 w 2948"/>
                <a:gd name="T3" fmla="*/ 1114 h 1122"/>
                <a:gd name="T4" fmla="*/ 861 w 2948"/>
                <a:gd name="T5" fmla="*/ 1113 h 1122"/>
                <a:gd name="T6" fmla="*/ 834 w 2948"/>
                <a:gd name="T7" fmla="*/ 1111 h 1122"/>
                <a:gd name="T8" fmla="*/ 806 w 2948"/>
                <a:gd name="T9" fmla="*/ 1107 h 1122"/>
                <a:gd name="T10" fmla="*/ 780 w 2948"/>
                <a:gd name="T11" fmla="*/ 1102 h 1122"/>
                <a:gd name="T12" fmla="*/ 753 w 2948"/>
                <a:gd name="T13" fmla="*/ 1095 h 1122"/>
                <a:gd name="T14" fmla="*/ 727 w 2948"/>
                <a:gd name="T15" fmla="*/ 1087 h 1122"/>
                <a:gd name="T16" fmla="*/ 701 w 2948"/>
                <a:gd name="T17" fmla="*/ 1077 h 1122"/>
                <a:gd name="T18" fmla="*/ 676 w 2948"/>
                <a:gd name="T19" fmla="*/ 1066 h 1122"/>
                <a:gd name="T20" fmla="*/ 652 w 2948"/>
                <a:gd name="T21" fmla="*/ 1053 h 1122"/>
                <a:gd name="T22" fmla="*/ 629 w 2948"/>
                <a:gd name="T23" fmla="*/ 1041 h 1122"/>
                <a:gd name="T24" fmla="*/ 606 w 2948"/>
                <a:gd name="T25" fmla="*/ 1026 h 1122"/>
                <a:gd name="T26" fmla="*/ 584 w 2948"/>
                <a:gd name="T27" fmla="*/ 1008 h 1122"/>
                <a:gd name="T28" fmla="*/ 563 w 2948"/>
                <a:gd name="T29" fmla="*/ 991 h 1122"/>
                <a:gd name="T30" fmla="*/ 542 w 2948"/>
                <a:gd name="T31" fmla="*/ 973 h 1122"/>
                <a:gd name="T32" fmla="*/ 523 w 2948"/>
                <a:gd name="T33" fmla="*/ 953 h 1122"/>
                <a:gd name="T34" fmla="*/ 504 w 2948"/>
                <a:gd name="T35" fmla="*/ 931 h 1122"/>
                <a:gd name="T36" fmla="*/ 243 w 2948"/>
                <a:gd name="T37" fmla="*/ 612 h 1122"/>
                <a:gd name="T38" fmla="*/ 101 w 2948"/>
                <a:gd name="T39" fmla="*/ 424 h 1122"/>
                <a:gd name="T40" fmla="*/ 101 w 2948"/>
                <a:gd name="T41" fmla="*/ 424 h 1122"/>
                <a:gd name="T42" fmla="*/ 84 w 2948"/>
                <a:gd name="T43" fmla="*/ 401 h 1122"/>
                <a:gd name="T44" fmla="*/ 69 w 2948"/>
                <a:gd name="T45" fmla="*/ 377 h 1122"/>
                <a:gd name="T46" fmla="*/ 55 w 2948"/>
                <a:gd name="T47" fmla="*/ 353 h 1122"/>
                <a:gd name="T48" fmla="*/ 44 w 2948"/>
                <a:gd name="T49" fmla="*/ 327 h 1122"/>
                <a:gd name="T50" fmla="*/ 32 w 2948"/>
                <a:gd name="T51" fmla="*/ 302 h 1122"/>
                <a:gd name="T52" fmla="*/ 23 w 2948"/>
                <a:gd name="T53" fmla="*/ 276 h 1122"/>
                <a:gd name="T54" fmla="*/ 16 w 2948"/>
                <a:gd name="T55" fmla="*/ 249 h 1122"/>
                <a:gd name="T56" fmla="*/ 9 w 2948"/>
                <a:gd name="T57" fmla="*/ 223 h 1122"/>
                <a:gd name="T58" fmla="*/ 5 w 2948"/>
                <a:gd name="T59" fmla="*/ 195 h 1122"/>
                <a:gd name="T60" fmla="*/ 1 w 2948"/>
                <a:gd name="T61" fmla="*/ 167 h 1122"/>
                <a:gd name="T62" fmla="*/ 0 w 2948"/>
                <a:gd name="T63" fmla="*/ 140 h 1122"/>
                <a:gd name="T64" fmla="*/ 0 w 2948"/>
                <a:gd name="T65" fmla="*/ 112 h 1122"/>
                <a:gd name="T66" fmla="*/ 1 w 2948"/>
                <a:gd name="T67" fmla="*/ 84 h 1122"/>
                <a:gd name="T68" fmla="*/ 5 w 2948"/>
                <a:gd name="T69" fmla="*/ 55 h 1122"/>
                <a:gd name="T70" fmla="*/ 8 w 2948"/>
                <a:gd name="T71" fmla="*/ 28 h 1122"/>
                <a:gd name="T72" fmla="*/ 15 w 2948"/>
                <a:gd name="T73" fmla="*/ 0 h 1122"/>
                <a:gd name="T74" fmla="*/ 15 w 2948"/>
                <a:gd name="T75" fmla="*/ 0 h 1122"/>
                <a:gd name="T76" fmla="*/ 806 w 2948"/>
                <a:gd name="T77" fmla="*/ 52 h 1122"/>
                <a:gd name="T78" fmla="*/ 1239 w 2948"/>
                <a:gd name="T79" fmla="*/ 78 h 1122"/>
                <a:gd name="T80" fmla="*/ 1666 w 2948"/>
                <a:gd name="T81" fmla="*/ 104 h 1122"/>
                <a:gd name="T82" fmla="*/ 2067 w 2948"/>
                <a:gd name="T83" fmla="*/ 127 h 1122"/>
                <a:gd name="T84" fmla="*/ 2419 w 2948"/>
                <a:gd name="T85" fmla="*/ 145 h 1122"/>
                <a:gd name="T86" fmla="*/ 2570 w 2948"/>
                <a:gd name="T87" fmla="*/ 152 h 1122"/>
                <a:gd name="T88" fmla="*/ 2703 w 2948"/>
                <a:gd name="T89" fmla="*/ 157 h 1122"/>
                <a:gd name="T90" fmla="*/ 2811 w 2948"/>
                <a:gd name="T91" fmla="*/ 160 h 1122"/>
                <a:gd name="T92" fmla="*/ 2894 w 2948"/>
                <a:gd name="T93" fmla="*/ 161 h 1122"/>
                <a:gd name="T94" fmla="*/ 2894 w 2948"/>
                <a:gd name="T95" fmla="*/ 161 h 1122"/>
                <a:gd name="T96" fmla="*/ 2918 w 2948"/>
                <a:gd name="T97" fmla="*/ 161 h 1122"/>
                <a:gd name="T98" fmla="*/ 2918 w 2948"/>
                <a:gd name="T99" fmla="*/ 161 h 1122"/>
                <a:gd name="T100" fmla="*/ 2926 w 2948"/>
                <a:gd name="T101" fmla="*/ 186 h 1122"/>
                <a:gd name="T102" fmla="*/ 2931 w 2948"/>
                <a:gd name="T103" fmla="*/ 210 h 1122"/>
                <a:gd name="T104" fmla="*/ 2931 w 2948"/>
                <a:gd name="T105" fmla="*/ 210 h 1122"/>
                <a:gd name="T106" fmla="*/ 2939 w 2948"/>
                <a:gd name="T107" fmla="*/ 264 h 1122"/>
                <a:gd name="T108" fmla="*/ 2945 w 2948"/>
                <a:gd name="T109" fmla="*/ 319 h 1122"/>
                <a:gd name="T110" fmla="*/ 2947 w 2948"/>
                <a:gd name="T111" fmla="*/ 373 h 1122"/>
                <a:gd name="T112" fmla="*/ 2948 w 2948"/>
                <a:gd name="T113" fmla="*/ 429 h 1122"/>
                <a:gd name="T114" fmla="*/ 2946 w 2948"/>
                <a:gd name="T115" fmla="*/ 483 h 1122"/>
                <a:gd name="T116" fmla="*/ 2942 w 2948"/>
                <a:gd name="T117" fmla="*/ 538 h 1122"/>
                <a:gd name="T118" fmla="*/ 2935 w 2948"/>
                <a:gd name="T119" fmla="*/ 592 h 1122"/>
                <a:gd name="T120" fmla="*/ 2926 w 2948"/>
                <a:gd name="T121" fmla="*/ 647 h 1122"/>
                <a:gd name="T122" fmla="*/ 2837 w 2948"/>
                <a:gd name="T123" fmla="*/ 1122 h 1122"/>
                <a:gd name="T124" fmla="*/ 889 w 2948"/>
                <a:gd name="T125" fmla="*/ 1114 h 1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948" h="1122">
                  <a:moveTo>
                    <a:pt x="889" y="1114"/>
                  </a:moveTo>
                  <a:lnTo>
                    <a:pt x="889" y="1114"/>
                  </a:lnTo>
                  <a:lnTo>
                    <a:pt x="861" y="1113"/>
                  </a:lnTo>
                  <a:lnTo>
                    <a:pt x="834" y="1111"/>
                  </a:lnTo>
                  <a:lnTo>
                    <a:pt x="806" y="1107"/>
                  </a:lnTo>
                  <a:lnTo>
                    <a:pt x="780" y="1102"/>
                  </a:lnTo>
                  <a:lnTo>
                    <a:pt x="753" y="1095"/>
                  </a:lnTo>
                  <a:lnTo>
                    <a:pt x="727" y="1087"/>
                  </a:lnTo>
                  <a:lnTo>
                    <a:pt x="701" y="1077"/>
                  </a:lnTo>
                  <a:lnTo>
                    <a:pt x="676" y="1066"/>
                  </a:lnTo>
                  <a:lnTo>
                    <a:pt x="652" y="1053"/>
                  </a:lnTo>
                  <a:lnTo>
                    <a:pt x="629" y="1041"/>
                  </a:lnTo>
                  <a:lnTo>
                    <a:pt x="606" y="1026"/>
                  </a:lnTo>
                  <a:lnTo>
                    <a:pt x="584" y="1008"/>
                  </a:lnTo>
                  <a:lnTo>
                    <a:pt x="563" y="991"/>
                  </a:lnTo>
                  <a:lnTo>
                    <a:pt x="542" y="973"/>
                  </a:lnTo>
                  <a:lnTo>
                    <a:pt x="523" y="953"/>
                  </a:lnTo>
                  <a:lnTo>
                    <a:pt x="504" y="931"/>
                  </a:lnTo>
                  <a:lnTo>
                    <a:pt x="243" y="612"/>
                  </a:lnTo>
                  <a:lnTo>
                    <a:pt x="101" y="424"/>
                  </a:lnTo>
                  <a:lnTo>
                    <a:pt x="101" y="424"/>
                  </a:lnTo>
                  <a:lnTo>
                    <a:pt x="84" y="401"/>
                  </a:lnTo>
                  <a:lnTo>
                    <a:pt x="69" y="377"/>
                  </a:lnTo>
                  <a:lnTo>
                    <a:pt x="55" y="353"/>
                  </a:lnTo>
                  <a:lnTo>
                    <a:pt x="44" y="327"/>
                  </a:lnTo>
                  <a:lnTo>
                    <a:pt x="32" y="302"/>
                  </a:lnTo>
                  <a:lnTo>
                    <a:pt x="23" y="276"/>
                  </a:lnTo>
                  <a:lnTo>
                    <a:pt x="16" y="249"/>
                  </a:lnTo>
                  <a:lnTo>
                    <a:pt x="9" y="223"/>
                  </a:lnTo>
                  <a:lnTo>
                    <a:pt x="5" y="195"/>
                  </a:lnTo>
                  <a:lnTo>
                    <a:pt x="1" y="167"/>
                  </a:lnTo>
                  <a:lnTo>
                    <a:pt x="0" y="140"/>
                  </a:lnTo>
                  <a:lnTo>
                    <a:pt x="0" y="112"/>
                  </a:lnTo>
                  <a:lnTo>
                    <a:pt x="1" y="84"/>
                  </a:lnTo>
                  <a:lnTo>
                    <a:pt x="5" y="55"/>
                  </a:lnTo>
                  <a:lnTo>
                    <a:pt x="8" y="28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806" y="52"/>
                  </a:lnTo>
                  <a:lnTo>
                    <a:pt x="1239" y="78"/>
                  </a:lnTo>
                  <a:lnTo>
                    <a:pt x="1666" y="104"/>
                  </a:lnTo>
                  <a:lnTo>
                    <a:pt x="2067" y="127"/>
                  </a:lnTo>
                  <a:lnTo>
                    <a:pt x="2419" y="145"/>
                  </a:lnTo>
                  <a:lnTo>
                    <a:pt x="2570" y="152"/>
                  </a:lnTo>
                  <a:lnTo>
                    <a:pt x="2703" y="157"/>
                  </a:lnTo>
                  <a:lnTo>
                    <a:pt x="2811" y="160"/>
                  </a:lnTo>
                  <a:lnTo>
                    <a:pt x="2894" y="161"/>
                  </a:lnTo>
                  <a:lnTo>
                    <a:pt x="2894" y="161"/>
                  </a:lnTo>
                  <a:lnTo>
                    <a:pt x="2918" y="161"/>
                  </a:lnTo>
                  <a:lnTo>
                    <a:pt x="2918" y="161"/>
                  </a:lnTo>
                  <a:lnTo>
                    <a:pt x="2926" y="186"/>
                  </a:lnTo>
                  <a:lnTo>
                    <a:pt x="2931" y="210"/>
                  </a:lnTo>
                  <a:lnTo>
                    <a:pt x="2931" y="210"/>
                  </a:lnTo>
                  <a:lnTo>
                    <a:pt x="2939" y="264"/>
                  </a:lnTo>
                  <a:lnTo>
                    <a:pt x="2945" y="319"/>
                  </a:lnTo>
                  <a:lnTo>
                    <a:pt x="2947" y="373"/>
                  </a:lnTo>
                  <a:lnTo>
                    <a:pt x="2948" y="429"/>
                  </a:lnTo>
                  <a:lnTo>
                    <a:pt x="2946" y="483"/>
                  </a:lnTo>
                  <a:lnTo>
                    <a:pt x="2942" y="538"/>
                  </a:lnTo>
                  <a:lnTo>
                    <a:pt x="2935" y="592"/>
                  </a:lnTo>
                  <a:lnTo>
                    <a:pt x="2926" y="647"/>
                  </a:lnTo>
                  <a:lnTo>
                    <a:pt x="2837" y="1122"/>
                  </a:lnTo>
                  <a:lnTo>
                    <a:pt x="889" y="1114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9" name="Line 260">
              <a:extLst>
                <a:ext uri="{FF2B5EF4-FFF2-40B4-BE49-F238E27FC236}">
                  <a16:creationId xmlns:a16="http://schemas.microsoft.com/office/drawing/2014/main" id="{45FD934F-4B44-4962-A9E3-A81FC9F30847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5680076" y="3227388"/>
              <a:ext cx="0" cy="0"/>
            </a:xfrm>
            <a:prstGeom prst="line">
              <a:avLst/>
            </a:prstGeom>
            <a:noFill/>
            <a:ln w="3175">
              <a:solidFill>
                <a:srgbClr val="A1D46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0" name="Freeform 261">
              <a:extLst>
                <a:ext uri="{FF2B5EF4-FFF2-40B4-BE49-F238E27FC236}">
                  <a16:creationId xmlns:a16="http://schemas.microsoft.com/office/drawing/2014/main" id="{9AE29C69-A944-4ED3-AA7C-84F99AB0EC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25951" y="3184526"/>
              <a:ext cx="131763" cy="876300"/>
            </a:xfrm>
            <a:custGeom>
              <a:avLst/>
              <a:gdLst>
                <a:gd name="T0" fmla="*/ 154 w 166"/>
                <a:gd name="T1" fmla="*/ 1104 h 1104"/>
                <a:gd name="T2" fmla="*/ 131 w 166"/>
                <a:gd name="T3" fmla="*/ 1100 h 1104"/>
                <a:gd name="T4" fmla="*/ 131 w 166"/>
                <a:gd name="T5" fmla="*/ 1100 h 1104"/>
                <a:gd name="T6" fmla="*/ 134 w 166"/>
                <a:gd name="T7" fmla="*/ 1070 h 1104"/>
                <a:gd name="T8" fmla="*/ 137 w 166"/>
                <a:gd name="T9" fmla="*/ 1039 h 1104"/>
                <a:gd name="T10" fmla="*/ 139 w 166"/>
                <a:gd name="T11" fmla="*/ 1007 h 1104"/>
                <a:gd name="T12" fmla="*/ 141 w 166"/>
                <a:gd name="T13" fmla="*/ 972 h 1104"/>
                <a:gd name="T14" fmla="*/ 143 w 166"/>
                <a:gd name="T15" fmla="*/ 901 h 1104"/>
                <a:gd name="T16" fmla="*/ 141 w 166"/>
                <a:gd name="T17" fmla="*/ 826 h 1104"/>
                <a:gd name="T18" fmla="*/ 138 w 166"/>
                <a:gd name="T19" fmla="*/ 748 h 1104"/>
                <a:gd name="T20" fmla="*/ 132 w 166"/>
                <a:gd name="T21" fmla="*/ 668 h 1104"/>
                <a:gd name="T22" fmla="*/ 124 w 166"/>
                <a:gd name="T23" fmla="*/ 588 h 1104"/>
                <a:gd name="T24" fmla="*/ 115 w 166"/>
                <a:gd name="T25" fmla="*/ 508 h 1104"/>
                <a:gd name="T26" fmla="*/ 105 w 166"/>
                <a:gd name="T27" fmla="*/ 430 h 1104"/>
                <a:gd name="T28" fmla="*/ 92 w 166"/>
                <a:gd name="T29" fmla="*/ 354 h 1104"/>
                <a:gd name="T30" fmla="*/ 78 w 166"/>
                <a:gd name="T31" fmla="*/ 281 h 1104"/>
                <a:gd name="T32" fmla="*/ 64 w 166"/>
                <a:gd name="T33" fmla="*/ 213 h 1104"/>
                <a:gd name="T34" fmla="*/ 48 w 166"/>
                <a:gd name="T35" fmla="*/ 151 h 1104"/>
                <a:gd name="T36" fmla="*/ 33 w 166"/>
                <a:gd name="T37" fmla="*/ 96 h 1104"/>
                <a:gd name="T38" fmla="*/ 25 w 166"/>
                <a:gd name="T39" fmla="*/ 71 h 1104"/>
                <a:gd name="T40" fmla="*/ 16 w 166"/>
                <a:gd name="T41" fmla="*/ 48 h 1104"/>
                <a:gd name="T42" fmla="*/ 8 w 166"/>
                <a:gd name="T43" fmla="*/ 28 h 1104"/>
                <a:gd name="T44" fmla="*/ 0 w 166"/>
                <a:gd name="T45" fmla="*/ 10 h 1104"/>
                <a:gd name="T46" fmla="*/ 20 w 166"/>
                <a:gd name="T47" fmla="*/ 0 h 1104"/>
                <a:gd name="T48" fmla="*/ 20 w 166"/>
                <a:gd name="T49" fmla="*/ 0 h 1104"/>
                <a:gd name="T50" fmla="*/ 30 w 166"/>
                <a:gd name="T51" fmla="*/ 17 h 1104"/>
                <a:gd name="T52" fmla="*/ 38 w 166"/>
                <a:gd name="T53" fmla="*/ 38 h 1104"/>
                <a:gd name="T54" fmla="*/ 46 w 166"/>
                <a:gd name="T55" fmla="*/ 61 h 1104"/>
                <a:gd name="T56" fmla="*/ 55 w 166"/>
                <a:gd name="T57" fmla="*/ 86 h 1104"/>
                <a:gd name="T58" fmla="*/ 71 w 166"/>
                <a:gd name="T59" fmla="*/ 142 h 1104"/>
                <a:gd name="T60" fmla="*/ 86 w 166"/>
                <a:gd name="T61" fmla="*/ 204 h 1104"/>
                <a:gd name="T62" fmla="*/ 101 w 166"/>
                <a:gd name="T63" fmla="*/ 273 h 1104"/>
                <a:gd name="T64" fmla="*/ 115 w 166"/>
                <a:gd name="T65" fmla="*/ 348 h 1104"/>
                <a:gd name="T66" fmla="*/ 128 w 166"/>
                <a:gd name="T67" fmla="*/ 427 h 1104"/>
                <a:gd name="T68" fmla="*/ 139 w 166"/>
                <a:gd name="T69" fmla="*/ 512 h 1104"/>
                <a:gd name="T70" fmla="*/ 139 w 166"/>
                <a:gd name="T71" fmla="*/ 512 h 1104"/>
                <a:gd name="T72" fmla="*/ 149 w 166"/>
                <a:gd name="T73" fmla="*/ 598 h 1104"/>
                <a:gd name="T74" fmla="*/ 156 w 166"/>
                <a:gd name="T75" fmla="*/ 682 h 1104"/>
                <a:gd name="T76" fmla="*/ 162 w 166"/>
                <a:gd name="T77" fmla="*/ 764 h 1104"/>
                <a:gd name="T78" fmla="*/ 164 w 166"/>
                <a:gd name="T79" fmla="*/ 842 h 1104"/>
                <a:gd name="T80" fmla="*/ 166 w 166"/>
                <a:gd name="T81" fmla="*/ 916 h 1104"/>
                <a:gd name="T82" fmla="*/ 164 w 166"/>
                <a:gd name="T83" fmla="*/ 985 h 1104"/>
                <a:gd name="T84" fmla="*/ 160 w 166"/>
                <a:gd name="T85" fmla="*/ 1047 h 1104"/>
                <a:gd name="T86" fmla="*/ 158 w 166"/>
                <a:gd name="T87" fmla="*/ 1076 h 1104"/>
                <a:gd name="T88" fmla="*/ 154 w 166"/>
                <a:gd name="T89" fmla="*/ 1104 h 1104"/>
                <a:gd name="T90" fmla="*/ 154 w 166"/>
                <a:gd name="T91" fmla="*/ 1104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6" h="1104">
                  <a:moveTo>
                    <a:pt x="154" y="1104"/>
                  </a:moveTo>
                  <a:lnTo>
                    <a:pt x="131" y="1100"/>
                  </a:lnTo>
                  <a:lnTo>
                    <a:pt x="131" y="1100"/>
                  </a:lnTo>
                  <a:lnTo>
                    <a:pt x="134" y="1070"/>
                  </a:lnTo>
                  <a:lnTo>
                    <a:pt x="137" y="1039"/>
                  </a:lnTo>
                  <a:lnTo>
                    <a:pt x="139" y="1007"/>
                  </a:lnTo>
                  <a:lnTo>
                    <a:pt x="141" y="972"/>
                  </a:lnTo>
                  <a:lnTo>
                    <a:pt x="143" y="901"/>
                  </a:lnTo>
                  <a:lnTo>
                    <a:pt x="141" y="826"/>
                  </a:lnTo>
                  <a:lnTo>
                    <a:pt x="138" y="748"/>
                  </a:lnTo>
                  <a:lnTo>
                    <a:pt x="132" y="668"/>
                  </a:lnTo>
                  <a:lnTo>
                    <a:pt x="124" y="588"/>
                  </a:lnTo>
                  <a:lnTo>
                    <a:pt x="115" y="508"/>
                  </a:lnTo>
                  <a:lnTo>
                    <a:pt x="105" y="430"/>
                  </a:lnTo>
                  <a:lnTo>
                    <a:pt x="92" y="354"/>
                  </a:lnTo>
                  <a:lnTo>
                    <a:pt x="78" y="281"/>
                  </a:lnTo>
                  <a:lnTo>
                    <a:pt x="64" y="213"/>
                  </a:lnTo>
                  <a:lnTo>
                    <a:pt x="48" y="151"/>
                  </a:lnTo>
                  <a:lnTo>
                    <a:pt x="33" y="96"/>
                  </a:lnTo>
                  <a:lnTo>
                    <a:pt x="25" y="71"/>
                  </a:lnTo>
                  <a:lnTo>
                    <a:pt x="16" y="48"/>
                  </a:lnTo>
                  <a:lnTo>
                    <a:pt x="8" y="28"/>
                  </a:lnTo>
                  <a:lnTo>
                    <a:pt x="0" y="1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30" y="17"/>
                  </a:lnTo>
                  <a:lnTo>
                    <a:pt x="38" y="38"/>
                  </a:lnTo>
                  <a:lnTo>
                    <a:pt x="46" y="61"/>
                  </a:lnTo>
                  <a:lnTo>
                    <a:pt x="55" y="86"/>
                  </a:lnTo>
                  <a:lnTo>
                    <a:pt x="71" y="142"/>
                  </a:lnTo>
                  <a:lnTo>
                    <a:pt x="86" y="204"/>
                  </a:lnTo>
                  <a:lnTo>
                    <a:pt x="101" y="273"/>
                  </a:lnTo>
                  <a:lnTo>
                    <a:pt x="115" y="348"/>
                  </a:lnTo>
                  <a:lnTo>
                    <a:pt x="128" y="427"/>
                  </a:lnTo>
                  <a:lnTo>
                    <a:pt x="139" y="512"/>
                  </a:lnTo>
                  <a:lnTo>
                    <a:pt x="139" y="512"/>
                  </a:lnTo>
                  <a:lnTo>
                    <a:pt x="149" y="598"/>
                  </a:lnTo>
                  <a:lnTo>
                    <a:pt x="156" y="682"/>
                  </a:lnTo>
                  <a:lnTo>
                    <a:pt x="162" y="764"/>
                  </a:lnTo>
                  <a:lnTo>
                    <a:pt x="164" y="842"/>
                  </a:lnTo>
                  <a:lnTo>
                    <a:pt x="166" y="916"/>
                  </a:lnTo>
                  <a:lnTo>
                    <a:pt x="164" y="985"/>
                  </a:lnTo>
                  <a:lnTo>
                    <a:pt x="160" y="1047"/>
                  </a:lnTo>
                  <a:lnTo>
                    <a:pt x="158" y="1076"/>
                  </a:lnTo>
                  <a:lnTo>
                    <a:pt x="154" y="1104"/>
                  </a:lnTo>
                  <a:lnTo>
                    <a:pt x="154" y="1104"/>
                  </a:lnTo>
                  <a:close/>
                </a:path>
              </a:pathLst>
            </a:custGeom>
            <a:solidFill>
              <a:srgbClr val="43C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1" name="Freeform 262">
              <a:extLst>
                <a:ext uri="{FF2B5EF4-FFF2-40B4-BE49-F238E27FC236}">
                  <a16:creationId xmlns:a16="http://schemas.microsoft.com/office/drawing/2014/main" id="{4BE197D7-33DA-43BB-A4B1-EB9F8868F0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7801" y="3303588"/>
              <a:ext cx="136525" cy="231775"/>
            </a:xfrm>
            <a:custGeom>
              <a:avLst/>
              <a:gdLst>
                <a:gd name="T0" fmla="*/ 173 w 173"/>
                <a:gd name="T1" fmla="*/ 221 h 290"/>
                <a:gd name="T2" fmla="*/ 173 w 173"/>
                <a:gd name="T3" fmla="*/ 221 h 290"/>
                <a:gd name="T4" fmla="*/ 170 w 173"/>
                <a:gd name="T5" fmla="*/ 234 h 290"/>
                <a:gd name="T6" fmla="*/ 170 w 173"/>
                <a:gd name="T7" fmla="*/ 234 h 290"/>
                <a:gd name="T8" fmla="*/ 165 w 173"/>
                <a:gd name="T9" fmla="*/ 245 h 290"/>
                <a:gd name="T10" fmla="*/ 159 w 173"/>
                <a:gd name="T11" fmla="*/ 256 h 290"/>
                <a:gd name="T12" fmla="*/ 153 w 173"/>
                <a:gd name="T13" fmla="*/ 265 h 290"/>
                <a:gd name="T14" fmla="*/ 147 w 173"/>
                <a:gd name="T15" fmla="*/ 272 h 290"/>
                <a:gd name="T16" fmla="*/ 138 w 173"/>
                <a:gd name="T17" fmla="*/ 279 h 290"/>
                <a:gd name="T18" fmla="*/ 130 w 173"/>
                <a:gd name="T19" fmla="*/ 283 h 290"/>
                <a:gd name="T20" fmla="*/ 122 w 173"/>
                <a:gd name="T21" fmla="*/ 288 h 290"/>
                <a:gd name="T22" fmla="*/ 113 w 173"/>
                <a:gd name="T23" fmla="*/ 290 h 290"/>
                <a:gd name="T24" fmla="*/ 113 w 173"/>
                <a:gd name="T25" fmla="*/ 290 h 290"/>
                <a:gd name="T26" fmla="*/ 105 w 173"/>
                <a:gd name="T27" fmla="*/ 290 h 290"/>
                <a:gd name="T28" fmla="*/ 105 w 173"/>
                <a:gd name="T29" fmla="*/ 290 h 290"/>
                <a:gd name="T30" fmla="*/ 96 w 173"/>
                <a:gd name="T31" fmla="*/ 290 h 290"/>
                <a:gd name="T32" fmla="*/ 88 w 173"/>
                <a:gd name="T33" fmla="*/ 288 h 290"/>
                <a:gd name="T34" fmla="*/ 80 w 173"/>
                <a:gd name="T35" fmla="*/ 285 h 290"/>
                <a:gd name="T36" fmla="*/ 72 w 173"/>
                <a:gd name="T37" fmla="*/ 281 h 290"/>
                <a:gd name="T38" fmla="*/ 64 w 173"/>
                <a:gd name="T39" fmla="*/ 275 h 290"/>
                <a:gd name="T40" fmla="*/ 56 w 173"/>
                <a:gd name="T41" fmla="*/ 270 h 290"/>
                <a:gd name="T42" fmla="*/ 49 w 173"/>
                <a:gd name="T43" fmla="*/ 261 h 290"/>
                <a:gd name="T44" fmla="*/ 42 w 173"/>
                <a:gd name="T45" fmla="*/ 253 h 290"/>
                <a:gd name="T46" fmla="*/ 35 w 173"/>
                <a:gd name="T47" fmla="*/ 244 h 290"/>
                <a:gd name="T48" fmla="*/ 29 w 173"/>
                <a:gd name="T49" fmla="*/ 234 h 290"/>
                <a:gd name="T50" fmla="*/ 23 w 173"/>
                <a:gd name="T51" fmla="*/ 223 h 290"/>
                <a:gd name="T52" fmla="*/ 19 w 173"/>
                <a:gd name="T53" fmla="*/ 212 h 290"/>
                <a:gd name="T54" fmla="*/ 14 w 173"/>
                <a:gd name="T55" fmla="*/ 199 h 290"/>
                <a:gd name="T56" fmla="*/ 9 w 173"/>
                <a:gd name="T57" fmla="*/ 187 h 290"/>
                <a:gd name="T58" fmla="*/ 6 w 173"/>
                <a:gd name="T59" fmla="*/ 173 h 290"/>
                <a:gd name="T60" fmla="*/ 4 w 173"/>
                <a:gd name="T61" fmla="*/ 159 h 290"/>
                <a:gd name="T62" fmla="*/ 4 w 173"/>
                <a:gd name="T63" fmla="*/ 159 h 290"/>
                <a:gd name="T64" fmla="*/ 1 w 173"/>
                <a:gd name="T65" fmla="*/ 145 h 290"/>
                <a:gd name="T66" fmla="*/ 0 w 173"/>
                <a:gd name="T67" fmla="*/ 131 h 290"/>
                <a:gd name="T68" fmla="*/ 0 w 173"/>
                <a:gd name="T69" fmla="*/ 117 h 290"/>
                <a:gd name="T70" fmla="*/ 1 w 173"/>
                <a:gd name="T71" fmla="*/ 105 h 290"/>
                <a:gd name="T72" fmla="*/ 3 w 173"/>
                <a:gd name="T73" fmla="*/ 91 h 290"/>
                <a:gd name="T74" fmla="*/ 4 w 173"/>
                <a:gd name="T75" fmla="*/ 79 h 290"/>
                <a:gd name="T76" fmla="*/ 7 w 173"/>
                <a:gd name="T77" fmla="*/ 67 h 290"/>
                <a:gd name="T78" fmla="*/ 11 w 173"/>
                <a:gd name="T79" fmla="*/ 55 h 290"/>
                <a:gd name="T80" fmla="*/ 11 w 173"/>
                <a:gd name="T81" fmla="*/ 55 h 290"/>
                <a:gd name="T82" fmla="*/ 15 w 173"/>
                <a:gd name="T83" fmla="*/ 45 h 290"/>
                <a:gd name="T84" fmla="*/ 20 w 173"/>
                <a:gd name="T85" fmla="*/ 34 h 290"/>
                <a:gd name="T86" fmla="*/ 26 w 173"/>
                <a:gd name="T87" fmla="*/ 26 h 290"/>
                <a:gd name="T88" fmla="*/ 31 w 173"/>
                <a:gd name="T89" fmla="*/ 18 h 290"/>
                <a:gd name="T90" fmla="*/ 38 w 173"/>
                <a:gd name="T91" fmla="*/ 13 h 290"/>
                <a:gd name="T92" fmla="*/ 46 w 173"/>
                <a:gd name="T93" fmla="*/ 7 h 290"/>
                <a:gd name="T94" fmla="*/ 54 w 173"/>
                <a:gd name="T95" fmla="*/ 3 h 290"/>
                <a:gd name="T96" fmla="*/ 62 w 173"/>
                <a:gd name="T97" fmla="*/ 0 h 290"/>
                <a:gd name="T98" fmla="*/ 62 w 173"/>
                <a:gd name="T99" fmla="*/ 0 h 290"/>
                <a:gd name="T100" fmla="*/ 91 w 173"/>
                <a:gd name="T101" fmla="*/ 48 h 290"/>
                <a:gd name="T102" fmla="*/ 120 w 173"/>
                <a:gd name="T103" fmla="*/ 104 h 290"/>
                <a:gd name="T104" fmla="*/ 135 w 173"/>
                <a:gd name="T105" fmla="*/ 134 h 290"/>
                <a:gd name="T106" fmla="*/ 149 w 173"/>
                <a:gd name="T107" fmla="*/ 162 h 290"/>
                <a:gd name="T108" fmla="*/ 161 w 173"/>
                <a:gd name="T109" fmla="*/ 192 h 290"/>
                <a:gd name="T110" fmla="*/ 173 w 173"/>
                <a:gd name="T111" fmla="*/ 221 h 290"/>
                <a:gd name="T112" fmla="*/ 173 w 173"/>
                <a:gd name="T113" fmla="*/ 221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73" h="290">
                  <a:moveTo>
                    <a:pt x="173" y="221"/>
                  </a:moveTo>
                  <a:lnTo>
                    <a:pt x="173" y="221"/>
                  </a:lnTo>
                  <a:lnTo>
                    <a:pt x="170" y="234"/>
                  </a:lnTo>
                  <a:lnTo>
                    <a:pt x="170" y="234"/>
                  </a:lnTo>
                  <a:lnTo>
                    <a:pt x="165" y="245"/>
                  </a:lnTo>
                  <a:lnTo>
                    <a:pt x="159" y="256"/>
                  </a:lnTo>
                  <a:lnTo>
                    <a:pt x="153" y="265"/>
                  </a:lnTo>
                  <a:lnTo>
                    <a:pt x="147" y="272"/>
                  </a:lnTo>
                  <a:lnTo>
                    <a:pt x="138" y="279"/>
                  </a:lnTo>
                  <a:lnTo>
                    <a:pt x="130" y="283"/>
                  </a:lnTo>
                  <a:lnTo>
                    <a:pt x="122" y="288"/>
                  </a:lnTo>
                  <a:lnTo>
                    <a:pt x="113" y="290"/>
                  </a:lnTo>
                  <a:lnTo>
                    <a:pt x="113" y="290"/>
                  </a:lnTo>
                  <a:lnTo>
                    <a:pt x="105" y="290"/>
                  </a:lnTo>
                  <a:lnTo>
                    <a:pt x="105" y="290"/>
                  </a:lnTo>
                  <a:lnTo>
                    <a:pt x="96" y="290"/>
                  </a:lnTo>
                  <a:lnTo>
                    <a:pt x="88" y="288"/>
                  </a:lnTo>
                  <a:lnTo>
                    <a:pt x="80" y="285"/>
                  </a:lnTo>
                  <a:lnTo>
                    <a:pt x="72" y="281"/>
                  </a:lnTo>
                  <a:lnTo>
                    <a:pt x="64" y="275"/>
                  </a:lnTo>
                  <a:lnTo>
                    <a:pt x="56" y="270"/>
                  </a:lnTo>
                  <a:lnTo>
                    <a:pt x="49" y="261"/>
                  </a:lnTo>
                  <a:lnTo>
                    <a:pt x="42" y="253"/>
                  </a:lnTo>
                  <a:lnTo>
                    <a:pt x="35" y="244"/>
                  </a:lnTo>
                  <a:lnTo>
                    <a:pt x="29" y="234"/>
                  </a:lnTo>
                  <a:lnTo>
                    <a:pt x="23" y="223"/>
                  </a:lnTo>
                  <a:lnTo>
                    <a:pt x="19" y="212"/>
                  </a:lnTo>
                  <a:lnTo>
                    <a:pt x="14" y="199"/>
                  </a:lnTo>
                  <a:lnTo>
                    <a:pt x="9" y="187"/>
                  </a:lnTo>
                  <a:lnTo>
                    <a:pt x="6" y="173"/>
                  </a:lnTo>
                  <a:lnTo>
                    <a:pt x="4" y="159"/>
                  </a:lnTo>
                  <a:lnTo>
                    <a:pt x="4" y="159"/>
                  </a:lnTo>
                  <a:lnTo>
                    <a:pt x="1" y="145"/>
                  </a:lnTo>
                  <a:lnTo>
                    <a:pt x="0" y="131"/>
                  </a:lnTo>
                  <a:lnTo>
                    <a:pt x="0" y="117"/>
                  </a:lnTo>
                  <a:lnTo>
                    <a:pt x="1" y="105"/>
                  </a:lnTo>
                  <a:lnTo>
                    <a:pt x="3" y="91"/>
                  </a:lnTo>
                  <a:lnTo>
                    <a:pt x="4" y="79"/>
                  </a:lnTo>
                  <a:lnTo>
                    <a:pt x="7" y="67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15" y="45"/>
                  </a:lnTo>
                  <a:lnTo>
                    <a:pt x="20" y="34"/>
                  </a:lnTo>
                  <a:lnTo>
                    <a:pt x="26" y="26"/>
                  </a:lnTo>
                  <a:lnTo>
                    <a:pt x="31" y="18"/>
                  </a:lnTo>
                  <a:lnTo>
                    <a:pt x="38" y="13"/>
                  </a:lnTo>
                  <a:lnTo>
                    <a:pt x="46" y="7"/>
                  </a:lnTo>
                  <a:lnTo>
                    <a:pt x="54" y="3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91" y="48"/>
                  </a:lnTo>
                  <a:lnTo>
                    <a:pt x="120" y="104"/>
                  </a:lnTo>
                  <a:lnTo>
                    <a:pt x="135" y="134"/>
                  </a:lnTo>
                  <a:lnTo>
                    <a:pt x="149" y="162"/>
                  </a:lnTo>
                  <a:lnTo>
                    <a:pt x="161" y="192"/>
                  </a:lnTo>
                  <a:lnTo>
                    <a:pt x="173" y="221"/>
                  </a:lnTo>
                  <a:lnTo>
                    <a:pt x="173" y="221"/>
                  </a:lnTo>
                  <a:close/>
                </a:path>
              </a:pathLst>
            </a:custGeom>
            <a:solidFill>
              <a:srgbClr val="43C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2" name="Freeform 263">
              <a:extLst>
                <a:ext uri="{FF2B5EF4-FFF2-40B4-BE49-F238E27FC236}">
                  <a16:creationId xmlns:a16="http://schemas.microsoft.com/office/drawing/2014/main" id="{EE99F225-438C-4D52-88FB-9C1315ED02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38913" y="3314701"/>
              <a:ext cx="119063" cy="209550"/>
            </a:xfrm>
            <a:custGeom>
              <a:avLst/>
              <a:gdLst>
                <a:gd name="T0" fmla="*/ 146 w 150"/>
                <a:gd name="T1" fmla="*/ 118 h 262"/>
                <a:gd name="T2" fmla="*/ 149 w 150"/>
                <a:gd name="T3" fmla="*/ 146 h 262"/>
                <a:gd name="T4" fmla="*/ 149 w 150"/>
                <a:gd name="T5" fmla="*/ 171 h 262"/>
                <a:gd name="T6" fmla="*/ 146 w 150"/>
                <a:gd name="T7" fmla="*/ 194 h 262"/>
                <a:gd name="T8" fmla="*/ 141 w 150"/>
                <a:gd name="T9" fmla="*/ 215 h 262"/>
                <a:gd name="T10" fmla="*/ 133 w 150"/>
                <a:gd name="T11" fmla="*/ 232 h 262"/>
                <a:gd name="T12" fmla="*/ 122 w 150"/>
                <a:gd name="T13" fmla="*/ 246 h 262"/>
                <a:gd name="T14" fmla="*/ 110 w 150"/>
                <a:gd name="T15" fmla="*/ 257 h 262"/>
                <a:gd name="T16" fmla="*/ 96 w 150"/>
                <a:gd name="T17" fmla="*/ 261 h 262"/>
                <a:gd name="T18" fmla="*/ 89 w 150"/>
                <a:gd name="T19" fmla="*/ 262 h 262"/>
                <a:gd name="T20" fmla="*/ 74 w 150"/>
                <a:gd name="T21" fmla="*/ 259 h 262"/>
                <a:gd name="T22" fmla="*/ 59 w 150"/>
                <a:gd name="T23" fmla="*/ 252 h 262"/>
                <a:gd name="T24" fmla="*/ 45 w 150"/>
                <a:gd name="T25" fmla="*/ 239 h 262"/>
                <a:gd name="T26" fmla="*/ 32 w 150"/>
                <a:gd name="T27" fmla="*/ 223 h 262"/>
                <a:gd name="T28" fmla="*/ 22 w 150"/>
                <a:gd name="T29" fmla="*/ 204 h 262"/>
                <a:gd name="T30" fmla="*/ 13 w 150"/>
                <a:gd name="T31" fmla="*/ 181 h 262"/>
                <a:gd name="T32" fmla="*/ 6 w 150"/>
                <a:gd name="T33" fmla="*/ 155 h 262"/>
                <a:gd name="T34" fmla="*/ 3 w 150"/>
                <a:gd name="T35" fmla="*/ 143 h 262"/>
                <a:gd name="T36" fmla="*/ 0 w 150"/>
                <a:gd name="T37" fmla="*/ 116 h 262"/>
                <a:gd name="T38" fmla="*/ 0 w 150"/>
                <a:gd name="T39" fmla="*/ 91 h 262"/>
                <a:gd name="T40" fmla="*/ 4 w 150"/>
                <a:gd name="T41" fmla="*/ 68 h 262"/>
                <a:gd name="T42" fmla="*/ 8 w 150"/>
                <a:gd name="T43" fmla="*/ 47 h 262"/>
                <a:gd name="T44" fmla="*/ 16 w 150"/>
                <a:gd name="T45" fmla="*/ 29 h 262"/>
                <a:gd name="T46" fmla="*/ 27 w 150"/>
                <a:gd name="T47" fmla="*/ 15 h 262"/>
                <a:gd name="T48" fmla="*/ 39 w 150"/>
                <a:gd name="T49" fmla="*/ 4 h 262"/>
                <a:gd name="T50" fmla="*/ 53 w 150"/>
                <a:gd name="T51" fmla="*/ 0 h 262"/>
                <a:gd name="T52" fmla="*/ 60 w 150"/>
                <a:gd name="T53" fmla="*/ 0 h 262"/>
                <a:gd name="T54" fmla="*/ 75 w 150"/>
                <a:gd name="T55" fmla="*/ 2 h 262"/>
                <a:gd name="T56" fmla="*/ 90 w 150"/>
                <a:gd name="T57" fmla="*/ 10 h 262"/>
                <a:gd name="T58" fmla="*/ 104 w 150"/>
                <a:gd name="T59" fmla="*/ 22 h 262"/>
                <a:gd name="T60" fmla="*/ 117 w 150"/>
                <a:gd name="T61" fmla="*/ 39 h 262"/>
                <a:gd name="T62" fmla="*/ 128 w 150"/>
                <a:gd name="T63" fmla="*/ 59 h 262"/>
                <a:gd name="T64" fmla="*/ 137 w 150"/>
                <a:gd name="T65" fmla="*/ 80 h 262"/>
                <a:gd name="T66" fmla="*/ 144 w 150"/>
                <a:gd name="T67" fmla="*/ 106 h 262"/>
                <a:gd name="T68" fmla="*/ 146 w 150"/>
                <a:gd name="T69" fmla="*/ 118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0" h="262">
                  <a:moveTo>
                    <a:pt x="146" y="118"/>
                  </a:moveTo>
                  <a:lnTo>
                    <a:pt x="146" y="118"/>
                  </a:lnTo>
                  <a:lnTo>
                    <a:pt x="149" y="132"/>
                  </a:lnTo>
                  <a:lnTo>
                    <a:pt x="149" y="146"/>
                  </a:lnTo>
                  <a:lnTo>
                    <a:pt x="150" y="159"/>
                  </a:lnTo>
                  <a:lnTo>
                    <a:pt x="149" y="171"/>
                  </a:lnTo>
                  <a:lnTo>
                    <a:pt x="148" y="183"/>
                  </a:lnTo>
                  <a:lnTo>
                    <a:pt x="146" y="194"/>
                  </a:lnTo>
                  <a:lnTo>
                    <a:pt x="144" y="205"/>
                  </a:lnTo>
                  <a:lnTo>
                    <a:pt x="141" y="215"/>
                  </a:lnTo>
                  <a:lnTo>
                    <a:pt x="137" y="224"/>
                  </a:lnTo>
                  <a:lnTo>
                    <a:pt x="133" y="232"/>
                  </a:lnTo>
                  <a:lnTo>
                    <a:pt x="128" y="241"/>
                  </a:lnTo>
                  <a:lnTo>
                    <a:pt x="122" y="246"/>
                  </a:lnTo>
                  <a:lnTo>
                    <a:pt x="117" y="252"/>
                  </a:lnTo>
                  <a:lnTo>
                    <a:pt x="110" y="257"/>
                  </a:lnTo>
                  <a:lnTo>
                    <a:pt x="104" y="260"/>
                  </a:lnTo>
                  <a:lnTo>
                    <a:pt x="96" y="261"/>
                  </a:lnTo>
                  <a:lnTo>
                    <a:pt x="96" y="261"/>
                  </a:lnTo>
                  <a:lnTo>
                    <a:pt x="89" y="262"/>
                  </a:lnTo>
                  <a:lnTo>
                    <a:pt x="81" y="261"/>
                  </a:lnTo>
                  <a:lnTo>
                    <a:pt x="74" y="259"/>
                  </a:lnTo>
                  <a:lnTo>
                    <a:pt x="67" y="256"/>
                  </a:lnTo>
                  <a:lnTo>
                    <a:pt x="59" y="252"/>
                  </a:lnTo>
                  <a:lnTo>
                    <a:pt x="52" y="246"/>
                  </a:lnTo>
                  <a:lnTo>
                    <a:pt x="45" y="239"/>
                  </a:lnTo>
                  <a:lnTo>
                    <a:pt x="39" y="231"/>
                  </a:lnTo>
                  <a:lnTo>
                    <a:pt x="32" y="223"/>
                  </a:lnTo>
                  <a:lnTo>
                    <a:pt x="27" y="214"/>
                  </a:lnTo>
                  <a:lnTo>
                    <a:pt x="22" y="204"/>
                  </a:lnTo>
                  <a:lnTo>
                    <a:pt x="16" y="192"/>
                  </a:lnTo>
                  <a:lnTo>
                    <a:pt x="13" y="181"/>
                  </a:lnTo>
                  <a:lnTo>
                    <a:pt x="8" y="169"/>
                  </a:lnTo>
                  <a:lnTo>
                    <a:pt x="6" y="155"/>
                  </a:lnTo>
                  <a:lnTo>
                    <a:pt x="3" y="143"/>
                  </a:lnTo>
                  <a:lnTo>
                    <a:pt x="3" y="143"/>
                  </a:lnTo>
                  <a:lnTo>
                    <a:pt x="1" y="129"/>
                  </a:lnTo>
                  <a:lnTo>
                    <a:pt x="0" y="116"/>
                  </a:lnTo>
                  <a:lnTo>
                    <a:pt x="0" y="103"/>
                  </a:lnTo>
                  <a:lnTo>
                    <a:pt x="0" y="91"/>
                  </a:lnTo>
                  <a:lnTo>
                    <a:pt x="1" y="79"/>
                  </a:lnTo>
                  <a:lnTo>
                    <a:pt x="4" y="68"/>
                  </a:lnTo>
                  <a:lnTo>
                    <a:pt x="6" y="56"/>
                  </a:lnTo>
                  <a:lnTo>
                    <a:pt x="8" y="47"/>
                  </a:lnTo>
                  <a:lnTo>
                    <a:pt x="13" y="37"/>
                  </a:lnTo>
                  <a:lnTo>
                    <a:pt x="16" y="29"/>
                  </a:lnTo>
                  <a:lnTo>
                    <a:pt x="22" y="22"/>
                  </a:lnTo>
                  <a:lnTo>
                    <a:pt x="27" y="15"/>
                  </a:lnTo>
                  <a:lnTo>
                    <a:pt x="32" y="9"/>
                  </a:lnTo>
                  <a:lnTo>
                    <a:pt x="39" y="4"/>
                  </a:lnTo>
                  <a:lnTo>
                    <a:pt x="46" y="2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60" y="0"/>
                  </a:lnTo>
                  <a:lnTo>
                    <a:pt x="68" y="0"/>
                  </a:lnTo>
                  <a:lnTo>
                    <a:pt x="75" y="2"/>
                  </a:lnTo>
                  <a:lnTo>
                    <a:pt x="83" y="6"/>
                  </a:lnTo>
                  <a:lnTo>
                    <a:pt x="90" y="10"/>
                  </a:lnTo>
                  <a:lnTo>
                    <a:pt x="97" y="16"/>
                  </a:lnTo>
                  <a:lnTo>
                    <a:pt x="104" y="22"/>
                  </a:lnTo>
                  <a:lnTo>
                    <a:pt x="111" y="30"/>
                  </a:lnTo>
                  <a:lnTo>
                    <a:pt x="117" y="39"/>
                  </a:lnTo>
                  <a:lnTo>
                    <a:pt x="122" y="48"/>
                  </a:lnTo>
                  <a:lnTo>
                    <a:pt x="128" y="59"/>
                  </a:lnTo>
                  <a:lnTo>
                    <a:pt x="133" y="69"/>
                  </a:lnTo>
                  <a:lnTo>
                    <a:pt x="137" y="80"/>
                  </a:lnTo>
                  <a:lnTo>
                    <a:pt x="141" y="93"/>
                  </a:lnTo>
                  <a:lnTo>
                    <a:pt x="144" y="106"/>
                  </a:lnTo>
                  <a:lnTo>
                    <a:pt x="146" y="118"/>
                  </a:lnTo>
                  <a:lnTo>
                    <a:pt x="146" y="118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3" name="Freeform 264">
              <a:extLst>
                <a:ext uri="{FF2B5EF4-FFF2-40B4-BE49-F238E27FC236}">
                  <a16:creationId xmlns:a16="http://schemas.microsoft.com/office/drawing/2014/main" id="{CF2B3EF4-3209-47EB-A288-FCD1FE4DAF2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50026" y="3325813"/>
              <a:ext cx="95250" cy="187325"/>
            </a:xfrm>
            <a:custGeom>
              <a:avLst/>
              <a:gdLst>
                <a:gd name="T0" fmla="*/ 80 w 121"/>
                <a:gd name="T1" fmla="*/ 233 h 235"/>
                <a:gd name="T2" fmla="*/ 80 w 121"/>
                <a:gd name="T3" fmla="*/ 233 h 235"/>
                <a:gd name="T4" fmla="*/ 76 w 121"/>
                <a:gd name="T5" fmla="*/ 235 h 235"/>
                <a:gd name="T6" fmla="*/ 76 w 121"/>
                <a:gd name="T7" fmla="*/ 235 h 235"/>
                <a:gd name="T8" fmla="*/ 70 w 121"/>
                <a:gd name="T9" fmla="*/ 233 h 235"/>
                <a:gd name="T10" fmla="*/ 66 w 121"/>
                <a:gd name="T11" fmla="*/ 232 h 235"/>
                <a:gd name="T12" fmla="*/ 60 w 121"/>
                <a:gd name="T13" fmla="*/ 230 h 235"/>
                <a:gd name="T14" fmla="*/ 54 w 121"/>
                <a:gd name="T15" fmla="*/ 227 h 235"/>
                <a:gd name="T16" fmla="*/ 44 w 121"/>
                <a:gd name="T17" fmla="*/ 217 h 235"/>
                <a:gd name="T18" fmla="*/ 33 w 121"/>
                <a:gd name="T19" fmla="*/ 205 h 235"/>
                <a:gd name="T20" fmla="*/ 24 w 121"/>
                <a:gd name="T21" fmla="*/ 190 h 235"/>
                <a:gd name="T22" fmla="*/ 15 w 121"/>
                <a:gd name="T23" fmla="*/ 171 h 235"/>
                <a:gd name="T24" fmla="*/ 8 w 121"/>
                <a:gd name="T25" fmla="*/ 151 h 235"/>
                <a:gd name="T26" fmla="*/ 2 w 121"/>
                <a:gd name="T27" fmla="*/ 126 h 235"/>
                <a:gd name="T28" fmla="*/ 2 w 121"/>
                <a:gd name="T29" fmla="*/ 126 h 235"/>
                <a:gd name="T30" fmla="*/ 0 w 121"/>
                <a:gd name="T31" fmla="*/ 102 h 235"/>
                <a:gd name="T32" fmla="*/ 0 w 121"/>
                <a:gd name="T33" fmla="*/ 79 h 235"/>
                <a:gd name="T34" fmla="*/ 1 w 121"/>
                <a:gd name="T35" fmla="*/ 68 h 235"/>
                <a:gd name="T36" fmla="*/ 2 w 121"/>
                <a:gd name="T37" fmla="*/ 57 h 235"/>
                <a:gd name="T38" fmla="*/ 5 w 121"/>
                <a:gd name="T39" fmla="*/ 47 h 235"/>
                <a:gd name="T40" fmla="*/ 8 w 121"/>
                <a:gd name="T41" fmla="*/ 38 h 235"/>
                <a:gd name="T42" fmla="*/ 8 w 121"/>
                <a:gd name="T43" fmla="*/ 38 h 235"/>
                <a:gd name="T44" fmla="*/ 15 w 121"/>
                <a:gd name="T45" fmla="*/ 23 h 235"/>
                <a:gd name="T46" fmla="*/ 18 w 121"/>
                <a:gd name="T47" fmla="*/ 17 h 235"/>
                <a:gd name="T48" fmla="*/ 23 w 121"/>
                <a:gd name="T49" fmla="*/ 11 h 235"/>
                <a:gd name="T50" fmla="*/ 27 w 121"/>
                <a:gd name="T51" fmla="*/ 6 h 235"/>
                <a:gd name="T52" fmla="*/ 31 w 121"/>
                <a:gd name="T53" fmla="*/ 3 h 235"/>
                <a:gd name="T54" fmla="*/ 37 w 121"/>
                <a:gd name="T55" fmla="*/ 1 h 235"/>
                <a:gd name="T56" fmla="*/ 42 w 121"/>
                <a:gd name="T57" fmla="*/ 0 h 235"/>
                <a:gd name="T58" fmla="*/ 42 w 121"/>
                <a:gd name="T59" fmla="*/ 0 h 235"/>
                <a:gd name="T60" fmla="*/ 46 w 121"/>
                <a:gd name="T61" fmla="*/ 0 h 235"/>
                <a:gd name="T62" fmla="*/ 46 w 121"/>
                <a:gd name="T63" fmla="*/ 0 h 235"/>
                <a:gd name="T64" fmla="*/ 51 w 121"/>
                <a:gd name="T65" fmla="*/ 0 h 235"/>
                <a:gd name="T66" fmla="*/ 56 w 121"/>
                <a:gd name="T67" fmla="*/ 2 h 235"/>
                <a:gd name="T68" fmla="*/ 61 w 121"/>
                <a:gd name="T69" fmla="*/ 4 h 235"/>
                <a:gd name="T70" fmla="*/ 67 w 121"/>
                <a:gd name="T71" fmla="*/ 6 h 235"/>
                <a:gd name="T72" fmla="*/ 77 w 121"/>
                <a:gd name="T73" fmla="*/ 16 h 235"/>
                <a:gd name="T74" fmla="*/ 88 w 121"/>
                <a:gd name="T75" fmla="*/ 28 h 235"/>
                <a:gd name="T76" fmla="*/ 98 w 121"/>
                <a:gd name="T77" fmla="*/ 43 h 235"/>
                <a:gd name="T78" fmla="*/ 106 w 121"/>
                <a:gd name="T79" fmla="*/ 62 h 235"/>
                <a:gd name="T80" fmla="*/ 113 w 121"/>
                <a:gd name="T81" fmla="*/ 84 h 235"/>
                <a:gd name="T82" fmla="*/ 119 w 121"/>
                <a:gd name="T83" fmla="*/ 107 h 235"/>
                <a:gd name="T84" fmla="*/ 119 w 121"/>
                <a:gd name="T85" fmla="*/ 107 h 235"/>
                <a:gd name="T86" fmla="*/ 121 w 121"/>
                <a:gd name="T87" fmla="*/ 132 h 235"/>
                <a:gd name="T88" fmla="*/ 121 w 121"/>
                <a:gd name="T89" fmla="*/ 155 h 235"/>
                <a:gd name="T90" fmla="*/ 120 w 121"/>
                <a:gd name="T91" fmla="*/ 165 h 235"/>
                <a:gd name="T92" fmla="*/ 119 w 121"/>
                <a:gd name="T93" fmla="*/ 177 h 235"/>
                <a:gd name="T94" fmla="*/ 116 w 121"/>
                <a:gd name="T95" fmla="*/ 186 h 235"/>
                <a:gd name="T96" fmla="*/ 113 w 121"/>
                <a:gd name="T97" fmla="*/ 197 h 235"/>
                <a:gd name="T98" fmla="*/ 113 w 121"/>
                <a:gd name="T99" fmla="*/ 197 h 235"/>
                <a:gd name="T100" fmla="*/ 107 w 121"/>
                <a:gd name="T101" fmla="*/ 210 h 235"/>
                <a:gd name="T102" fmla="*/ 103 w 121"/>
                <a:gd name="T103" fmla="*/ 217 h 235"/>
                <a:gd name="T104" fmla="*/ 99 w 121"/>
                <a:gd name="T105" fmla="*/ 222 h 235"/>
                <a:gd name="T106" fmla="*/ 94 w 121"/>
                <a:gd name="T107" fmla="*/ 227 h 235"/>
                <a:gd name="T108" fmla="*/ 90 w 121"/>
                <a:gd name="T109" fmla="*/ 230 h 235"/>
                <a:gd name="T110" fmla="*/ 85 w 121"/>
                <a:gd name="T111" fmla="*/ 232 h 235"/>
                <a:gd name="T112" fmla="*/ 80 w 121"/>
                <a:gd name="T113" fmla="*/ 233 h 235"/>
                <a:gd name="T114" fmla="*/ 80 w 121"/>
                <a:gd name="T115" fmla="*/ 23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1" h="235">
                  <a:moveTo>
                    <a:pt x="80" y="233"/>
                  </a:moveTo>
                  <a:lnTo>
                    <a:pt x="80" y="233"/>
                  </a:lnTo>
                  <a:lnTo>
                    <a:pt x="76" y="235"/>
                  </a:lnTo>
                  <a:lnTo>
                    <a:pt x="76" y="235"/>
                  </a:lnTo>
                  <a:lnTo>
                    <a:pt x="70" y="233"/>
                  </a:lnTo>
                  <a:lnTo>
                    <a:pt x="66" y="232"/>
                  </a:lnTo>
                  <a:lnTo>
                    <a:pt x="60" y="230"/>
                  </a:lnTo>
                  <a:lnTo>
                    <a:pt x="54" y="227"/>
                  </a:lnTo>
                  <a:lnTo>
                    <a:pt x="44" y="217"/>
                  </a:lnTo>
                  <a:lnTo>
                    <a:pt x="33" y="205"/>
                  </a:lnTo>
                  <a:lnTo>
                    <a:pt x="24" y="190"/>
                  </a:lnTo>
                  <a:lnTo>
                    <a:pt x="15" y="171"/>
                  </a:lnTo>
                  <a:lnTo>
                    <a:pt x="8" y="151"/>
                  </a:lnTo>
                  <a:lnTo>
                    <a:pt x="2" y="126"/>
                  </a:lnTo>
                  <a:lnTo>
                    <a:pt x="2" y="126"/>
                  </a:lnTo>
                  <a:lnTo>
                    <a:pt x="0" y="102"/>
                  </a:lnTo>
                  <a:lnTo>
                    <a:pt x="0" y="79"/>
                  </a:lnTo>
                  <a:lnTo>
                    <a:pt x="1" y="68"/>
                  </a:lnTo>
                  <a:lnTo>
                    <a:pt x="2" y="57"/>
                  </a:lnTo>
                  <a:lnTo>
                    <a:pt x="5" y="47"/>
                  </a:lnTo>
                  <a:lnTo>
                    <a:pt x="8" y="38"/>
                  </a:lnTo>
                  <a:lnTo>
                    <a:pt x="8" y="38"/>
                  </a:lnTo>
                  <a:lnTo>
                    <a:pt x="15" y="23"/>
                  </a:lnTo>
                  <a:lnTo>
                    <a:pt x="18" y="17"/>
                  </a:lnTo>
                  <a:lnTo>
                    <a:pt x="23" y="11"/>
                  </a:lnTo>
                  <a:lnTo>
                    <a:pt x="27" y="6"/>
                  </a:lnTo>
                  <a:lnTo>
                    <a:pt x="31" y="3"/>
                  </a:lnTo>
                  <a:lnTo>
                    <a:pt x="37" y="1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6" y="2"/>
                  </a:lnTo>
                  <a:lnTo>
                    <a:pt x="61" y="4"/>
                  </a:lnTo>
                  <a:lnTo>
                    <a:pt x="67" y="6"/>
                  </a:lnTo>
                  <a:lnTo>
                    <a:pt x="77" y="16"/>
                  </a:lnTo>
                  <a:lnTo>
                    <a:pt x="88" y="28"/>
                  </a:lnTo>
                  <a:lnTo>
                    <a:pt x="98" y="43"/>
                  </a:lnTo>
                  <a:lnTo>
                    <a:pt x="106" y="62"/>
                  </a:lnTo>
                  <a:lnTo>
                    <a:pt x="113" y="84"/>
                  </a:lnTo>
                  <a:lnTo>
                    <a:pt x="119" y="107"/>
                  </a:lnTo>
                  <a:lnTo>
                    <a:pt x="119" y="107"/>
                  </a:lnTo>
                  <a:lnTo>
                    <a:pt x="121" y="132"/>
                  </a:lnTo>
                  <a:lnTo>
                    <a:pt x="121" y="155"/>
                  </a:lnTo>
                  <a:lnTo>
                    <a:pt x="120" y="165"/>
                  </a:lnTo>
                  <a:lnTo>
                    <a:pt x="119" y="177"/>
                  </a:lnTo>
                  <a:lnTo>
                    <a:pt x="116" y="186"/>
                  </a:lnTo>
                  <a:lnTo>
                    <a:pt x="113" y="197"/>
                  </a:lnTo>
                  <a:lnTo>
                    <a:pt x="113" y="197"/>
                  </a:lnTo>
                  <a:lnTo>
                    <a:pt x="107" y="210"/>
                  </a:lnTo>
                  <a:lnTo>
                    <a:pt x="103" y="217"/>
                  </a:lnTo>
                  <a:lnTo>
                    <a:pt x="99" y="222"/>
                  </a:lnTo>
                  <a:lnTo>
                    <a:pt x="94" y="227"/>
                  </a:lnTo>
                  <a:lnTo>
                    <a:pt x="90" y="230"/>
                  </a:lnTo>
                  <a:lnTo>
                    <a:pt x="85" y="232"/>
                  </a:lnTo>
                  <a:lnTo>
                    <a:pt x="80" y="233"/>
                  </a:lnTo>
                  <a:lnTo>
                    <a:pt x="80" y="233"/>
                  </a:lnTo>
                  <a:close/>
                </a:path>
              </a:pathLst>
            </a:custGeom>
            <a:solidFill>
              <a:srgbClr val="F6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" name="Freeform 265">
              <a:extLst>
                <a:ext uri="{FF2B5EF4-FFF2-40B4-BE49-F238E27FC236}">
                  <a16:creationId xmlns:a16="http://schemas.microsoft.com/office/drawing/2014/main" id="{C998534A-E440-4742-9F6D-EC422AC13B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11788" y="3060701"/>
              <a:ext cx="261938" cy="204788"/>
            </a:xfrm>
            <a:custGeom>
              <a:avLst/>
              <a:gdLst>
                <a:gd name="T0" fmla="*/ 254 w 331"/>
                <a:gd name="T1" fmla="*/ 144 h 257"/>
                <a:gd name="T2" fmla="*/ 256 w 331"/>
                <a:gd name="T3" fmla="*/ 133 h 257"/>
                <a:gd name="T4" fmla="*/ 257 w 331"/>
                <a:gd name="T5" fmla="*/ 123 h 257"/>
                <a:gd name="T6" fmla="*/ 252 w 331"/>
                <a:gd name="T7" fmla="*/ 98 h 257"/>
                <a:gd name="T8" fmla="*/ 241 w 331"/>
                <a:gd name="T9" fmla="*/ 75 h 257"/>
                <a:gd name="T10" fmla="*/ 222 w 331"/>
                <a:gd name="T11" fmla="*/ 55 h 257"/>
                <a:gd name="T12" fmla="*/ 198 w 331"/>
                <a:gd name="T13" fmla="*/ 36 h 257"/>
                <a:gd name="T14" fmla="*/ 168 w 331"/>
                <a:gd name="T15" fmla="*/ 21 h 257"/>
                <a:gd name="T16" fmla="*/ 134 w 331"/>
                <a:gd name="T17" fmla="*/ 11 h 257"/>
                <a:gd name="T18" fmla="*/ 96 w 331"/>
                <a:gd name="T19" fmla="*/ 3 h 257"/>
                <a:gd name="T20" fmla="*/ 55 w 331"/>
                <a:gd name="T21" fmla="*/ 0 h 257"/>
                <a:gd name="T22" fmla="*/ 37 w 331"/>
                <a:gd name="T23" fmla="*/ 2 h 257"/>
                <a:gd name="T24" fmla="*/ 17 w 331"/>
                <a:gd name="T25" fmla="*/ 3 h 257"/>
                <a:gd name="T26" fmla="*/ 5 w 331"/>
                <a:gd name="T27" fmla="*/ 10 h 257"/>
                <a:gd name="T28" fmla="*/ 0 w 331"/>
                <a:gd name="T29" fmla="*/ 22 h 257"/>
                <a:gd name="T30" fmla="*/ 0 w 331"/>
                <a:gd name="T31" fmla="*/ 223 h 257"/>
                <a:gd name="T32" fmla="*/ 5 w 331"/>
                <a:gd name="T33" fmla="*/ 235 h 257"/>
                <a:gd name="T34" fmla="*/ 17 w 331"/>
                <a:gd name="T35" fmla="*/ 242 h 257"/>
                <a:gd name="T36" fmla="*/ 37 w 331"/>
                <a:gd name="T37" fmla="*/ 244 h 257"/>
                <a:gd name="T38" fmla="*/ 55 w 331"/>
                <a:gd name="T39" fmla="*/ 245 h 257"/>
                <a:gd name="T40" fmla="*/ 104 w 331"/>
                <a:gd name="T41" fmla="*/ 241 h 257"/>
                <a:gd name="T42" fmla="*/ 149 w 331"/>
                <a:gd name="T43" fmla="*/ 231 h 257"/>
                <a:gd name="T44" fmla="*/ 187 w 331"/>
                <a:gd name="T45" fmla="*/ 215 h 257"/>
                <a:gd name="T46" fmla="*/ 218 w 331"/>
                <a:gd name="T47" fmla="*/ 194 h 257"/>
                <a:gd name="T48" fmla="*/ 280 w 331"/>
                <a:gd name="T49" fmla="*/ 249 h 257"/>
                <a:gd name="T50" fmla="*/ 289 w 331"/>
                <a:gd name="T51" fmla="*/ 255 h 257"/>
                <a:gd name="T52" fmla="*/ 301 w 331"/>
                <a:gd name="T53" fmla="*/ 257 h 257"/>
                <a:gd name="T54" fmla="*/ 306 w 331"/>
                <a:gd name="T55" fmla="*/ 256 h 257"/>
                <a:gd name="T56" fmla="*/ 318 w 331"/>
                <a:gd name="T57" fmla="*/ 252 h 257"/>
                <a:gd name="T58" fmla="*/ 323 w 331"/>
                <a:gd name="T59" fmla="*/ 247 h 257"/>
                <a:gd name="T60" fmla="*/ 330 w 331"/>
                <a:gd name="T61" fmla="*/ 237 h 257"/>
                <a:gd name="T62" fmla="*/ 331 w 331"/>
                <a:gd name="T63" fmla="*/ 225 h 257"/>
                <a:gd name="T64" fmla="*/ 327 w 331"/>
                <a:gd name="T65" fmla="*/ 214 h 257"/>
                <a:gd name="T66" fmla="*/ 320 w 331"/>
                <a:gd name="T67" fmla="*/ 204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1" h="257">
                  <a:moveTo>
                    <a:pt x="320" y="204"/>
                  </a:moveTo>
                  <a:lnTo>
                    <a:pt x="254" y="144"/>
                  </a:lnTo>
                  <a:lnTo>
                    <a:pt x="254" y="144"/>
                  </a:lnTo>
                  <a:lnTo>
                    <a:pt x="256" y="133"/>
                  </a:lnTo>
                  <a:lnTo>
                    <a:pt x="257" y="123"/>
                  </a:lnTo>
                  <a:lnTo>
                    <a:pt x="257" y="123"/>
                  </a:lnTo>
                  <a:lnTo>
                    <a:pt x="256" y="110"/>
                  </a:lnTo>
                  <a:lnTo>
                    <a:pt x="252" y="98"/>
                  </a:lnTo>
                  <a:lnTo>
                    <a:pt x="248" y="87"/>
                  </a:lnTo>
                  <a:lnTo>
                    <a:pt x="241" y="75"/>
                  </a:lnTo>
                  <a:lnTo>
                    <a:pt x="233" y="65"/>
                  </a:lnTo>
                  <a:lnTo>
                    <a:pt x="222" y="55"/>
                  </a:lnTo>
                  <a:lnTo>
                    <a:pt x="211" y="45"/>
                  </a:lnTo>
                  <a:lnTo>
                    <a:pt x="198" y="36"/>
                  </a:lnTo>
                  <a:lnTo>
                    <a:pt x="183" y="28"/>
                  </a:lnTo>
                  <a:lnTo>
                    <a:pt x="168" y="21"/>
                  </a:lnTo>
                  <a:lnTo>
                    <a:pt x="152" y="15"/>
                  </a:lnTo>
                  <a:lnTo>
                    <a:pt x="134" y="11"/>
                  </a:lnTo>
                  <a:lnTo>
                    <a:pt x="115" y="6"/>
                  </a:lnTo>
                  <a:lnTo>
                    <a:pt x="96" y="3"/>
                  </a:lnTo>
                  <a:lnTo>
                    <a:pt x="76" y="2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37" y="2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1" y="5"/>
                  </a:lnTo>
                  <a:lnTo>
                    <a:pt x="5" y="10"/>
                  </a:lnTo>
                  <a:lnTo>
                    <a:pt x="1" y="15"/>
                  </a:lnTo>
                  <a:lnTo>
                    <a:pt x="0" y="22"/>
                  </a:lnTo>
                  <a:lnTo>
                    <a:pt x="0" y="223"/>
                  </a:lnTo>
                  <a:lnTo>
                    <a:pt x="0" y="223"/>
                  </a:lnTo>
                  <a:lnTo>
                    <a:pt x="1" y="230"/>
                  </a:lnTo>
                  <a:lnTo>
                    <a:pt x="5" y="235"/>
                  </a:lnTo>
                  <a:lnTo>
                    <a:pt x="11" y="240"/>
                  </a:lnTo>
                  <a:lnTo>
                    <a:pt x="17" y="242"/>
                  </a:lnTo>
                  <a:lnTo>
                    <a:pt x="17" y="242"/>
                  </a:lnTo>
                  <a:lnTo>
                    <a:pt x="37" y="244"/>
                  </a:lnTo>
                  <a:lnTo>
                    <a:pt x="55" y="245"/>
                  </a:lnTo>
                  <a:lnTo>
                    <a:pt x="55" y="245"/>
                  </a:lnTo>
                  <a:lnTo>
                    <a:pt x="81" y="244"/>
                  </a:lnTo>
                  <a:lnTo>
                    <a:pt x="104" y="241"/>
                  </a:lnTo>
                  <a:lnTo>
                    <a:pt x="127" y="237"/>
                  </a:lnTo>
                  <a:lnTo>
                    <a:pt x="149" y="231"/>
                  </a:lnTo>
                  <a:lnTo>
                    <a:pt x="168" y="224"/>
                  </a:lnTo>
                  <a:lnTo>
                    <a:pt x="187" y="215"/>
                  </a:lnTo>
                  <a:lnTo>
                    <a:pt x="204" y="206"/>
                  </a:lnTo>
                  <a:lnTo>
                    <a:pt x="218" y="194"/>
                  </a:lnTo>
                  <a:lnTo>
                    <a:pt x="280" y="249"/>
                  </a:lnTo>
                  <a:lnTo>
                    <a:pt x="280" y="249"/>
                  </a:lnTo>
                  <a:lnTo>
                    <a:pt x="285" y="253"/>
                  </a:lnTo>
                  <a:lnTo>
                    <a:pt x="289" y="255"/>
                  </a:lnTo>
                  <a:lnTo>
                    <a:pt x="295" y="256"/>
                  </a:lnTo>
                  <a:lnTo>
                    <a:pt x="301" y="257"/>
                  </a:lnTo>
                  <a:lnTo>
                    <a:pt x="301" y="257"/>
                  </a:lnTo>
                  <a:lnTo>
                    <a:pt x="306" y="256"/>
                  </a:lnTo>
                  <a:lnTo>
                    <a:pt x="312" y="255"/>
                  </a:lnTo>
                  <a:lnTo>
                    <a:pt x="318" y="252"/>
                  </a:lnTo>
                  <a:lnTo>
                    <a:pt x="323" y="247"/>
                  </a:lnTo>
                  <a:lnTo>
                    <a:pt x="323" y="247"/>
                  </a:lnTo>
                  <a:lnTo>
                    <a:pt x="326" y="242"/>
                  </a:lnTo>
                  <a:lnTo>
                    <a:pt x="330" y="237"/>
                  </a:lnTo>
                  <a:lnTo>
                    <a:pt x="331" y="231"/>
                  </a:lnTo>
                  <a:lnTo>
                    <a:pt x="331" y="225"/>
                  </a:lnTo>
                  <a:lnTo>
                    <a:pt x="330" y="219"/>
                  </a:lnTo>
                  <a:lnTo>
                    <a:pt x="327" y="214"/>
                  </a:lnTo>
                  <a:lnTo>
                    <a:pt x="325" y="209"/>
                  </a:lnTo>
                  <a:lnTo>
                    <a:pt x="320" y="204"/>
                  </a:lnTo>
                  <a:lnTo>
                    <a:pt x="320" y="204"/>
                  </a:lnTo>
                  <a:close/>
                </a:path>
              </a:pathLst>
            </a:custGeom>
            <a:solidFill>
              <a:srgbClr val="36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5" name="Freeform 266">
              <a:extLst>
                <a:ext uri="{FF2B5EF4-FFF2-40B4-BE49-F238E27FC236}">
                  <a16:creationId xmlns:a16="http://schemas.microsoft.com/office/drawing/2014/main" id="{961C7765-E5AE-411B-90D5-2BA3E06BB9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11788" y="3140076"/>
              <a:ext cx="109538" cy="46038"/>
            </a:xfrm>
            <a:custGeom>
              <a:avLst/>
              <a:gdLst>
                <a:gd name="T0" fmla="*/ 135 w 138"/>
                <a:gd name="T1" fmla="*/ 25 h 56"/>
                <a:gd name="T2" fmla="*/ 135 w 138"/>
                <a:gd name="T3" fmla="*/ 25 h 56"/>
                <a:gd name="T4" fmla="*/ 137 w 138"/>
                <a:gd name="T5" fmla="*/ 26 h 56"/>
                <a:gd name="T6" fmla="*/ 138 w 138"/>
                <a:gd name="T7" fmla="*/ 28 h 56"/>
                <a:gd name="T8" fmla="*/ 138 w 138"/>
                <a:gd name="T9" fmla="*/ 28 h 56"/>
                <a:gd name="T10" fmla="*/ 137 w 138"/>
                <a:gd name="T11" fmla="*/ 31 h 56"/>
                <a:gd name="T12" fmla="*/ 135 w 138"/>
                <a:gd name="T13" fmla="*/ 32 h 56"/>
                <a:gd name="T14" fmla="*/ 135 w 138"/>
                <a:gd name="T15" fmla="*/ 32 h 56"/>
                <a:gd name="T16" fmla="*/ 108 w 138"/>
                <a:gd name="T17" fmla="*/ 35 h 56"/>
                <a:gd name="T18" fmla="*/ 76 w 138"/>
                <a:gd name="T19" fmla="*/ 40 h 56"/>
                <a:gd name="T20" fmla="*/ 39 w 138"/>
                <a:gd name="T21" fmla="*/ 48 h 56"/>
                <a:gd name="T22" fmla="*/ 0 w 138"/>
                <a:gd name="T23" fmla="*/ 56 h 56"/>
                <a:gd name="T24" fmla="*/ 0 w 138"/>
                <a:gd name="T25" fmla="*/ 0 h 56"/>
                <a:gd name="T26" fmla="*/ 0 w 138"/>
                <a:gd name="T27" fmla="*/ 0 h 56"/>
                <a:gd name="T28" fmla="*/ 39 w 138"/>
                <a:gd name="T29" fmla="*/ 9 h 56"/>
                <a:gd name="T30" fmla="*/ 76 w 138"/>
                <a:gd name="T31" fmla="*/ 16 h 56"/>
                <a:gd name="T32" fmla="*/ 108 w 138"/>
                <a:gd name="T33" fmla="*/ 20 h 56"/>
                <a:gd name="T34" fmla="*/ 135 w 138"/>
                <a:gd name="T35" fmla="*/ 25 h 56"/>
                <a:gd name="T36" fmla="*/ 135 w 138"/>
                <a:gd name="T37" fmla="*/ 2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56">
                  <a:moveTo>
                    <a:pt x="135" y="25"/>
                  </a:moveTo>
                  <a:lnTo>
                    <a:pt x="135" y="25"/>
                  </a:lnTo>
                  <a:lnTo>
                    <a:pt x="137" y="26"/>
                  </a:lnTo>
                  <a:lnTo>
                    <a:pt x="138" y="28"/>
                  </a:lnTo>
                  <a:lnTo>
                    <a:pt x="138" y="28"/>
                  </a:lnTo>
                  <a:lnTo>
                    <a:pt x="137" y="31"/>
                  </a:lnTo>
                  <a:lnTo>
                    <a:pt x="135" y="32"/>
                  </a:lnTo>
                  <a:lnTo>
                    <a:pt x="135" y="32"/>
                  </a:lnTo>
                  <a:lnTo>
                    <a:pt x="108" y="35"/>
                  </a:lnTo>
                  <a:lnTo>
                    <a:pt x="76" y="40"/>
                  </a:lnTo>
                  <a:lnTo>
                    <a:pt x="39" y="48"/>
                  </a:lnTo>
                  <a:lnTo>
                    <a:pt x="0" y="56"/>
                  </a:lnTo>
                  <a:lnTo>
                    <a:pt x="0" y="0"/>
                  </a:lnTo>
                  <a:lnTo>
                    <a:pt x="0" y="0"/>
                  </a:lnTo>
                  <a:lnTo>
                    <a:pt x="39" y="9"/>
                  </a:lnTo>
                  <a:lnTo>
                    <a:pt x="76" y="16"/>
                  </a:lnTo>
                  <a:lnTo>
                    <a:pt x="108" y="20"/>
                  </a:lnTo>
                  <a:lnTo>
                    <a:pt x="135" y="25"/>
                  </a:lnTo>
                  <a:lnTo>
                    <a:pt x="135" y="25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6" name="Freeform 267">
              <a:extLst>
                <a:ext uri="{FF2B5EF4-FFF2-40B4-BE49-F238E27FC236}">
                  <a16:creationId xmlns:a16="http://schemas.microsoft.com/office/drawing/2014/main" id="{9A5748A8-9074-4898-8B19-72E792D2F8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45013" y="3303588"/>
              <a:ext cx="247650" cy="61913"/>
            </a:xfrm>
            <a:custGeom>
              <a:avLst/>
              <a:gdLst>
                <a:gd name="T0" fmla="*/ 0 w 314"/>
                <a:gd name="T1" fmla="*/ 67 h 77"/>
                <a:gd name="T2" fmla="*/ 2 w 314"/>
                <a:gd name="T3" fmla="*/ 53 h 77"/>
                <a:gd name="T4" fmla="*/ 2 w 314"/>
                <a:gd name="T5" fmla="*/ 53 h 77"/>
                <a:gd name="T6" fmla="*/ 3 w 314"/>
                <a:gd name="T7" fmla="*/ 43 h 77"/>
                <a:gd name="T8" fmla="*/ 6 w 314"/>
                <a:gd name="T9" fmla="*/ 32 h 77"/>
                <a:gd name="T10" fmla="*/ 11 w 314"/>
                <a:gd name="T11" fmla="*/ 23 h 77"/>
                <a:gd name="T12" fmla="*/ 19 w 314"/>
                <a:gd name="T13" fmla="*/ 15 h 77"/>
                <a:gd name="T14" fmla="*/ 19 w 314"/>
                <a:gd name="T15" fmla="*/ 15 h 77"/>
                <a:gd name="T16" fmla="*/ 27 w 314"/>
                <a:gd name="T17" fmla="*/ 8 h 77"/>
                <a:gd name="T18" fmla="*/ 36 w 314"/>
                <a:gd name="T19" fmla="*/ 3 h 77"/>
                <a:gd name="T20" fmla="*/ 45 w 314"/>
                <a:gd name="T21" fmla="*/ 1 h 77"/>
                <a:gd name="T22" fmla="*/ 56 w 314"/>
                <a:gd name="T23" fmla="*/ 0 h 77"/>
                <a:gd name="T24" fmla="*/ 56 w 314"/>
                <a:gd name="T25" fmla="*/ 0 h 77"/>
                <a:gd name="T26" fmla="*/ 57 w 314"/>
                <a:gd name="T27" fmla="*/ 0 h 77"/>
                <a:gd name="T28" fmla="*/ 261 w 314"/>
                <a:gd name="T29" fmla="*/ 6 h 77"/>
                <a:gd name="T30" fmla="*/ 261 w 314"/>
                <a:gd name="T31" fmla="*/ 6 h 77"/>
                <a:gd name="T32" fmla="*/ 272 w 314"/>
                <a:gd name="T33" fmla="*/ 8 h 77"/>
                <a:gd name="T34" fmla="*/ 283 w 314"/>
                <a:gd name="T35" fmla="*/ 11 h 77"/>
                <a:gd name="T36" fmla="*/ 292 w 314"/>
                <a:gd name="T37" fmla="*/ 16 h 77"/>
                <a:gd name="T38" fmla="*/ 299 w 314"/>
                <a:gd name="T39" fmla="*/ 23 h 77"/>
                <a:gd name="T40" fmla="*/ 306 w 314"/>
                <a:gd name="T41" fmla="*/ 32 h 77"/>
                <a:gd name="T42" fmla="*/ 310 w 314"/>
                <a:gd name="T43" fmla="*/ 41 h 77"/>
                <a:gd name="T44" fmla="*/ 314 w 314"/>
                <a:gd name="T45" fmla="*/ 52 h 77"/>
                <a:gd name="T46" fmla="*/ 314 w 314"/>
                <a:gd name="T47" fmla="*/ 62 h 77"/>
                <a:gd name="T48" fmla="*/ 314 w 314"/>
                <a:gd name="T49" fmla="*/ 77 h 77"/>
                <a:gd name="T50" fmla="*/ 0 w 314"/>
                <a:gd name="T51" fmla="*/ 6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4" h="77">
                  <a:moveTo>
                    <a:pt x="0" y="67"/>
                  </a:moveTo>
                  <a:lnTo>
                    <a:pt x="2" y="53"/>
                  </a:lnTo>
                  <a:lnTo>
                    <a:pt x="2" y="53"/>
                  </a:lnTo>
                  <a:lnTo>
                    <a:pt x="3" y="43"/>
                  </a:lnTo>
                  <a:lnTo>
                    <a:pt x="6" y="32"/>
                  </a:lnTo>
                  <a:lnTo>
                    <a:pt x="11" y="23"/>
                  </a:lnTo>
                  <a:lnTo>
                    <a:pt x="19" y="15"/>
                  </a:lnTo>
                  <a:lnTo>
                    <a:pt x="19" y="15"/>
                  </a:lnTo>
                  <a:lnTo>
                    <a:pt x="27" y="8"/>
                  </a:lnTo>
                  <a:lnTo>
                    <a:pt x="36" y="3"/>
                  </a:lnTo>
                  <a:lnTo>
                    <a:pt x="45" y="1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7" y="0"/>
                  </a:lnTo>
                  <a:lnTo>
                    <a:pt x="261" y="6"/>
                  </a:lnTo>
                  <a:lnTo>
                    <a:pt x="261" y="6"/>
                  </a:lnTo>
                  <a:lnTo>
                    <a:pt x="272" y="8"/>
                  </a:lnTo>
                  <a:lnTo>
                    <a:pt x="283" y="11"/>
                  </a:lnTo>
                  <a:lnTo>
                    <a:pt x="292" y="16"/>
                  </a:lnTo>
                  <a:lnTo>
                    <a:pt x="299" y="23"/>
                  </a:lnTo>
                  <a:lnTo>
                    <a:pt x="306" y="32"/>
                  </a:lnTo>
                  <a:lnTo>
                    <a:pt x="310" y="41"/>
                  </a:lnTo>
                  <a:lnTo>
                    <a:pt x="314" y="52"/>
                  </a:lnTo>
                  <a:lnTo>
                    <a:pt x="314" y="62"/>
                  </a:lnTo>
                  <a:lnTo>
                    <a:pt x="314" y="77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43C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7" name="Freeform 268">
              <a:extLst>
                <a:ext uri="{FF2B5EF4-FFF2-40B4-BE49-F238E27FC236}">
                  <a16:creationId xmlns:a16="http://schemas.microsoft.com/office/drawing/2014/main" id="{234A3BD0-4623-4C24-887E-2D3AEFB1FA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56126" y="3314701"/>
              <a:ext cx="225425" cy="39688"/>
            </a:xfrm>
            <a:custGeom>
              <a:avLst/>
              <a:gdLst>
                <a:gd name="T0" fmla="*/ 285 w 285"/>
                <a:gd name="T1" fmla="*/ 48 h 48"/>
                <a:gd name="T2" fmla="*/ 0 w 285"/>
                <a:gd name="T3" fmla="*/ 39 h 48"/>
                <a:gd name="T4" fmla="*/ 0 w 285"/>
                <a:gd name="T5" fmla="*/ 39 h 48"/>
                <a:gd name="T6" fmla="*/ 2 w 285"/>
                <a:gd name="T7" fmla="*/ 31 h 48"/>
                <a:gd name="T8" fmla="*/ 4 w 285"/>
                <a:gd name="T9" fmla="*/ 24 h 48"/>
                <a:gd name="T10" fmla="*/ 8 w 285"/>
                <a:gd name="T11" fmla="*/ 17 h 48"/>
                <a:gd name="T12" fmla="*/ 13 w 285"/>
                <a:gd name="T13" fmla="*/ 11 h 48"/>
                <a:gd name="T14" fmla="*/ 13 w 285"/>
                <a:gd name="T15" fmla="*/ 11 h 48"/>
                <a:gd name="T16" fmla="*/ 19 w 285"/>
                <a:gd name="T17" fmla="*/ 7 h 48"/>
                <a:gd name="T18" fmla="*/ 26 w 285"/>
                <a:gd name="T19" fmla="*/ 3 h 48"/>
                <a:gd name="T20" fmla="*/ 34 w 285"/>
                <a:gd name="T21" fmla="*/ 1 h 48"/>
                <a:gd name="T22" fmla="*/ 42 w 285"/>
                <a:gd name="T23" fmla="*/ 0 h 48"/>
                <a:gd name="T24" fmla="*/ 246 w 285"/>
                <a:gd name="T25" fmla="*/ 7 h 48"/>
                <a:gd name="T26" fmla="*/ 246 w 285"/>
                <a:gd name="T27" fmla="*/ 7 h 48"/>
                <a:gd name="T28" fmla="*/ 254 w 285"/>
                <a:gd name="T29" fmla="*/ 8 h 48"/>
                <a:gd name="T30" fmla="*/ 262 w 285"/>
                <a:gd name="T31" fmla="*/ 10 h 48"/>
                <a:gd name="T32" fmla="*/ 268 w 285"/>
                <a:gd name="T33" fmla="*/ 14 h 48"/>
                <a:gd name="T34" fmla="*/ 273 w 285"/>
                <a:gd name="T35" fmla="*/ 19 h 48"/>
                <a:gd name="T36" fmla="*/ 279 w 285"/>
                <a:gd name="T37" fmla="*/ 25 h 48"/>
                <a:gd name="T38" fmla="*/ 283 w 285"/>
                <a:gd name="T39" fmla="*/ 32 h 48"/>
                <a:gd name="T40" fmla="*/ 284 w 285"/>
                <a:gd name="T41" fmla="*/ 40 h 48"/>
                <a:gd name="T42" fmla="*/ 285 w 285"/>
                <a:gd name="T43" fmla="*/ 48 h 48"/>
                <a:gd name="T44" fmla="*/ 285 w 285"/>
                <a:gd name="T4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5" h="48">
                  <a:moveTo>
                    <a:pt x="285" y="48"/>
                  </a:moveTo>
                  <a:lnTo>
                    <a:pt x="0" y="39"/>
                  </a:lnTo>
                  <a:lnTo>
                    <a:pt x="0" y="39"/>
                  </a:lnTo>
                  <a:lnTo>
                    <a:pt x="2" y="31"/>
                  </a:lnTo>
                  <a:lnTo>
                    <a:pt x="4" y="24"/>
                  </a:lnTo>
                  <a:lnTo>
                    <a:pt x="8" y="17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9" y="7"/>
                  </a:lnTo>
                  <a:lnTo>
                    <a:pt x="26" y="3"/>
                  </a:lnTo>
                  <a:lnTo>
                    <a:pt x="34" y="1"/>
                  </a:lnTo>
                  <a:lnTo>
                    <a:pt x="42" y="0"/>
                  </a:lnTo>
                  <a:lnTo>
                    <a:pt x="246" y="7"/>
                  </a:lnTo>
                  <a:lnTo>
                    <a:pt x="246" y="7"/>
                  </a:lnTo>
                  <a:lnTo>
                    <a:pt x="254" y="8"/>
                  </a:lnTo>
                  <a:lnTo>
                    <a:pt x="262" y="10"/>
                  </a:lnTo>
                  <a:lnTo>
                    <a:pt x="268" y="14"/>
                  </a:lnTo>
                  <a:lnTo>
                    <a:pt x="273" y="19"/>
                  </a:lnTo>
                  <a:lnTo>
                    <a:pt x="279" y="25"/>
                  </a:lnTo>
                  <a:lnTo>
                    <a:pt x="283" y="32"/>
                  </a:lnTo>
                  <a:lnTo>
                    <a:pt x="284" y="40"/>
                  </a:lnTo>
                  <a:lnTo>
                    <a:pt x="285" y="48"/>
                  </a:lnTo>
                  <a:lnTo>
                    <a:pt x="285" y="48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8" name="Freeform 269">
              <a:extLst>
                <a:ext uri="{FF2B5EF4-FFF2-40B4-BE49-F238E27FC236}">
                  <a16:creationId xmlns:a16="http://schemas.microsoft.com/office/drawing/2014/main" id="{8172853D-1C17-42B5-A147-E1B013EED4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16301" y="3243263"/>
              <a:ext cx="249238" cy="60325"/>
            </a:xfrm>
            <a:custGeom>
              <a:avLst/>
              <a:gdLst>
                <a:gd name="T0" fmla="*/ 0 w 314"/>
                <a:gd name="T1" fmla="*/ 67 h 76"/>
                <a:gd name="T2" fmla="*/ 2 w 314"/>
                <a:gd name="T3" fmla="*/ 52 h 76"/>
                <a:gd name="T4" fmla="*/ 2 w 314"/>
                <a:gd name="T5" fmla="*/ 52 h 76"/>
                <a:gd name="T6" fmla="*/ 3 w 314"/>
                <a:gd name="T7" fmla="*/ 41 h 76"/>
                <a:gd name="T8" fmla="*/ 6 w 314"/>
                <a:gd name="T9" fmla="*/ 31 h 76"/>
                <a:gd name="T10" fmla="*/ 11 w 314"/>
                <a:gd name="T11" fmla="*/ 22 h 76"/>
                <a:gd name="T12" fmla="*/ 19 w 314"/>
                <a:gd name="T13" fmla="*/ 14 h 76"/>
                <a:gd name="T14" fmla="*/ 19 w 314"/>
                <a:gd name="T15" fmla="*/ 14 h 76"/>
                <a:gd name="T16" fmla="*/ 27 w 314"/>
                <a:gd name="T17" fmla="*/ 8 h 76"/>
                <a:gd name="T18" fmla="*/ 36 w 314"/>
                <a:gd name="T19" fmla="*/ 3 h 76"/>
                <a:gd name="T20" fmla="*/ 45 w 314"/>
                <a:gd name="T21" fmla="*/ 0 h 76"/>
                <a:gd name="T22" fmla="*/ 56 w 314"/>
                <a:gd name="T23" fmla="*/ 0 h 76"/>
                <a:gd name="T24" fmla="*/ 56 w 314"/>
                <a:gd name="T25" fmla="*/ 0 h 76"/>
                <a:gd name="T26" fmla="*/ 57 w 314"/>
                <a:gd name="T27" fmla="*/ 0 h 76"/>
                <a:gd name="T28" fmla="*/ 261 w 314"/>
                <a:gd name="T29" fmla="*/ 5 h 76"/>
                <a:gd name="T30" fmla="*/ 261 w 314"/>
                <a:gd name="T31" fmla="*/ 5 h 76"/>
                <a:gd name="T32" fmla="*/ 272 w 314"/>
                <a:gd name="T33" fmla="*/ 7 h 76"/>
                <a:gd name="T34" fmla="*/ 283 w 314"/>
                <a:gd name="T35" fmla="*/ 10 h 76"/>
                <a:gd name="T36" fmla="*/ 292 w 314"/>
                <a:gd name="T37" fmla="*/ 16 h 76"/>
                <a:gd name="T38" fmla="*/ 299 w 314"/>
                <a:gd name="T39" fmla="*/ 23 h 76"/>
                <a:gd name="T40" fmla="*/ 306 w 314"/>
                <a:gd name="T41" fmla="*/ 31 h 76"/>
                <a:gd name="T42" fmla="*/ 310 w 314"/>
                <a:gd name="T43" fmla="*/ 40 h 76"/>
                <a:gd name="T44" fmla="*/ 314 w 314"/>
                <a:gd name="T45" fmla="*/ 50 h 76"/>
                <a:gd name="T46" fmla="*/ 314 w 314"/>
                <a:gd name="T47" fmla="*/ 62 h 76"/>
                <a:gd name="T48" fmla="*/ 314 w 314"/>
                <a:gd name="T49" fmla="*/ 76 h 76"/>
                <a:gd name="T50" fmla="*/ 0 w 314"/>
                <a:gd name="T51" fmla="*/ 67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4" h="76">
                  <a:moveTo>
                    <a:pt x="0" y="67"/>
                  </a:moveTo>
                  <a:lnTo>
                    <a:pt x="2" y="52"/>
                  </a:lnTo>
                  <a:lnTo>
                    <a:pt x="2" y="52"/>
                  </a:lnTo>
                  <a:lnTo>
                    <a:pt x="3" y="41"/>
                  </a:lnTo>
                  <a:lnTo>
                    <a:pt x="6" y="31"/>
                  </a:lnTo>
                  <a:lnTo>
                    <a:pt x="11" y="22"/>
                  </a:lnTo>
                  <a:lnTo>
                    <a:pt x="19" y="14"/>
                  </a:lnTo>
                  <a:lnTo>
                    <a:pt x="19" y="14"/>
                  </a:lnTo>
                  <a:lnTo>
                    <a:pt x="27" y="8"/>
                  </a:lnTo>
                  <a:lnTo>
                    <a:pt x="36" y="3"/>
                  </a:lnTo>
                  <a:lnTo>
                    <a:pt x="45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7" y="0"/>
                  </a:lnTo>
                  <a:lnTo>
                    <a:pt x="261" y="5"/>
                  </a:lnTo>
                  <a:lnTo>
                    <a:pt x="261" y="5"/>
                  </a:lnTo>
                  <a:lnTo>
                    <a:pt x="272" y="7"/>
                  </a:lnTo>
                  <a:lnTo>
                    <a:pt x="283" y="10"/>
                  </a:lnTo>
                  <a:lnTo>
                    <a:pt x="292" y="16"/>
                  </a:lnTo>
                  <a:lnTo>
                    <a:pt x="299" y="23"/>
                  </a:lnTo>
                  <a:lnTo>
                    <a:pt x="306" y="31"/>
                  </a:lnTo>
                  <a:lnTo>
                    <a:pt x="310" y="40"/>
                  </a:lnTo>
                  <a:lnTo>
                    <a:pt x="314" y="50"/>
                  </a:lnTo>
                  <a:lnTo>
                    <a:pt x="314" y="62"/>
                  </a:lnTo>
                  <a:lnTo>
                    <a:pt x="314" y="76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43C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9" name="Freeform 270">
              <a:extLst>
                <a:ext uri="{FF2B5EF4-FFF2-40B4-BE49-F238E27FC236}">
                  <a16:creationId xmlns:a16="http://schemas.microsoft.com/office/drawing/2014/main" id="{CE8B1EE3-3D3D-4CED-8786-5B53AACDDE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29001" y="3254376"/>
              <a:ext cx="225425" cy="36513"/>
            </a:xfrm>
            <a:custGeom>
              <a:avLst/>
              <a:gdLst>
                <a:gd name="T0" fmla="*/ 285 w 285"/>
                <a:gd name="T1" fmla="*/ 47 h 47"/>
                <a:gd name="T2" fmla="*/ 0 w 285"/>
                <a:gd name="T3" fmla="*/ 39 h 47"/>
                <a:gd name="T4" fmla="*/ 0 w 285"/>
                <a:gd name="T5" fmla="*/ 39 h 47"/>
                <a:gd name="T6" fmla="*/ 2 w 285"/>
                <a:gd name="T7" fmla="*/ 31 h 47"/>
                <a:gd name="T8" fmla="*/ 4 w 285"/>
                <a:gd name="T9" fmla="*/ 23 h 47"/>
                <a:gd name="T10" fmla="*/ 8 w 285"/>
                <a:gd name="T11" fmla="*/ 16 h 47"/>
                <a:gd name="T12" fmla="*/ 13 w 285"/>
                <a:gd name="T13" fmla="*/ 10 h 47"/>
                <a:gd name="T14" fmla="*/ 13 w 285"/>
                <a:gd name="T15" fmla="*/ 10 h 47"/>
                <a:gd name="T16" fmla="*/ 19 w 285"/>
                <a:gd name="T17" fmla="*/ 5 h 47"/>
                <a:gd name="T18" fmla="*/ 26 w 285"/>
                <a:gd name="T19" fmla="*/ 2 h 47"/>
                <a:gd name="T20" fmla="*/ 34 w 285"/>
                <a:gd name="T21" fmla="*/ 0 h 47"/>
                <a:gd name="T22" fmla="*/ 42 w 285"/>
                <a:gd name="T23" fmla="*/ 0 h 47"/>
                <a:gd name="T24" fmla="*/ 246 w 285"/>
                <a:gd name="T25" fmla="*/ 5 h 47"/>
                <a:gd name="T26" fmla="*/ 246 w 285"/>
                <a:gd name="T27" fmla="*/ 5 h 47"/>
                <a:gd name="T28" fmla="*/ 254 w 285"/>
                <a:gd name="T29" fmla="*/ 6 h 47"/>
                <a:gd name="T30" fmla="*/ 261 w 285"/>
                <a:gd name="T31" fmla="*/ 10 h 47"/>
                <a:gd name="T32" fmla="*/ 268 w 285"/>
                <a:gd name="T33" fmla="*/ 13 h 47"/>
                <a:gd name="T34" fmla="*/ 273 w 285"/>
                <a:gd name="T35" fmla="*/ 18 h 47"/>
                <a:gd name="T36" fmla="*/ 278 w 285"/>
                <a:gd name="T37" fmla="*/ 25 h 47"/>
                <a:gd name="T38" fmla="*/ 282 w 285"/>
                <a:gd name="T39" fmla="*/ 32 h 47"/>
                <a:gd name="T40" fmla="*/ 284 w 285"/>
                <a:gd name="T41" fmla="*/ 39 h 47"/>
                <a:gd name="T42" fmla="*/ 285 w 285"/>
                <a:gd name="T43" fmla="*/ 47 h 47"/>
                <a:gd name="T44" fmla="*/ 285 w 285"/>
                <a:gd name="T4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5" h="47">
                  <a:moveTo>
                    <a:pt x="285" y="47"/>
                  </a:moveTo>
                  <a:lnTo>
                    <a:pt x="0" y="39"/>
                  </a:lnTo>
                  <a:lnTo>
                    <a:pt x="0" y="39"/>
                  </a:lnTo>
                  <a:lnTo>
                    <a:pt x="2" y="31"/>
                  </a:lnTo>
                  <a:lnTo>
                    <a:pt x="4" y="23"/>
                  </a:lnTo>
                  <a:lnTo>
                    <a:pt x="8" y="16"/>
                  </a:lnTo>
                  <a:lnTo>
                    <a:pt x="13" y="10"/>
                  </a:lnTo>
                  <a:lnTo>
                    <a:pt x="13" y="10"/>
                  </a:lnTo>
                  <a:lnTo>
                    <a:pt x="19" y="5"/>
                  </a:lnTo>
                  <a:lnTo>
                    <a:pt x="26" y="2"/>
                  </a:lnTo>
                  <a:lnTo>
                    <a:pt x="34" y="0"/>
                  </a:lnTo>
                  <a:lnTo>
                    <a:pt x="42" y="0"/>
                  </a:lnTo>
                  <a:lnTo>
                    <a:pt x="246" y="5"/>
                  </a:lnTo>
                  <a:lnTo>
                    <a:pt x="246" y="5"/>
                  </a:lnTo>
                  <a:lnTo>
                    <a:pt x="254" y="6"/>
                  </a:lnTo>
                  <a:lnTo>
                    <a:pt x="261" y="10"/>
                  </a:lnTo>
                  <a:lnTo>
                    <a:pt x="268" y="13"/>
                  </a:lnTo>
                  <a:lnTo>
                    <a:pt x="273" y="18"/>
                  </a:lnTo>
                  <a:lnTo>
                    <a:pt x="278" y="25"/>
                  </a:lnTo>
                  <a:lnTo>
                    <a:pt x="282" y="32"/>
                  </a:lnTo>
                  <a:lnTo>
                    <a:pt x="284" y="39"/>
                  </a:lnTo>
                  <a:lnTo>
                    <a:pt x="285" y="47"/>
                  </a:lnTo>
                  <a:lnTo>
                    <a:pt x="285" y="47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0" name="Freeform 271">
              <a:extLst>
                <a:ext uri="{FF2B5EF4-FFF2-40B4-BE49-F238E27FC236}">
                  <a16:creationId xmlns:a16="http://schemas.microsoft.com/office/drawing/2014/main" id="{2E9B040D-68F6-4A76-ADC7-895490341F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16226" y="2651126"/>
              <a:ext cx="366713" cy="500063"/>
            </a:xfrm>
            <a:custGeom>
              <a:avLst/>
              <a:gdLst>
                <a:gd name="T0" fmla="*/ 414 w 463"/>
                <a:gd name="T1" fmla="*/ 242 h 630"/>
                <a:gd name="T2" fmla="*/ 414 w 463"/>
                <a:gd name="T3" fmla="*/ 242 h 630"/>
                <a:gd name="T4" fmla="*/ 371 w 463"/>
                <a:gd name="T5" fmla="*/ 304 h 630"/>
                <a:gd name="T6" fmla="*/ 329 w 463"/>
                <a:gd name="T7" fmla="*/ 359 h 630"/>
                <a:gd name="T8" fmla="*/ 291 w 463"/>
                <a:gd name="T9" fmla="*/ 407 h 630"/>
                <a:gd name="T10" fmla="*/ 258 w 463"/>
                <a:gd name="T11" fmla="*/ 450 h 630"/>
                <a:gd name="T12" fmla="*/ 225 w 463"/>
                <a:gd name="T13" fmla="*/ 486 h 630"/>
                <a:gd name="T14" fmla="*/ 198 w 463"/>
                <a:gd name="T15" fmla="*/ 518 h 630"/>
                <a:gd name="T16" fmla="*/ 173 w 463"/>
                <a:gd name="T17" fmla="*/ 545 h 630"/>
                <a:gd name="T18" fmla="*/ 149 w 463"/>
                <a:gd name="T19" fmla="*/ 567 h 630"/>
                <a:gd name="T20" fmla="*/ 129 w 463"/>
                <a:gd name="T21" fmla="*/ 586 h 630"/>
                <a:gd name="T22" fmla="*/ 110 w 463"/>
                <a:gd name="T23" fmla="*/ 599 h 630"/>
                <a:gd name="T24" fmla="*/ 94 w 463"/>
                <a:gd name="T25" fmla="*/ 611 h 630"/>
                <a:gd name="T26" fmla="*/ 79 w 463"/>
                <a:gd name="T27" fmla="*/ 619 h 630"/>
                <a:gd name="T28" fmla="*/ 67 w 463"/>
                <a:gd name="T29" fmla="*/ 625 h 630"/>
                <a:gd name="T30" fmla="*/ 55 w 463"/>
                <a:gd name="T31" fmla="*/ 628 h 630"/>
                <a:gd name="T32" fmla="*/ 46 w 463"/>
                <a:gd name="T33" fmla="*/ 630 h 630"/>
                <a:gd name="T34" fmla="*/ 37 w 463"/>
                <a:gd name="T35" fmla="*/ 630 h 630"/>
                <a:gd name="T36" fmla="*/ 37 w 463"/>
                <a:gd name="T37" fmla="*/ 630 h 630"/>
                <a:gd name="T38" fmla="*/ 25 w 463"/>
                <a:gd name="T39" fmla="*/ 629 h 630"/>
                <a:gd name="T40" fmla="*/ 16 w 463"/>
                <a:gd name="T41" fmla="*/ 627 h 630"/>
                <a:gd name="T42" fmla="*/ 7 w 463"/>
                <a:gd name="T43" fmla="*/ 622 h 630"/>
                <a:gd name="T44" fmla="*/ 0 w 463"/>
                <a:gd name="T45" fmla="*/ 618 h 630"/>
                <a:gd name="T46" fmla="*/ 0 w 463"/>
                <a:gd name="T47" fmla="*/ 618 h 630"/>
                <a:gd name="T48" fmla="*/ 1 w 463"/>
                <a:gd name="T49" fmla="*/ 616 h 630"/>
                <a:gd name="T50" fmla="*/ 1 w 463"/>
                <a:gd name="T51" fmla="*/ 616 h 630"/>
                <a:gd name="T52" fmla="*/ 12 w 463"/>
                <a:gd name="T53" fmla="*/ 599 h 630"/>
                <a:gd name="T54" fmla="*/ 29 w 463"/>
                <a:gd name="T55" fmla="*/ 581 h 630"/>
                <a:gd name="T56" fmla="*/ 46 w 463"/>
                <a:gd name="T57" fmla="*/ 563 h 630"/>
                <a:gd name="T58" fmla="*/ 64 w 463"/>
                <a:gd name="T59" fmla="*/ 543 h 630"/>
                <a:gd name="T60" fmla="*/ 95 w 463"/>
                <a:gd name="T61" fmla="*/ 512 h 630"/>
                <a:gd name="T62" fmla="*/ 109 w 463"/>
                <a:gd name="T63" fmla="*/ 499 h 630"/>
                <a:gd name="T64" fmla="*/ 422 w 463"/>
                <a:gd name="T65" fmla="*/ 62 h 630"/>
                <a:gd name="T66" fmla="*/ 422 w 463"/>
                <a:gd name="T67" fmla="*/ 15 h 630"/>
                <a:gd name="T68" fmla="*/ 422 w 463"/>
                <a:gd name="T69" fmla="*/ 15 h 630"/>
                <a:gd name="T70" fmla="*/ 422 w 463"/>
                <a:gd name="T71" fmla="*/ 11 h 630"/>
                <a:gd name="T72" fmla="*/ 425 w 463"/>
                <a:gd name="T73" fmla="*/ 7 h 630"/>
                <a:gd name="T74" fmla="*/ 428 w 463"/>
                <a:gd name="T75" fmla="*/ 5 h 630"/>
                <a:gd name="T76" fmla="*/ 432 w 463"/>
                <a:gd name="T77" fmla="*/ 4 h 630"/>
                <a:gd name="T78" fmla="*/ 432 w 463"/>
                <a:gd name="T79" fmla="*/ 4 h 630"/>
                <a:gd name="T80" fmla="*/ 449 w 463"/>
                <a:gd name="T81" fmla="*/ 0 h 630"/>
                <a:gd name="T82" fmla="*/ 459 w 463"/>
                <a:gd name="T83" fmla="*/ 56 h 630"/>
                <a:gd name="T84" fmla="*/ 459 w 463"/>
                <a:gd name="T85" fmla="*/ 56 h 630"/>
                <a:gd name="T86" fmla="*/ 460 w 463"/>
                <a:gd name="T87" fmla="*/ 61 h 630"/>
                <a:gd name="T88" fmla="*/ 462 w 463"/>
                <a:gd name="T89" fmla="*/ 74 h 630"/>
                <a:gd name="T90" fmla="*/ 463 w 463"/>
                <a:gd name="T91" fmla="*/ 94 h 630"/>
                <a:gd name="T92" fmla="*/ 460 w 463"/>
                <a:gd name="T93" fmla="*/ 118 h 630"/>
                <a:gd name="T94" fmla="*/ 459 w 463"/>
                <a:gd name="T95" fmla="*/ 132 h 630"/>
                <a:gd name="T96" fmla="*/ 457 w 463"/>
                <a:gd name="T97" fmla="*/ 145 h 630"/>
                <a:gd name="T98" fmla="*/ 454 w 463"/>
                <a:gd name="T99" fmla="*/ 160 h 630"/>
                <a:gd name="T100" fmla="*/ 449 w 463"/>
                <a:gd name="T101" fmla="*/ 177 h 630"/>
                <a:gd name="T102" fmla="*/ 442 w 463"/>
                <a:gd name="T103" fmla="*/ 193 h 630"/>
                <a:gd name="T104" fmla="*/ 435 w 463"/>
                <a:gd name="T105" fmla="*/ 209 h 630"/>
                <a:gd name="T106" fmla="*/ 426 w 463"/>
                <a:gd name="T107" fmla="*/ 226 h 630"/>
                <a:gd name="T108" fmla="*/ 414 w 463"/>
                <a:gd name="T109" fmla="*/ 242 h 630"/>
                <a:gd name="T110" fmla="*/ 414 w 463"/>
                <a:gd name="T111" fmla="*/ 242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63" h="630">
                  <a:moveTo>
                    <a:pt x="414" y="242"/>
                  </a:moveTo>
                  <a:lnTo>
                    <a:pt x="414" y="242"/>
                  </a:lnTo>
                  <a:lnTo>
                    <a:pt x="371" y="304"/>
                  </a:lnTo>
                  <a:lnTo>
                    <a:pt x="329" y="359"/>
                  </a:lnTo>
                  <a:lnTo>
                    <a:pt x="291" y="407"/>
                  </a:lnTo>
                  <a:lnTo>
                    <a:pt x="258" y="450"/>
                  </a:lnTo>
                  <a:lnTo>
                    <a:pt x="225" y="486"/>
                  </a:lnTo>
                  <a:lnTo>
                    <a:pt x="198" y="518"/>
                  </a:lnTo>
                  <a:lnTo>
                    <a:pt x="173" y="545"/>
                  </a:lnTo>
                  <a:lnTo>
                    <a:pt x="149" y="567"/>
                  </a:lnTo>
                  <a:lnTo>
                    <a:pt x="129" y="586"/>
                  </a:lnTo>
                  <a:lnTo>
                    <a:pt x="110" y="599"/>
                  </a:lnTo>
                  <a:lnTo>
                    <a:pt x="94" y="611"/>
                  </a:lnTo>
                  <a:lnTo>
                    <a:pt x="79" y="619"/>
                  </a:lnTo>
                  <a:lnTo>
                    <a:pt x="67" y="625"/>
                  </a:lnTo>
                  <a:lnTo>
                    <a:pt x="55" y="628"/>
                  </a:lnTo>
                  <a:lnTo>
                    <a:pt x="46" y="630"/>
                  </a:lnTo>
                  <a:lnTo>
                    <a:pt x="37" y="630"/>
                  </a:lnTo>
                  <a:lnTo>
                    <a:pt x="37" y="630"/>
                  </a:lnTo>
                  <a:lnTo>
                    <a:pt x="25" y="629"/>
                  </a:lnTo>
                  <a:lnTo>
                    <a:pt x="16" y="627"/>
                  </a:lnTo>
                  <a:lnTo>
                    <a:pt x="7" y="622"/>
                  </a:lnTo>
                  <a:lnTo>
                    <a:pt x="0" y="618"/>
                  </a:lnTo>
                  <a:lnTo>
                    <a:pt x="0" y="618"/>
                  </a:lnTo>
                  <a:lnTo>
                    <a:pt x="1" y="616"/>
                  </a:lnTo>
                  <a:lnTo>
                    <a:pt x="1" y="616"/>
                  </a:lnTo>
                  <a:lnTo>
                    <a:pt x="12" y="599"/>
                  </a:lnTo>
                  <a:lnTo>
                    <a:pt x="29" y="581"/>
                  </a:lnTo>
                  <a:lnTo>
                    <a:pt x="46" y="563"/>
                  </a:lnTo>
                  <a:lnTo>
                    <a:pt x="64" y="543"/>
                  </a:lnTo>
                  <a:lnTo>
                    <a:pt x="95" y="512"/>
                  </a:lnTo>
                  <a:lnTo>
                    <a:pt x="109" y="499"/>
                  </a:lnTo>
                  <a:lnTo>
                    <a:pt x="422" y="62"/>
                  </a:lnTo>
                  <a:lnTo>
                    <a:pt x="422" y="15"/>
                  </a:lnTo>
                  <a:lnTo>
                    <a:pt x="422" y="15"/>
                  </a:lnTo>
                  <a:lnTo>
                    <a:pt x="422" y="11"/>
                  </a:lnTo>
                  <a:lnTo>
                    <a:pt x="425" y="7"/>
                  </a:lnTo>
                  <a:lnTo>
                    <a:pt x="428" y="5"/>
                  </a:lnTo>
                  <a:lnTo>
                    <a:pt x="432" y="4"/>
                  </a:lnTo>
                  <a:lnTo>
                    <a:pt x="432" y="4"/>
                  </a:lnTo>
                  <a:lnTo>
                    <a:pt x="449" y="0"/>
                  </a:lnTo>
                  <a:lnTo>
                    <a:pt x="459" y="56"/>
                  </a:lnTo>
                  <a:lnTo>
                    <a:pt x="459" y="56"/>
                  </a:lnTo>
                  <a:lnTo>
                    <a:pt x="460" y="61"/>
                  </a:lnTo>
                  <a:lnTo>
                    <a:pt x="462" y="74"/>
                  </a:lnTo>
                  <a:lnTo>
                    <a:pt x="463" y="94"/>
                  </a:lnTo>
                  <a:lnTo>
                    <a:pt x="460" y="118"/>
                  </a:lnTo>
                  <a:lnTo>
                    <a:pt x="459" y="132"/>
                  </a:lnTo>
                  <a:lnTo>
                    <a:pt x="457" y="145"/>
                  </a:lnTo>
                  <a:lnTo>
                    <a:pt x="454" y="160"/>
                  </a:lnTo>
                  <a:lnTo>
                    <a:pt x="449" y="177"/>
                  </a:lnTo>
                  <a:lnTo>
                    <a:pt x="442" y="193"/>
                  </a:lnTo>
                  <a:lnTo>
                    <a:pt x="435" y="209"/>
                  </a:lnTo>
                  <a:lnTo>
                    <a:pt x="426" y="226"/>
                  </a:lnTo>
                  <a:lnTo>
                    <a:pt x="414" y="242"/>
                  </a:lnTo>
                  <a:lnTo>
                    <a:pt x="414" y="242"/>
                  </a:lnTo>
                  <a:close/>
                </a:path>
              </a:pathLst>
            </a:custGeom>
            <a:solidFill>
              <a:srgbClr val="43C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1" name="Freeform 272">
              <a:extLst>
                <a:ext uri="{FF2B5EF4-FFF2-40B4-BE49-F238E27FC236}">
                  <a16:creationId xmlns:a16="http://schemas.microsoft.com/office/drawing/2014/main" id="{9A80F655-00BE-4ACC-B707-2B38CD5B60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35276" y="2700338"/>
              <a:ext cx="317500" cy="420688"/>
            </a:xfrm>
            <a:custGeom>
              <a:avLst/>
              <a:gdLst>
                <a:gd name="T0" fmla="*/ 398 w 401"/>
                <a:gd name="T1" fmla="*/ 0 h 530"/>
                <a:gd name="T2" fmla="*/ 398 w 401"/>
                <a:gd name="T3" fmla="*/ 0 h 530"/>
                <a:gd name="T4" fmla="*/ 400 w 401"/>
                <a:gd name="T5" fmla="*/ 14 h 530"/>
                <a:gd name="T6" fmla="*/ 401 w 401"/>
                <a:gd name="T7" fmla="*/ 30 h 530"/>
                <a:gd name="T8" fmla="*/ 400 w 401"/>
                <a:gd name="T9" fmla="*/ 51 h 530"/>
                <a:gd name="T10" fmla="*/ 396 w 401"/>
                <a:gd name="T11" fmla="*/ 75 h 530"/>
                <a:gd name="T12" fmla="*/ 393 w 401"/>
                <a:gd name="T13" fmla="*/ 88 h 530"/>
                <a:gd name="T14" fmla="*/ 389 w 401"/>
                <a:gd name="T15" fmla="*/ 102 h 530"/>
                <a:gd name="T16" fmla="*/ 383 w 401"/>
                <a:gd name="T17" fmla="*/ 116 h 530"/>
                <a:gd name="T18" fmla="*/ 378 w 401"/>
                <a:gd name="T19" fmla="*/ 130 h 530"/>
                <a:gd name="T20" fmla="*/ 370 w 401"/>
                <a:gd name="T21" fmla="*/ 144 h 530"/>
                <a:gd name="T22" fmla="*/ 360 w 401"/>
                <a:gd name="T23" fmla="*/ 158 h 530"/>
                <a:gd name="T24" fmla="*/ 360 w 401"/>
                <a:gd name="T25" fmla="*/ 158 h 530"/>
                <a:gd name="T26" fmla="*/ 303 w 401"/>
                <a:gd name="T27" fmla="*/ 237 h 530"/>
                <a:gd name="T28" fmla="*/ 252 w 401"/>
                <a:gd name="T29" fmla="*/ 302 h 530"/>
                <a:gd name="T30" fmla="*/ 208 w 401"/>
                <a:gd name="T31" fmla="*/ 359 h 530"/>
                <a:gd name="T32" fmla="*/ 169 w 401"/>
                <a:gd name="T33" fmla="*/ 405 h 530"/>
                <a:gd name="T34" fmla="*/ 135 w 401"/>
                <a:gd name="T35" fmla="*/ 442 h 530"/>
                <a:gd name="T36" fmla="*/ 106 w 401"/>
                <a:gd name="T37" fmla="*/ 472 h 530"/>
                <a:gd name="T38" fmla="*/ 81 w 401"/>
                <a:gd name="T39" fmla="*/ 494 h 530"/>
                <a:gd name="T40" fmla="*/ 60 w 401"/>
                <a:gd name="T41" fmla="*/ 510 h 530"/>
                <a:gd name="T42" fmla="*/ 43 w 401"/>
                <a:gd name="T43" fmla="*/ 520 h 530"/>
                <a:gd name="T44" fmla="*/ 29 w 401"/>
                <a:gd name="T45" fmla="*/ 527 h 530"/>
                <a:gd name="T46" fmla="*/ 18 w 401"/>
                <a:gd name="T47" fmla="*/ 530 h 530"/>
                <a:gd name="T48" fmla="*/ 10 w 401"/>
                <a:gd name="T49" fmla="*/ 530 h 530"/>
                <a:gd name="T50" fmla="*/ 6 w 401"/>
                <a:gd name="T51" fmla="*/ 529 h 530"/>
                <a:gd name="T52" fmla="*/ 2 w 401"/>
                <a:gd name="T53" fmla="*/ 527 h 530"/>
                <a:gd name="T54" fmla="*/ 0 w 401"/>
                <a:gd name="T55" fmla="*/ 525 h 530"/>
                <a:gd name="T56" fmla="*/ 0 w 401"/>
                <a:gd name="T57" fmla="*/ 525 h 530"/>
                <a:gd name="T58" fmla="*/ 28 w 401"/>
                <a:gd name="T59" fmla="*/ 495 h 530"/>
                <a:gd name="T60" fmla="*/ 55 w 401"/>
                <a:gd name="T61" fmla="*/ 466 h 530"/>
                <a:gd name="T62" fmla="*/ 85 w 401"/>
                <a:gd name="T63" fmla="*/ 437 h 530"/>
                <a:gd name="T64" fmla="*/ 398 w 401"/>
                <a:gd name="T65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01" h="530">
                  <a:moveTo>
                    <a:pt x="398" y="0"/>
                  </a:moveTo>
                  <a:lnTo>
                    <a:pt x="398" y="0"/>
                  </a:lnTo>
                  <a:lnTo>
                    <a:pt x="400" y="14"/>
                  </a:lnTo>
                  <a:lnTo>
                    <a:pt x="401" y="30"/>
                  </a:lnTo>
                  <a:lnTo>
                    <a:pt x="400" y="51"/>
                  </a:lnTo>
                  <a:lnTo>
                    <a:pt x="396" y="75"/>
                  </a:lnTo>
                  <a:lnTo>
                    <a:pt x="393" y="88"/>
                  </a:lnTo>
                  <a:lnTo>
                    <a:pt x="389" y="102"/>
                  </a:lnTo>
                  <a:lnTo>
                    <a:pt x="383" y="116"/>
                  </a:lnTo>
                  <a:lnTo>
                    <a:pt x="378" y="130"/>
                  </a:lnTo>
                  <a:lnTo>
                    <a:pt x="370" y="144"/>
                  </a:lnTo>
                  <a:lnTo>
                    <a:pt x="360" y="158"/>
                  </a:lnTo>
                  <a:lnTo>
                    <a:pt x="360" y="158"/>
                  </a:lnTo>
                  <a:lnTo>
                    <a:pt x="303" y="237"/>
                  </a:lnTo>
                  <a:lnTo>
                    <a:pt x="252" y="302"/>
                  </a:lnTo>
                  <a:lnTo>
                    <a:pt x="208" y="359"/>
                  </a:lnTo>
                  <a:lnTo>
                    <a:pt x="169" y="405"/>
                  </a:lnTo>
                  <a:lnTo>
                    <a:pt x="135" y="442"/>
                  </a:lnTo>
                  <a:lnTo>
                    <a:pt x="106" y="472"/>
                  </a:lnTo>
                  <a:lnTo>
                    <a:pt x="81" y="494"/>
                  </a:lnTo>
                  <a:lnTo>
                    <a:pt x="60" y="510"/>
                  </a:lnTo>
                  <a:lnTo>
                    <a:pt x="43" y="520"/>
                  </a:lnTo>
                  <a:lnTo>
                    <a:pt x="29" y="527"/>
                  </a:lnTo>
                  <a:lnTo>
                    <a:pt x="18" y="530"/>
                  </a:lnTo>
                  <a:lnTo>
                    <a:pt x="10" y="530"/>
                  </a:lnTo>
                  <a:lnTo>
                    <a:pt x="6" y="529"/>
                  </a:lnTo>
                  <a:lnTo>
                    <a:pt x="2" y="527"/>
                  </a:lnTo>
                  <a:lnTo>
                    <a:pt x="0" y="525"/>
                  </a:lnTo>
                  <a:lnTo>
                    <a:pt x="0" y="525"/>
                  </a:lnTo>
                  <a:lnTo>
                    <a:pt x="28" y="495"/>
                  </a:lnTo>
                  <a:lnTo>
                    <a:pt x="55" y="466"/>
                  </a:lnTo>
                  <a:lnTo>
                    <a:pt x="85" y="437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rgbClr val="80E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5919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© Templateswise.com - Electric Car PP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 12"/>
          <p:cNvSpPr>
            <a:spLocks/>
          </p:cNvSpPr>
          <p:nvPr userDrawn="1"/>
        </p:nvSpPr>
        <p:spPr bwMode="auto">
          <a:xfrm rot="5400000">
            <a:off x="-1642851" y="1642852"/>
            <a:ext cx="5143500" cy="1857796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7798" y="915566"/>
            <a:ext cx="6829002" cy="857250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19-May-24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1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1857798" y="2057202"/>
            <a:ext cx="6818658" cy="2448272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endParaRPr lang="en-US" dirty="0"/>
          </a:p>
          <a:p>
            <a:r>
              <a:rPr lang="en-US" dirty="0"/>
              <a:t>Lorem ipsum dolor sit amet, consectetur adipisicing elit, sed do eiusmod tempor incididunt ut labore et dolore magna aliqua.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996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© Templateswise.com - Electric Car PPT 0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19-May-24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</a:t>
            </a:r>
            <a:r>
              <a:rPr lang="en-US" noProof="0" dirty="0"/>
              <a:t>your title here</a:t>
            </a:r>
          </a:p>
        </p:txBody>
      </p:sp>
      <p:sp>
        <p:nvSpPr>
          <p:cNvPr id="53" name="Freeform 5"/>
          <p:cNvSpPr>
            <a:spLocks/>
          </p:cNvSpPr>
          <p:nvPr userDrawn="1"/>
        </p:nvSpPr>
        <p:spPr bwMode="auto">
          <a:xfrm>
            <a:off x="6659565" y="2973749"/>
            <a:ext cx="260348" cy="337384"/>
          </a:xfrm>
          <a:custGeom>
            <a:avLst/>
            <a:gdLst>
              <a:gd name="T0" fmla="*/ 1838 w 1852"/>
              <a:gd name="T1" fmla="*/ 982 h 2400"/>
              <a:gd name="T2" fmla="*/ 1768 w 1852"/>
              <a:gd name="T3" fmla="*/ 1244 h 2400"/>
              <a:gd name="T4" fmla="*/ 1646 w 1852"/>
              <a:gd name="T5" fmla="*/ 1460 h 2400"/>
              <a:gd name="T6" fmla="*/ 1478 w 1852"/>
              <a:gd name="T7" fmla="*/ 1618 h 2400"/>
              <a:gd name="T8" fmla="*/ 1270 w 1852"/>
              <a:gd name="T9" fmla="*/ 1710 h 2400"/>
              <a:gd name="T10" fmla="*/ 1082 w 1852"/>
              <a:gd name="T11" fmla="*/ 1726 h 2400"/>
              <a:gd name="T12" fmla="*/ 928 w 1852"/>
              <a:gd name="T13" fmla="*/ 1688 h 2400"/>
              <a:gd name="T14" fmla="*/ 810 w 1852"/>
              <a:gd name="T15" fmla="*/ 1606 h 2400"/>
              <a:gd name="T16" fmla="*/ 678 w 1852"/>
              <a:gd name="T17" fmla="*/ 1934 h 2400"/>
              <a:gd name="T18" fmla="*/ 570 w 1852"/>
              <a:gd name="T19" fmla="*/ 2128 h 2400"/>
              <a:gd name="T20" fmla="*/ 378 w 1852"/>
              <a:gd name="T21" fmla="*/ 2330 h 2400"/>
              <a:gd name="T22" fmla="*/ 402 w 1852"/>
              <a:gd name="T23" fmla="*/ 1854 h 2400"/>
              <a:gd name="T24" fmla="*/ 556 w 1852"/>
              <a:gd name="T25" fmla="*/ 1046 h 2400"/>
              <a:gd name="T26" fmla="*/ 536 w 1852"/>
              <a:gd name="T27" fmla="*/ 850 h 2400"/>
              <a:gd name="T28" fmla="*/ 594 w 1852"/>
              <a:gd name="T29" fmla="*/ 660 h 2400"/>
              <a:gd name="T30" fmla="*/ 720 w 1852"/>
              <a:gd name="T31" fmla="*/ 548 h 2400"/>
              <a:gd name="T32" fmla="*/ 844 w 1852"/>
              <a:gd name="T33" fmla="*/ 536 h 2400"/>
              <a:gd name="T34" fmla="*/ 940 w 1852"/>
              <a:gd name="T35" fmla="*/ 594 h 2400"/>
              <a:gd name="T36" fmla="*/ 982 w 1852"/>
              <a:gd name="T37" fmla="*/ 698 h 2400"/>
              <a:gd name="T38" fmla="*/ 972 w 1852"/>
              <a:gd name="T39" fmla="*/ 844 h 2400"/>
              <a:gd name="T40" fmla="*/ 864 w 1852"/>
              <a:gd name="T41" fmla="*/ 1226 h 2400"/>
              <a:gd name="T42" fmla="*/ 880 w 1852"/>
              <a:gd name="T43" fmla="*/ 1374 h 2400"/>
              <a:gd name="T44" fmla="*/ 980 w 1852"/>
              <a:gd name="T45" fmla="*/ 1470 h 2400"/>
              <a:gd name="T46" fmla="*/ 1104 w 1852"/>
              <a:gd name="T47" fmla="*/ 1490 h 2400"/>
              <a:gd name="T48" fmla="*/ 1238 w 1852"/>
              <a:gd name="T49" fmla="*/ 1446 h 2400"/>
              <a:gd name="T50" fmla="*/ 1350 w 1852"/>
              <a:gd name="T51" fmla="*/ 1344 h 2400"/>
              <a:gd name="T52" fmla="*/ 1446 w 1852"/>
              <a:gd name="T53" fmla="*/ 1166 h 2400"/>
              <a:gd name="T54" fmla="*/ 1516 w 1852"/>
              <a:gd name="T55" fmla="*/ 760 h 2400"/>
              <a:gd name="T56" fmla="*/ 1502 w 1852"/>
              <a:gd name="T57" fmla="*/ 626 h 2400"/>
              <a:gd name="T58" fmla="*/ 1446 w 1852"/>
              <a:gd name="T59" fmla="*/ 482 h 2400"/>
              <a:gd name="T60" fmla="*/ 1350 w 1852"/>
              <a:gd name="T61" fmla="*/ 368 h 2400"/>
              <a:gd name="T62" fmla="*/ 1216 w 1852"/>
              <a:gd name="T63" fmla="*/ 284 h 2400"/>
              <a:gd name="T64" fmla="*/ 1044 w 1852"/>
              <a:gd name="T65" fmla="*/ 240 h 2400"/>
              <a:gd name="T66" fmla="*/ 868 w 1852"/>
              <a:gd name="T67" fmla="*/ 238 h 2400"/>
              <a:gd name="T68" fmla="*/ 662 w 1852"/>
              <a:gd name="T69" fmla="*/ 288 h 2400"/>
              <a:gd name="T70" fmla="*/ 496 w 1852"/>
              <a:gd name="T71" fmla="*/ 390 h 2400"/>
              <a:gd name="T72" fmla="*/ 372 w 1852"/>
              <a:gd name="T73" fmla="*/ 532 h 2400"/>
              <a:gd name="T74" fmla="*/ 294 w 1852"/>
              <a:gd name="T75" fmla="*/ 702 h 2400"/>
              <a:gd name="T76" fmla="*/ 268 w 1852"/>
              <a:gd name="T77" fmla="*/ 892 h 2400"/>
              <a:gd name="T78" fmla="*/ 306 w 1852"/>
              <a:gd name="T79" fmla="*/ 1078 h 2400"/>
              <a:gd name="T80" fmla="*/ 378 w 1852"/>
              <a:gd name="T81" fmla="*/ 1190 h 2400"/>
              <a:gd name="T82" fmla="*/ 350 w 1852"/>
              <a:gd name="T83" fmla="*/ 1348 h 2400"/>
              <a:gd name="T84" fmla="*/ 314 w 1852"/>
              <a:gd name="T85" fmla="*/ 1386 h 2400"/>
              <a:gd name="T86" fmla="*/ 214 w 1852"/>
              <a:gd name="T87" fmla="*/ 1348 h 2400"/>
              <a:gd name="T88" fmla="*/ 70 w 1852"/>
              <a:gd name="T89" fmla="*/ 1180 h 2400"/>
              <a:gd name="T90" fmla="*/ 4 w 1852"/>
              <a:gd name="T91" fmla="*/ 944 h 2400"/>
              <a:gd name="T92" fmla="*/ 10 w 1852"/>
              <a:gd name="T93" fmla="*/ 746 h 2400"/>
              <a:gd name="T94" fmla="*/ 78 w 1852"/>
              <a:gd name="T95" fmla="*/ 522 h 2400"/>
              <a:gd name="T96" fmla="*/ 216 w 1852"/>
              <a:gd name="T97" fmla="*/ 314 h 2400"/>
              <a:gd name="T98" fmla="*/ 424 w 1852"/>
              <a:gd name="T99" fmla="*/ 144 h 2400"/>
              <a:gd name="T100" fmla="*/ 700 w 1852"/>
              <a:gd name="T101" fmla="*/ 32 h 2400"/>
              <a:gd name="T102" fmla="*/ 982 w 1852"/>
              <a:gd name="T103" fmla="*/ 0 h 2400"/>
              <a:gd name="T104" fmla="*/ 1258 w 1852"/>
              <a:gd name="T105" fmla="*/ 38 h 2400"/>
              <a:gd name="T106" fmla="*/ 1488 w 1852"/>
              <a:gd name="T107" fmla="*/ 142 h 2400"/>
              <a:gd name="T108" fmla="*/ 1668 w 1852"/>
              <a:gd name="T109" fmla="*/ 298 h 2400"/>
              <a:gd name="T110" fmla="*/ 1790 w 1852"/>
              <a:gd name="T111" fmla="*/ 492 h 2400"/>
              <a:gd name="T112" fmla="*/ 1848 w 1852"/>
              <a:gd name="T113" fmla="*/ 710 h 2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852" h="2400">
                <a:moveTo>
                  <a:pt x="1852" y="786"/>
                </a:moveTo>
                <a:lnTo>
                  <a:pt x="1852" y="786"/>
                </a:lnTo>
                <a:lnTo>
                  <a:pt x="1850" y="836"/>
                </a:lnTo>
                <a:lnTo>
                  <a:pt x="1848" y="886"/>
                </a:lnTo>
                <a:lnTo>
                  <a:pt x="1844" y="934"/>
                </a:lnTo>
                <a:lnTo>
                  <a:pt x="1838" y="982"/>
                </a:lnTo>
                <a:lnTo>
                  <a:pt x="1830" y="1028"/>
                </a:lnTo>
                <a:lnTo>
                  <a:pt x="1822" y="1074"/>
                </a:lnTo>
                <a:lnTo>
                  <a:pt x="1810" y="1118"/>
                </a:lnTo>
                <a:lnTo>
                  <a:pt x="1798" y="1160"/>
                </a:lnTo>
                <a:lnTo>
                  <a:pt x="1784" y="1202"/>
                </a:lnTo>
                <a:lnTo>
                  <a:pt x="1768" y="1244"/>
                </a:lnTo>
                <a:lnTo>
                  <a:pt x="1752" y="1284"/>
                </a:lnTo>
                <a:lnTo>
                  <a:pt x="1734" y="1322"/>
                </a:lnTo>
                <a:lnTo>
                  <a:pt x="1714" y="1358"/>
                </a:lnTo>
                <a:lnTo>
                  <a:pt x="1692" y="1394"/>
                </a:lnTo>
                <a:lnTo>
                  <a:pt x="1670" y="1426"/>
                </a:lnTo>
                <a:lnTo>
                  <a:pt x="1646" y="1460"/>
                </a:lnTo>
                <a:lnTo>
                  <a:pt x="1622" y="1490"/>
                </a:lnTo>
                <a:lnTo>
                  <a:pt x="1596" y="1520"/>
                </a:lnTo>
                <a:lnTo>
                  <a:pt x="1568" y="1546"/>
                </a:lnTo>
                <a:lnTo>
                  <a:pt x="1538" y="1572"/>
                </a:lnTo>
                <a:lnTo>
                  <a:pt x="1510" y="1596"/>
                </a:lnTo>
                <a:lnTo>
                  <a:pt x="1478" y="1618"/>
                </a:lnTo>
                <a:lnTo>
                  <a:pt x="1446" y="1638"/>
                </a:lnTo>
                <a:lnTo>
                  <a:pt x="1412" y="1656"/>
                </a:lnTo>
                <a:lnTo>
                  <a:pt x="1378" y="1672"/>
                </a:lnTo>
                <a:lnTo>
                  <a:pt x="1342" y="1688"/>
                </a:lnTo>
                <a:lnTo>
                  <a:pt x="1306" y="1700"/>
                </a:lnTo>
                <a:lnTo>
                  <a:pt x="1270" y="1710"/>
                </a:lnTo>
                <a:lnTo>
                  <a:pt x="1230" y="1718"/>
                </a:lnTo>
                <a:lnTo>
                  <a:pt x="1192" y="1724"/>
                </a:lnTo>
                <a:lnTo>
                  <a:pt x="1152" y="1726"/>
                </a:lnTo>
                <a:lnTo>
                  <a:pt x="1110" y="1728"/>
                </a:lnTo>
                <a:lnTo>
                  <a:pt x="1110" y="1728"/>
                </a:lnTo>
                <a:lnTo>
                  <a:pt x="1082" y="1726"/>
                </a:lnTo>
                <a:lnTo>
                  <a:pt x="1056" y="1724"/>
                </a:lnTo>
                <a:lnTo>
                  <a:pt x="1028" y="1720"/>
                </a:lnTo>
                <a:lnTo>
                  <a:pt x="1002" y="1714"/>
                </a:lnTo>
                <a:lnTo>
                  <a:pt x="976" y="1706"/>
                </a:lnTo>
                <a:lnTo>
                  <a:pt x="952" y="1698"/>
                </a:lnTo>
                <a:lnTo>
                  <a:pt x="928" y="1688"/>
                </a:lnTo>
                <a:lnTo>
                  <a:pt x="904" y="1676"/>
                </a:lnTo>
                <a:lnTo>
                  <a:pt x="884" y="1664"/>
                </a:lnTo>
                <a:lnTo>
                  <a:pt x="862" y="1650"/>
                </a:lnTo>
                <a:lnTo>
                  <a:pt x="844" y="1636"/>
                </a:lnTo>
                <a:lnTo>
                  <a:pt x="826" y="1622"/>
                </a:lnTo>
                <a:lnTo>
                  <a:pt x="810" y="1606"/>
                </a:lnTo>
                <a:lnTo>
                  <a:pt x="796" y="1590"/>
                </a:lnTo>
                <a:lnTo>
                  <a:pt x="784" y="1574"/>
                </a:lnTo>
                <a:lnTo>
                  <a:pt x="774" y="1556"/>
                </a:lnTo>
                <a:lnTo>
                  <a:pt x="774" y="1556"/>
                </a:lnTo>
                <a:lnTo>
                  <a:pt x="732" y="1722"/>
                </a:lnTo>
                <a:lnTo>
                  <a:pt x="678" y="1934"/>
                </a:lnTo>
                <a:lnTo>
                  <a:pt x="678" y="1934"/>
                </a:lnTo>
                <a:lnTo>
                  <a:pt x="670" y="1956"/>
                </a:lnTo>
                <a:lnTo>
                  <a:pt x="658" y="1984"/>
                </a:lnTo>
                <a:lnTo>
                  <a:pt x="640" y="2016"/>
                </a:lnTo>
                <a:lnTo>
                  <a:pt x="620" y="2052"/>
                </a:lnTo>
                <a:lnTo>
                  <a:pt x="570" y="2128"/>
                </a:lnTo>
                <a:lnTo>
                  <a:pt x="518" y="2206"/>
                </a:lnTo>
                <a:lnTo>
                  <a:pt x="466" y="2280"/>
                </a:lnTo>
                <a:lnTo>
                  <a:pt x="420" y="2342"/>
                </a:lnTo>
                <a:lnTo>
                  <a:pt x="378" y="2400"/>
                </a:lnTo>
                <a:lnTo>
                  <a:pt x="378" y="2400"/>
                </a:lnTo>
                <a:lnTo>
                  <a:pt x="378" y="2330"/>
                </a:lnTo>
                <a:lnTo>
                  <a:pt x="380" y="2166"/>
                </a:lnTo>
                <a:lnTo>
                  <a:pt x="384" y="2072"/>
                </a:lnTo>
                <a:lnTo>
                  <a:pt x="388" y="1984"/>
                </a:lnTo>
                <a:lnTo>
                  <a:pt x="394" y="1908"/>
                </a:lnTo>
                <a:lnTo>
                  <a:pt x="398" y="1878"/>
                </a:lnTo>
                <a:lnTo>
                  <a:pt x="402" y="1854"/>
                </a:lnTo>
                <a:lnTo>
                  <a:pt x="402" y="1854"/>
                </a:lnTo>
                <a:lnTo>
                  <a:pt x="578" y="1106"/>
                </a:lnTo>
                <a:lnTo>
                  <a:pt x="578" y="1106"/>
                </a:lnTo>
                <a:lnTo>
                  <a:pt x="572" y="1090"/>
                </a:lnTo>
                <a:lnTo>
                  <a:pt x="564" y="1070"/>
                </a:lnTo>
                <a:lnTo>
                  <a:pt x="556" y="1046"/>
                </a:lnTo>
                <a:lnTo>
                  <a:pt x="548" y="1014"/>
                </a:lnTo>
                <a:lnTo>
                  <a:pt x="542" y="976"/>
                </a:lnTo>
                <a:lnTo>
                  <a:pt x="536" y="934"/>
                </a:lnTo>
                <a:lnTo>
                  <a:pt x="534" y="888"/>
                </a:lnTo>
                <a:lnTo>
                  <a:pt x="534" y="888"/>
                </a:lnTo>
                <a:lnTo>
                  <a:pt x="536" y="850"/>
                </a:lnTo>
                <a:lnTo>
                  <a:pt x="540" y="814"/>
                </a:lnTo>
                <a:lnTo>
                  <a:pt x="546" y="780"/>
                </a:lnTo>
                <a:lnTo>
                  <a:pt x="556" y="746"/>
                </a:lnTo>
                <a:lnTo>
                  <a:pt x="566" y="716"/>
                </a:lnTo>
                <a:lnTo>
                  <a:pt x="580" y="686"/>
                </a:lnTo>
                <a:lnTo>
                  <a:pt x="594" y="660"/>
                </a:lnTo>
                <a:lnTo>
                  <a:pt x="612" y="634"/>
                </a:lnTo>
                <a:lnTo>
                  <a:pt x="630" y="612"/>
                </a:lnTo>
                <a:lnTo>
                  <a:pt x="652" y="592"/>
                </a:lnTo>
                <a:lnTo>
                  <a:pt x="674" y="574"/>
                </a:lnTo>
                <a:lnTo>
                  <a:pt x="696" y="560"/>
                </a:lnTo>
                <a:lnTo>
                  <a:pt x="720" y="548"/>
                </a:lnTo>
                <a:lnTo>
                  <a:pt x="746" y="540"/>
                </a:lnTo>
                <a:lnTo>
                  <a:pt x="772" y="534"/>
                </a:lnTo>
                <a:lnTo>
                  <a:pt x="800" y="532"/>
                </a:lnTo>
                <a:lnTo>
                  <a:pt x="800" y="532"/>
                </a:lnTo>
                <a:lnTo>
                  <a:pt x="822" y="534"/>
                </a:lnTo>
                <a:lnTo>
                  <a:pt x="844" y="536"/>
                </a:lnTo>
                <a:lnTo>
                  <a:pt x="864" y="542"/>
                </a:lnTo>
                <a:lnTo>
                  <a:pt x="882" y="550"/>
                </a:lnTo>
                <a:lnTo>
                  <a:pt x="898" y="558"/>
                </a:lnTo>
                <a:lnTo>
                  <a:pt x="914" y="568"/>
                </a:lnTo>
                <a:lnTo>
                  <a:pt x="926" y="580"/>
                </a:lnTo>
                <a:lnTo>
                  <a:pt x="940" y="594"/>
                </a:lnTo>
                <a:lnTo>
                  <a:pt x="950" y="608"/>
                </a:lnTo>
                <a:lnTo>
                  <a:pt x="960" y="624"/>
                </a:lnTo>
                <a:lnTo>
                  <a:pt x="968" y="642"/>
                </a:lnTo>
                <a:lnTo>
                  <a:pt x="974" y="660"/>
                </a:lnTo>
                <a:lnTo>
                  <a:pt x="978" y="678"/>
                </a:lnTo>
                <a:lnTo>
                  <a:pt x="982" y="698"/>
                </a:lnTo>
                <a:lnTo>
                  <a:pt x="984" y="718"/>
                </a:lnTo>
                <a:lnTo>
                  <a:pt x="984" y="738"/>
                </a:lnTo>
                <a:lnTo>
                  <a:pt x="984" y="738"/>
                </a:lnTo>
                <a:lnTo>
                  <a:pt x="984" y="762"/>
                </a:lnTo>
                <a:lnTo>
                  <a:pt x="982" y="788"/>
                </a:lnTo>
                <a:lnTo>
                  <a:pt x="972" y="844"/>
                </a:lnTo>
                <a:lnTo>
                  <a:pt x="958" y="902"/>
                </a:lnTo>
                <a:lnTo>
                  <a:pt x="940" y="964"/>
                </a:lnTo>
                <a:lnTo>
                  <a:pt x="900" y="1094"/>
                </a:lnTo>
                <a:lnTo>
                  <a:pt x="880" y="1160"/>
                </a:lnTo>
                <a:lnTo>
                  <a:pt x="864" y="1226"/>
                </a:lnTo>
                <a:lnTo>
                  <a:pt x="864" y="1226"/>
                </a:lnTo>
                <a:lnTo>
                  <a:pt x="858" y="1254"/>
                </a:lnTo>
                <a:lnTo>
                  <a:pt x="858" y="1280"/>
                </a:lnTo>
                <a:lnTo>
                  <a:pt x="858" y="1304"/>
                </a:lnTo>
                <a:lnTo>
                  <a:pt x="862" y="1328"/>
                </a:lnTo>
                <a:lnTo>
                  <a:pt x="870" y="1352"/>
                </a:lnTo>
                <a:lnTo>
                  <a:pt x="880" y="1374"/>
                </a:lnTo>
                <a:lnTo>
                  <a:pt x="892" y="1394"/>
                </a:lnTo>
                <a:lnTo>
                  <a:pt x="906" y="1414"/>
                </a:lnTo>
                <a:lnTo>
                  <a:pt x="922" y="1430"/>
                </a:lnTo>
                <a:lnTo>
                  <a:pt x="940" y="1446"/>
                </a:lnTo>
                <a:lnTo>
                  <a:pt x="960" y="1458"/>
                </a:lnTo>
                <a:lnTo>
                  <a:pt x="980" y="1470"/>
                </a:lnTo>
                <a:lnTo>
                  <a:pt x="1004" y="1478"/>
                </a:lnTo>
                <a:lnTo>
                  <a:pt x="1028" y="1486"/>
                </a:lnTo>
                <a:lnTo>
                  <a:pt x="1054" y="1490"/>
                </a:lnTo>
                <a:lnTo>
                  <a:pt x="1080" y="1490"/>
                </a:lnTo>
                <a:lnTo>
                  <a:pt x="1080" y="1490"/>
                </a:lnTo>
                <a:lnTo>
                  <a:pt x="1104" y="1490"/>
                </a:lnTo>
                <a:lnTo>
                  <a:pt x="1128" y="1486"/>
                </a:lnTo>
                <a:lnTo>
                  <a:pt x="1152" y="1482"/>
                </a:lnTo>
                <a:lnTo>
                  <a:pt x="1174" y="1476"/>
                </a:lnTo>
                <a:lnTo>
                  <a:pt x="1196" y="1468"/>
                </a:lnTo>
                <a:lnTo>
                  <a:pt x="1218" y="1458"/>
                </a:lnTo>
                <a:lnTo>
                  <a:pt x="1238" y="1446"/>
                </a:lnTo>
                <a:lnTo>
                  <a:pt x="1258" y="1432"/>
                </a:lnTo>
                <a:lnTo>
                  <a:pt x="1278" y="1418"/>
                </a:lnTo>
                <a:lnTo>
                  <a:pt x="1296" y="1402"/>
                </a:lnTo>
                <a:lnTo>
                  <a:pt x="1314" y="1384"/>
                </a:lnTo>
                <a:lnTo>
                  <a:pt x="1332" y="1364"/>
                </a:lnTo>
                <a:lnTo>
                  <a:pt x="1350" y="1344"/>
                </a:lnTo>
                <a:lnTo>
                  <a:pt x="1366" y="1322"/>
                </a:lnTo>
                <a:lnTo>
                  <a:pt x="1380" y="1298"/>
                </a:lnTo>
                <a:lnTo>
                  <a:pt x="1396" y="1274"/>
                </a:lnTo>
                <a:lnTo>
                  <a:pt x="1410" y="1248"/>
                </a:lnTo>
                <a:lnTo>
                  <a:pt x="1422" y="1222"/>
                </a:lnTo>
                <a:lnTo>
                  <a:pt x="1446" y="1166"/>
                </a:lnTo>
                <a:lnTo>
                  <a:pt x="1468" y="1106"/>
                </a:lnTo>
                <a:lnTo>
                  <a:pt x="1484" y="1042"/>
                </a:lnTo>
                <a:lnTo>
                  <a:pt x="1498" y="974"/>
                </a:lnTo>
                <a:lnTo>
                  <a:pt x="1508" y="906"/>
                </a:lnTo>
                <a:lnTo>
                  <a:pt x="1514" y="834"/>
                </a:lnTo>
                <a:lnTo>
                  <a:pt x="1516" y="760"/>
                </a:lnTo>
                <a:lnTo>
                  <a:pt x="1516" y="760"/>
                </a:lnTo>
                <a:lnTo>
                  <a:pt x="1516" y="732"/>
                </a:lnTo>
                <a:lnTo>
                  <a:pt x="1514" y="704"/>
                </a:lnTo>
                <a:lnTo>
                  <a:pt x="1510" y="678"/>
                </a:lnTo>
                <a:lnTo>
                  <a:pt x="1506" y="652"/>
                </a:lnTo>
                <a:lnTo>
                  <a:pt x="1502" y="626"/>
                </a:lnTo>
                <a:lnTo>
                  <a:pt x="1494" y="600"/>
                </a:lnTo>
                <a:lnTo>
                  <a:pt x="1486" y="576"/>
                </a:lnTo>
                <a:lnTo>
                  <a:pt x="1478" y="552"/>
                </a:lnTo>
                <a:lnTo>
                  <a:pt x="1468" y="528"/>
                </a:lnTo>
                <a:lnTo>
                  <a:pt x="1458" y="506"/>
                </a:lnTo>
                <a:lnTo>
                  <a:pt x="1446" y="482"/>
                </a:lnTo>
                <a:lnTo>
                  <a:pt x="1432" y="462"/>
                </a:lnTo>
                <a:lnTo>
                  <a:pt x="1418" y="442"/>
                </a:lnTo>
                <a:lnTo>
                  <a:pt x="1402" y="422"/>
                </a:lnTo>
                <a:lnTo>
                  <a:pt x="1386" y="402"/>
                </a:lnTo>
                <a:lnTo>
                  <a:pt x="1368" y="384"/>
                </a:lnTo>
                <a:lnTo>
                  <a:pt x="1350" y="368"/>
                </a:lnTo>
                <a:lnTo>
                  <a:pt x="1330" y="352"/>
                </a:lnTo>
                <a:lnTo>
                  <a:pt x="1310" y="336"/>
                </a:lnTo>
                <a:lnTo>
                  <a:pt x="1288" y="322"/>
                </a:lnTo>
                <a:lnTo>
                  <a:pt x="1264" y="308"/>
                </a:lnTo>
                <a:lnTo>
                  <a:pt x="1240" y="296"/>
                </a:lnTo>
                <a:lnTo>
                  <a:pt x="1216" y="284"/>
                </a:lnTo>
                <a:lnTo>
                  <a:pt x="1190" y="274"/>
                </a:lnTo>
                <a:lnTo>
                  <a:pt x="1162" y="264"/>
                </a:lnTo>
                <a:lnTo>
                  <a:pt x="1134" y="256"/>
                </a:lnTo>
                <a:lnTo>
                  <a:pt x="1104" y="250"/>
                </a:lnTo>
                <a:lnTo>
                  <a:pt x="1074" y="244"/>
                </a:lnTo>
                <a:lnTo>
                  <a:pt x="1044" y="240"/>
                </a:lnTo>
                <a:lnTo>
                  <a:pt x="1012" y="236"/>
                </a:lnTo>
                <a:lnTo>
                  <a:pt x="978" y="234"/>
                </a:lnTo>
                <a:lnTo>
                  <a:pt x="944" y="234"/>
                </a:lnTo>
                <a:lnTo>
                  <a:pt x="944" y="234"/>
                </a:lnTo>
                <a:lnTo>
                  <a:pt x="906" y="236"/>
                </a:lnTo>
                <a:lnTo>
                  <a:pt x="868" y="238"/>
                </a:lnTo>
                <a:lnTo>
                  <a:pt x="832" y="242"/>
                </a:lnTo>
                <a:lnTo>
                  <a:pt x="796" y="248"/>
                </a:lnTo>
                <a:lnTo>
                  <a:pt x="760" y="256"/>
                </a:lnTo>
                <a:lnTo>
                  <a:pt x="728" y="266"/>
                </a:lnTo>
                <a:lnTo>
                  <a:pt x="694" y="276"/>
                </a:lnTo>
                <a:lnTo>
                  <a:pt x="662" y="288"/>
                </a:lnTo>
                <a:lnTo>
                  <a:pt x="632" y="302"/>
                </a:lnTo>
                <a:lnTo>
                  <a:pt x="602" y="316"/>
                </a:lnTo>
                <a:lnTo>
                  <a:pt x="574" y="334"/>
                </a:lnTo>
                <a:lnTo>
                  <a:pt x="548" y="350"/>
                </a:lnTo>
                <a:lnTo>
                  <a:pt x="522" y="370"/>
                </a:lnTo>
                <a:lnTo>
                  <a:pt x="496" y="390"/>
                </a:lnTo>
                <a:lnTo>
                  <a:pt x="472" y="410"/>
                </a:lnTo>
                <a:lnTo>
                  <a:pt x="450" y="432"/>
                </a:lnTo>
                <a:lnTo>
                  <a:pt x="428" y="456"/>
                </a:lnTo>
                <a:lnTo>
                  <a:pt x="408" y="480"/>
                </a:lnTo>
                <a:lnTo>
                  <a:pt x="390" y="506"/>
                </a:lnTo>
                <a:lnTo>
                  <a:pt x="372" y="532"/>
                </a:lnTo>
                <a:lnTo>
                  <a:pt x="356" y="558"/>
                </a:lnTo>
                <a:lnTo>
                  <a:pt x="342" y="586"/>
                </a:lnTo>
                <a:lnTo>
                  <a:pt x="328" y="614"/>
                </a:lnTo>
                <a:lnTo>
                  <a:pt x="316" y="642"/>
                </a:lnTo>
                <a:lnTo>
                  <a:pt x="304" y="672"/>
                </a:lnTo>
                <a:lnTo>
                  <a:pt x="294" y="702"/>
                </a:lnTo>
                <a:lnTo>
                  <a:pt x="286" y="732"/>
                </a:lnTo>
                <a:lnTo>
                  <a:pt x="280" y="764"/>
                </a:lnTo>
                <a:lnTo>
                  <a:pt x="274" y="796"/>
                </a:lnTo>
                <a:lnTo>
                  <a:pt x="272" y="828"/>
                </a:lnTo>
                <a:lnTo>
                  <a:pt x="268" y="860"/>
                </a:lnTo>
                <a:lnTo>
                  <a:pt x="268" y="892"/>
                </a:lnTo>
                <a:lnTo>
                  <a:pt x="268" y="892"/>
                </a:lnTo>
                <a:lnTo>
                  <a:pt x="270" y="936"/>
                </a:lnTo>
                <a:lnTo>
                  <a:pt x="274" y="976"/>
                </a:lnTo>
                <a:lnTo>
                  <a:pt x="282" y="1012"/>
                </a:lnTo>
                <a:lnTo>
                  <a:pt x="292" y="1046"/>
                </a:lnTo>
                <a:lnTo>
                  <a:pt x="306" y="1078"/>
                </a:lnTo>
                <a:lnTo>
                  <a:pt x="322" y="1108"/>
                </a:lnTo>
                <a:lnTo>
                  <a:pt x="338" y="1136"/>
                </a:lnTo>
                <a:lnTo>
                  <a:pt x="358" y="1162"/>
                </a:lnTo>
                <a:lnTo>
                  <a:pt x="358" y="1162"/>
                </a:lnTo>
                <a:lnTo>
                  <a:pt x="374" y="1182"/>
                </a:lnTo>
                <a:lnTo>
                  <a:pt x="378" y="1190"/>
                </a:lnTo>
                <a:lnTo>
                  <a:pt x="382" y="1198"/>
                </a:lnTo>
                <a:lnTo>
                  <a:pt x="382" y="1206"/>
                </a:lnTo>
                <a:lnTo>
                  <a:pt x="382" y="1216"/>
                </a:lnTo>
                <a:lnTo>
                  <a:pt x="378" y="1238"/>
                </a:lnTo>
                <a:lnTo>
                  <a:pt x="378" y="1238"/>
                </a:lnTo>
                <a:lnTo>
                  <a:pt x="350" y="1348"/>
                </a:lnTo>
                <a:lnTo>
                  <a:pt x="350" y="1348"/>
                </a:lnTo>
                <a:lnTo>
                  <a:pt x="346" y="1360"/>
                </a:lnTo>
                <a:lnTo>
                  <a:pt x="340" y="1370"/>
                </a:lnTo>
                <a:lnTo>
                  <a:pt x="332" y="1378"/>
                </a:lnTo>
                <a:lnTo>
                  <a:pt x="324" y="1384"/>
                </a:lnTo>
                <a:lnTo>
                  <a:pt x="314" y="1386"/>
                </a:lnTo>
                <a:lnTo>
                  <a:pt x="304" y="1388"/>
                </a:lnTo>
                <a:lnTo>
                  <a:pt x="294" y="1386"/>
                </a:lnTo>
                <a:lnTo>
                  <a:pt x="282" y="1382"/>
                </a:lnTo>
                <a:lnTo>
                  <a:pt x="282" y="1382"/>
                </a:lnTo>
                <a:lnTo>
                  <a:pt x="246" y="1366"/>
                </a:lnTo>
                <a:lnTo>
                  <a:pt x="214" y="1348"/>
                </a:lnTo>
                <a:lnTo>
                  <a:pt x="184" y="1326"/>
                </a:lnTo>
                <a:lnTo>
                  <a:pt x="156" y="1300"/>
                </a:lnTo>
                <a:lnTo>
                  <a:pt x="132" y="1274"/>
                </a:lnTo>
                <a:lnTo>
                  <a:pt x="108" y="1244"/>
                </a:lnTo>
                <a:lnTo>
                  <a:pt x="88" y="1212"/>
                </a:lnTo>
                <a:lnTo>
                  <a:pt x="70" y="1180"/>
                </a:lnTo>
                <a:lnTo>
                  <a:pt x="52" y="1144"/>
                </a:lnTo>
                <a:lnTo>
                  <a:pt x="38" y="1106"/>
                </a:lnTo>
                <a:lnTo>
                  <a:pt x="26" y="1068"/>
                </a:lnTo>
                <a:lnTo>
                  <a:pt x="18" y="1028"/>
                </a:lnTo>
                <a:lnTo>
                  <a:pt x="10" y="988"/>
                </a:lnTo>
                <a:lnTo>
                  <a:pt x="4" y="944"/>
                </a:lnTo>
                <a:lnTo>
                  <a:pt x="2" y="902"/>
                </a:lnTo>
                <a:lnTo>
                  <a:pt x="0" y="858"/>
                </a:lnTo>
                <a:lnTo>
                  <a:pt x="0" y="858"/>
                </a:lnTo>
                <a:lnTo>
                  <a:pt x="2" y="820"/>
                </a:lnTo>
                <a:lnTo>
                  <a:pt x="4" y="784"/>
                </a:lnTo>
                <a:lnTo>
                  <a:pt x="10" y="746"/>
                </a:lnTo>
                <a:lnTo>
                  <a:pt x="16" y="708"/>
                </a:lnTo>
                <a:lnTo>
                  <a:pt x="24" y="672"/>
                </a:lnTo>
                <a:lnTo>
                  <a:pt x="36" y="634"/>
                </a:lnTo>
                <a:lnTo>
                  <a:pt x="48" y="596"/>
                </a:lnTo>
                <a:lnTo>
                  <a:pt x="62" y="560"/>
                </a:lnTo>
                <a:lnTo>
                  <a:pt x="78" y="522"/>
                </a:lnTo>
                <a:lnTo>
                  <a:pt x="96" y="486"/>
                </a:lnTo>
                <a:lnTo>
                  <a:pt x="116" y="450"/>
                </a:lnTo>
                <a:lnTo>
                  <a:pt x="138" y="414"/>
                </a:lnTo>
                <a:lnTo>
                  <a:pt x="162" y="380"/>
                </a:lnTo>
                <a:lnTo>
                  <a:pt x="188" y="346"/>
                </a:lnTo>
                <a:lnTo>
                  <a:pt x="216" y="314"/>
                </a:lnTo>
                <a:lnTo>
                  <a:pt x="246" y="282"/>
                </a:lnTo>
                <a:lnTo>
                  <a:pt x="278" y="252"/>
                </a:lnTo>
                <a:lnTo>
                  <a:pt x="312" y="222"/>
                </a:lnTo>
                <a:lnTo>
                  <a:pt x="348" y="194"/>
                </a:lnTo>
                <a:lnTo>
                  <a:pt x="384" y="168"/>
                </a:lnTo>
                <a:lnTo>
                  <a:pt x="424" y="144"/>
                </a:lnTo>
                <a:lnTo>
                  <a:pt x="466" y="120"/>
                </a:lnTo>
                <a:lnTo>
                  <a:pt x="508" y="98"/>
                </a:lnTo>
                <a:lnTo>
                  <a:pt x="554" y="78"/>
                </a:lnTo>
                <a:lnTo>
                  <a:pt x="600" y="62"/>
                </a:lnTo>
                <a:lnTo>
                  <a:pt x="650" y="46"/>
                </a:lnTo>
                <a:lnTo>
                  <a:pt x="700" y="32"/>
                </a:lnTo>
                <a:lnTo>
                  <a:pt x="752" y="20"/>
                </a:lnTo>
                <a:lnTo>
                  <a:pt x="808" y="12"/>
                </a:lnTo>
                <a:lnTo>
                  <a:pt x="864" y="4"/>
                </a:lnTo>
                <a:lnTo>
                  <a:pt x="922" y="2"/>
                </a:lnTo>
                <a:lnTo>
                  <a:pt x="982" y="0"/>
                </a:lnTo>
                <a:lnTo>
                  <a:pt x="982" y="0"/>
                </a:lnTo>
                <a:lnTo>
                  <a:pt x="1030" y="0"/>
                </a:lnTo>
                <a:lnTo>
                  <a:pt x="1078" y="4"/>
                </a:lnTo>
                <a:lnTo>
                  <a:pt x="1124" y="10"/>
                </a:lnTo>
                <a:lnTo>
                  <a:pt x="1170" y="16"/>
                </a:lnTo>
                <a:lnTo>
                  <a:pt x="1214" y="26"/>
                </a:lnTo>
                <a:lnTo>
                  <a:pt x="1258" y="38"/>
                </a:lnTo>
                <a:lnTo>
                  <a:pt x="1298" y="50"/>
                </a:lnTo>
                <a:lnTo>
                  <a:pt x="1340" y="66"/>
                </a:lnTo>
                <a:lnTo>
                  <a:pt x="1378" y="82"/>
                </a:lnTo>
                <a:lnTo>
                  <a:pt x="1416" y="100"/>
                </a:lnTo>
                <a:lnTo>
                  <a:pt x="1452" y="120"/>
                </a:lnTo>
                <a:lnTo>
                  <a:pt x="1488" y="142"/>
                </a:lnTo>
                <a:lnTo>
                  <a:pt x="1522" y="164"/>
                </a:lnTo>
                <a:lnTo>
                  <a:pt x="1554" y="188"/>
                </a:lnTo>
                <a:lnTo>
                  <a:pt x="1584" y="214"/>
                </a:lnTo>
                <a:lnTo>
                  <a:pt x="1614" y="240"/>
                </a:lnTo>
                <a:lnTo>
                  <a:pt x="1642" y="268"/>
                </a:lnTo>
                <a:lnTo>
                  <a:pt x="1668" y="298"/>
                </a:lnTo>
                <a:lnTo>
                  <a:pt x="1692" y="328"/>
                </a:lnTo>
                <a:lnTo>
                  <a:pt x="1714" y="358"/>
                </a:lnTo>
                <a:lnTo>
                  <a:pt x="1736" y="390"/>
                </a:lnTo>
                <a:lnTo>
                  <a:pt x="1756" y="424"/>
                </a:lnTo>
                <a:lnTo>
                  <a:pt x="1774" y="458"/>
                </a:lnTo>
                <a:lnTo>
                  <a:pt x="1790" y="492"/>
                </a:lnTo>
                <a:lnTo>
                  <a:pt x="1804" y="526"/>
                </a:lnTo>
                <a:lnTo>
                  <a:pt x="1816" y="562"/>
                </a:lnTo>
                <a:lnTo>
                  <a:pt x="1828" y="598"/>
                </a:lnTo>
                <a:lnTo>
                  <a:pt x="1836" y="636"/>
                </a:lnTo>
                <a:lnTo>
                  <a:pt x="1842" y="674"/>
                </a:lnTo>
                <a:lnTo>
                  <a:pt x="1848" y="710"/>
                </a:lnTo>
                <a:lnTo>
                  <a:pt x="1850" y="748"/>
                </a:lnTo>
                <a:lnTo>
                  <a:pt x="1852" y="786"/>
                </a:lnTo>
                <a:lnTo>
                  <a:pt x="1852" y="7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Text Placeholder 4"/>
          <p:cNvSpPr>
            <a:spLocks noGrp="1"/>
          </p:cNvSpPr>
          <p:nvPr>
            <p:ph type="body" sz="quarter" idx="39" hasCustomPrompt="1"/>
          </p:nvPr>
        </p:nvSpPr>
        <p:spPr>
          <a:xfrm>
            <a:off x="4644008" y="1746440"/>
            <a:ext cx="4032448" cy="505509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Insert your text here</a:t>
            </a:r>
          </a:p>
        </p:txBody>
      </p:sp>
      <p:sp>
        <p:nvSpPr>
          <p:cNvPr id="55" name="Text Placeholder 4"/>
          <p:cNvSpPr>
            <a:spLocks noGrp="1"/>
          </p:cNvSpPr>
          <p:nvPr>
            <p:ph type="body" sz="quarter" idx="40" hasCustomPrompt="1"/>
          </p:nvPr>
        </p:nvSpPr>
        <p:spPr>
          <a:xfrm>
            <a:off x="4644008" y="2459046"/>
            <a:ext cx="4032448" cy="2003544"/>
          </a:xfrm>
        </p:spPr>
        <p:txBody>
          <a:bodyPr anchor="t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Lorem ipsum dolor sit amet, consectetur adipisicing elit, sed do eiusmod tempor incididunt ut labore et dolore magna aliqua.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996869-9537-4B84-9DE2-5464A2852519}"/>
              </a:ext>
            </a:extLst>
          </p:cNvPr>
          <p:cNvGrpSpPr/>
          <p:nvPr userDrawn="1"/>
        </p:nvGrpSpPr>
        <p:grpSpPr>
          <a:xfrm>
            <a:off x="800944" y="2181614"/>
            <a:ext cx="3379150" cy="1584270"/>
            <a:chOff x="2700338" y="2552701"/>
            <a:chExt cx="3998913" cy="1874838"/>
          </a:xfrm>
        </p:grpSpPr>
        <p:sp>
          <p:nvSpPr>
            <p:cNvPr id="12" name="Freeform 222">
              <a:extLst>
                <a:ext uri="{FF2B5EF4-FFF2-40B4-BE49-F238E27FC236}">
                  <a16:creationId xmlns:a16="http://schemas.microsoft.com/office/drawing/2014/main" id="{65256E63-5C18-4C92-A1E8-F69EEA667E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3513" y="4343401"/>
              <a:ext cx="3992563" cy="84138"/>
            </a:xfrm>
            <a:custGeom>
              <a:avLst/>
              <a:gdLst>
                <a:gd name="T0" fmla="*/ 5030 w 5030"/>
                <a:gd name="T1" fmla="*/ 53 h 106"/>
                <a:gd name="T2" fmla="*/ 5027 w 5030"/>
                <a:gd name="T3" fmla="*/ 56 h 106"/>
                <a:gd name="T4" fmla="*/ 5002 w 5030"/>
                <a:gd name="T5" fmla="*/ 61 h 106"/>
                <a:gd name="T6" fmla="*/ 4917 w 5030"/>
                <a:gd name="T7" fmla="*/ 69 h 106"/>
                <a:gd name="T8" fmla="*/ 4726 w 5030"/>
                <a:gd name="T9" fmla="*/ 78 h 106"/>
                <a:gd name="T10" fmla="*/ 4456 w 5030"/>
                <a:gd name="T11" fmla="*/ 86 h 106"/>
                <a:gd name="T12" fmla="*/ 3921 w 5030"/>
                <a:gd name="T13" fmla="*/ 97 h 106"/>
                <a:gd name="T14" fmla="*/ 3022 w 5030"/>
                <a:gd name="T15" fmla="*/ 105 h 106"/>
                <a:gd name="T16" fmla="*/ 2515 w 5030"/>
                <a:gd name="T17" fmla="*/ 106 h 106"/>
                <a:gd name="T18" fmla="*/ 1536 w 5030"/>
                <a:gd name="T19" fmla="*/ 101 h 106"/>
                <a:gd name="T20" fmla="*/ 737 w 5030"/>
                <a:gd name="T21" fmla="*/ 91 h 106"/>
                <a:gd name="T22" fmla="*/ 430 w 5030"/>
                <a:gd name="T23" fmla="*/ 83 h 106"/>
                <a:gd name="T24" fmla="*/ 198 w 5030"/>
                <a:gd name="T25" fmla="*/ 74 h 106"/>
                <a:gd name="T26" fmla="*/ 51 w 5030"/>
                <a:gd name="T27" fmla="*/ 63 h 106"/>
                <a:gd name="T28" fmla="*/ 13 w 5030"/>
                <a:gd name="T29" fmla="*/ 59 h 106"/>
                <a:gd name="T30" fmla="*/ 1 w 5030"/>
                <a:gd name="T31" fmla="*/ 54 h 106"/>
                <a:gd name="T32" fmla="*/ 0 w 5030"/>
                <a:gd name="T33" fmla="*/ 53 h 106"/>
                <a:gd name="T34" fmla="*/ 4 w 5030"/>
                <a:gd name="T35" fmla="*/ 51 h 106"/>
                <a:gd name="T36" fmla="*/ 29 w 5030"/>
                <a:gd name="T37" fmla="*/ 45 h 106"/>
                <a:gd name="T38" fmla="*/ 113 w 5030"/>
                <a:gd name="T39" fmla="*/ 38 h 106"/>
                <a:gd name="T40" fmla="*/ 304 w 5030"/>
                <a:gd name="T41" fmla="*/ 28 h 106"/>
                <a:gd name="T42" fmla="*/ 575 w 5030"/>
                <a:gd name="T43" fmla="*/ 20 h 106"/>
                <a:gd name="T44" fmla="*/ 1109 w 5030"/>
                <a:gd name="T45" fmla="*/ 9 h 106"/>
                <a:gd name="T46" fmla="*/ 2009 w 5030"/>
                <a:gd name="T47" fmla="*/ 1 h 106"/>
                <a:gd name="T48" fmla="*/ 2515 w 5030"/>
                <a:gd name="T49" fmla="*/ 0 h 106"/>
                <a:gd name="T50" fmla="*/ 3494 w 5030"/>
                <a:gd name="T51" fmla="*/ 5 h 106"/>
                <a:gd name="T52" fmla="*/ 4293 w 5030"/>
                <a:gd name="T53" fmla="*/ 16 h 106"/>
                <a:gd name="T54" fmla="*/ 4601 w 5030"/>
                <a:gd name="T55" fmla="*/ 24 h 106"/>
                <a:gd name="T56" fmla="*/ 4832 w 5030"/>
                <a:gd name="T57" fmla="*/ 32 h 106"/>
                <a:gd name="T58" fmla="*/ 4980 w 5030"/>
                <a:gd name="T59" fmla="*/ 43 h 106"/>
                <a:gd name="T60" fmla="*/ 5018 w 5030"/>
                <a:gd name="T61" fmla="*/ 48 h 106"/>
                <a:gd name="T62" fmla="*/ 5029 w 5030"/>
                <a:gd name="T63" fmla="*/ 52 h 106"/>
                <a:gd name="T64" fmla="*/ 5030 w 5030"/>
                <a:gd name="T65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30" h="106">
                  <a:moveTo>
                    <a:pt x="5030" y="53"/>
                  </a:moveTo>
                  <a:lnTo>
                    <a:pt x="5030" y="53"/>
                  </a:lnTo>
                  <a:lnTo>
                    <a:pt x="5029" y="54"/>
                  </a:lnTo>
                  <a:lnTo>
                    <a:pt x="5027" y="56"/>
                  </a:lnTo>
                  <a:lnTo>
                    <a:pt x="5018" y="59"/>
                  </a:lnTo>
                  <a:lnTo>
                    <a:pt x="5002" y="61"/>
                  </a:lnTo>
                  <a:lnTo>
                    <a:pt x="4980" y="63"/>
                  </a:lnTo>
                  <a:lnTo>
                    <a:pt x="4917" y="69"/>
                  </a:lnTo>
                  <a:lnTo>
                    <a:pt x="4832" y="74"/>
                  </a:lnTo>
                  <a:lnTo>
                    <a:pt x="4726" y="78"/>
                  </a:lnTo>
                  <a:lnTo>
                    <a:pt x="4601" y="83"/>
                  </a:lnTo>
                  <a:lnTo>
                    <a:pt x="4456" y="86"/>
                  </a:lnTo>
                  <a:lnTo>
                    <a:pt x="4293" y="91"/>
                  </a:lnTo>
                  <a:lnTo>
                    <a:pt x="3921" y="97"/>
                  </a:lnTo>
                  <a:lnTo>
                    <a:pt x="3494" y="101"/>
                  </a:lnTo>
                  <a:lnTo>
                    <a:pt x="3022" y="105"/>
                  </a:lnTo>
                  <a:lnTo>
                    <a:pt x="2515" y="106"/>
                  </a:lnTo>
                  <a:lnTo>
                    <a:pt x="2515" y="106"/>
                  </a:lnTo>
                  <a:lnTo>
                    <a:pt x="2009" y="105"/>
                  </a:lnTo>
                  <a:lnTo>
                    <a:pt x="1536" y="101"/>
                  </a:lnTo>
                  <a:lnTo>
                    <a:pt x="1109" y="97"/>
                  </a:lnTo>
                  <a:lnTo>
                    <a:pt x="737" y="91"/>
                  </a:lnTo>
                  <a:lnTo>
                    <a:pt x="575" y="86"/>
                  </a:lnTo>
                  <a:lnTo>
                    <a:pt x="430" y="83"/>
                  </a:lnTo>
                  <a:lnTo>
                    <a:pt x="304" y="78"/>
                  </a:lnTo>
                  <a:lnTo>
                    <a:pt x="198" y="74"/>
                  </a:lnTo>
                  <a:lnTo>
                    <a:pt x="113" y="69"/>
                  </a:lnTo>
                  <a:lnTo>
                    <a:pt x="51" y="63"/>
                  </a:lnTo>
                  <a:lnTo>
                    <a:pt x="29" y="61"/>
                  </a:lnTo>
                  <a:lnTo>
                    <a:pt x="13" y="59"/>
                  </a:lnTo>
                  <a:lnTo>
                    <a:pt x="4" y="56"/>
                  </a:lnTo>
                  <a:lnTo>
                    <a:pt x="1" y="54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1" y="52"/>
                  </a:lnTo>
                  <a:lnTo>
                    <a:pt x="4" y="51"/>
                  </a:lnTo>
                  <a:lnTo>
                    <a:pt x="13" y="48"/>
                  </a:lnTo>
                  <a:lnTo>
                    <a:pt x="29" y="45"/>
                  </a:lnTo>
                  <a:lnTo>
                    <a:pt x="51" y="43"/>
                  </a:lnTo>
                  <a:lnTo>
                    <a:pt x="113" y="38"/>
                  </a:lnTo>
                  <a:lnTo>
                    <a:pt x="198" y="32"/>
                  </a:lnTo>
                  <a:lnTo>
                    <a:pt x="304" y="28"/>
                  </a:lnTo>
                  <a:lnTo>
                    <a:pt x="430" y="24"/>
                  </a:lnTo>
                  <a:lnTo>
                    <a:pt x="575" y="20"/>
                  </a:lnTo>
                  <a:lnTo>
                    <a:pt x="737" y="16"/>
                  </a:lnTo>
                  <a:lnTo>
                    <a:pt x="1109" y="9"/>
                  </a:lnTo>
                  <a:lnTo>
                    <a:pt x="1536" y="5"/>
                  </a:lnTo>
                  <a:lnTo>
                    <a:pt x="2009" y="1"/>
                  </a:lnTo>
                  <a:lnTo>
                    <a:pt x="2515" y="0"/>
                  </a:lnTo>
                  <a:lnTo>
                    <a:pt x="2515" y="0"/>
                  </a:lnTo>
                  <a:lnTo>
                    <a:pt x="3022" y="1"/>
                  </a:lnTo>
                  <a:lnTo>
                    <a:pt x="3494" y="5"/>
                  </a:lnTo>
                  <a:lnTo>
                    <a:pt x="3921" y="9"/>
                  </a:lnTo>
                  <a:lnTo>
                    <a:pt x="4293" y="16"/>
                  </a:lnTo>
                  <a:lnTo>
                    <a:pt x="4456" y="20"/>
                  </a:lnTo>
                  <a:lnTo>
                    <a:pt x="4601" y="24"/>
                  </a:lnTo>
                  <a:lnTo>
                    <a:pt x="4726" y="28"/>
                  </a:lnTo>
                  <a:lnTo>
                    <a:pt x="4832" y="32"/>
                  </a:lnTo>
                  <a:lnTo>
                    <a:pt x="4917" y="38"/>
                  </a:lnTo>
                  <a:lnTo>
                    <a:pt x="4980" y="43"/>
                  </a:lnTo>
                  <a:lnTo>
                    <a:pt x="5002" y="45"/>
                  </a:lnTo>
                  <a:lnTo>
                    <a:pt x="5018" y="48"/>
                  </a:lnTo>
                  <a:lnTo>
                    <a:pt x="5027" y="51"/>
                  </a:lnTo>
                  <a:lnTo>
                    <a:pt x="5029" y="52"/>
                  </a:lnTo>
                  <a:lnTo>
                    <a:pt x="5030" y="53"/>
                  </a:lnTo>
                  <a:lnTo>
                    <a:pt x="5030" y="53"/>
                  </a:lnTo>
                  <a:close/>
                </a:path>
              </a:pathLst>
            </a:custGeom>
            <a:solidFill>
              <a:srgbClr val="E1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3">
              <a:extLst>
                <a:ext uri="{FF2B5EF4-FFF2-40B4-BE49-F238E27FC236}">
                  <a16:creationId xmlns:a16="http://schemas.microsoft.com/office/drawing/2014/main" id="{886B3612-DB3B-450A-A9CD-E36BB488C56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73363" y="3606801"/>
              <a:ext cx="866775" cy="558800"/>
            </a:xfrm>
            <a:custGeom>
              <a:avLst/>
              <a:gdLst>
                <a:gd name="T0" fmla="*/ 0 w 1091"/>
                <a:gd name="T1" fmla="*/ 543 h 703"/>
                <a:gd name="T2" fmla="*/ 0 w 1091"/>
                <a:gd name="T3" fmla="*/ 515 h 703"/>
                <a:gd name="T4" fmla="*/ 5 w 1091"/>
                <a:gd name="T5" fmla="*/ 461 h 703"/>
                <a:gd name="T6" fmla="*/ 16 w 1091"/>
                <a:gd name="T7" fmla="*/ 409 h 703"/>
                <a:gd name="T8" fmla="*/ 32 w 1091"/>
                <a:gd name="T9" fmla="*/ 359 h 703"/>
                <a:gd name="T10" fmla="*/ 51 w 1091"/>
                <a:gd name="T11" fmla="*/ 310 h 703"/>
                <a:gd name="T12" fmla="*/ 77 w 1091"/>
                <a:gd name="T13" fmla="*/ 264 h 703"/>
                <a:gd name="T14" fmla="*/ 106 w 1091"/>
                <a:gd name="T15" fmla="*/ 220 h 703"/>
                <a:gd name="T16" fmla="*/ 138 w 1091"/>
                <a:gd name="T17" fmla="*/ 180 h 703"/>
                <a:gd name="T18" fmla="*/ 174 w 1091"/>
                <a:gd name="T19" fmla="*/ 143 h 703"/>
                <a:gd name="T20" fmla="*/ 214 w 1091"/>
                <a:gd name="T21" fmla="*/ 110 h 703"/>
                <a:gd name="T22" fmla="*/ 256 w 1091"/>
                <a:gd name="T23" fmla="*/ 80 h 703"/>
                <a:gd name="T24" fmla="*/ 301 w 1091"/>
                <a:gd name="T25" fmla="*/ 54 h 703"/>
                <a:gd name="T26" fmla="*/ 349 w 1091"/>
                <a:gd name="T27" fmla="*/ 34 h 703"/>
                <a:gd name="T28" fmla="*/ 399 w 1091"/>
                <a:gd name="T29" fmla="*/ 18 h 703"/>
                <a:gd name="T30" fmla="*/ 451 w 1091"/>
                <a:gd name="T31" fmla="*/ 6 h 703"/>
                <a:gd name="T32" fmla="*/ 505 w 1091"/>
                <a:gd name="T33" fmla="*/ 0 h 703"/>
                <a:gd name="T34" fmla="*/ 533 w 1091"/>
                <a:gd name="T35" fmla="*/ 0 h 703"/>
                <a:gd name="T36" fmla="*/ 587 w 1091"/>
                <a:gd name="T37" fmla="*/ 3 h 703"/>
                <a:gd name="T38" fmla="*/ 641 w 1091"/>
                <a:gd name="T39" fmla="*/ 11 h 703"/>
                <a:gd name="T40" fmla="*/ 693 w 1091"/>
                <a:gd name="T41" fmla="*/ 24 h 703"/>
                <a:gd name="T42" fmla="*/ 744 w 1091"/>
                <a:gd name="T43" fmla="*/ 44 h 703"/>
                <a:gd name="T44" fmla="*/ 792 w 1091"/>
                <a:gd name="T45" fmla="*/ 68 h 703"/>
                <a:gd name="T46" fmla="*/ 838 w 1091"/>
                <a:gd name="T47" fmla="*/ 99 h 703"/>
                <a:gd name="T48" fmla="*/ 882 w 1091"/>
                <a:gd name="T49" fmla="*/ 135 h 703"/>
                <a:gd name="T50" fmla="*/ 922 w 1091"/>
                <a:gd name="T51" fmla="*/ 177 h 703"/>
                <a:gd name="T52" fmla="*/ 959 w 1091"/>
                <a:gd name="T53" fmla="*/ 223 h 703"/>
                <a:gd name="T54" fmla="*/ 992 w 1091"/>
                <a:gd name="T55" fmla="*/ 275 h 703"/>
                <a:gd name="T56" fmla="*/ 1021 w 1091"/>
                <a:gd name="T57" fmla="*/ 333 h 703"/>
                <a:gd name="T58" fmla="*/ 1045 w 1091"/>
                <a:gd name="T59" fmla="*/ 396 h 703"/>
                <a:gd name="T60" fmla="*/ 1065 w 1091"/>
                <a:gd name="T61" fmla="*/ 465 h 703"/>
                <a:gd name="T62" fmla="*/ 1079 w 1091"/>
                <a:gd name="T63" fmla="*/ 538 h 703"/>
                <a:gd name="T64" fmla="*/ 1088 w 1091"/>
                <a:gd name="T65" fmla="*/ 618 h 703"/>
                <a:gd name="T66" fmla="*/ 1091 w 1091"/>
                <a:gd name="T67" fmla="*/ 703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91" h="703">
                  <a:moveTo>
                    <a:pt x="1091" y="703"/>
                  </a:moveTo>
                  <a:lnTo>
                    <a:pt x="0" y="543"/>
                  </a:lnTo>
                  <a:lnTo>
                    <a:pt x="0" y="543"/>
                  </a:lnTo>
                  <a:lnTo>
                    <a:pt x="0" y="515"/>
                  </a:lnTo>
                  <a:lnTo>
                    <a:pt x="2" y="488"/>
                  </a:lnTo>
                  <a:lnTo>
                    <a:pt x="5" y="461"/>
                  </a:lnTo>
                  <a:lnTo>
                    <a:pt x="10" y="435"/>
                  </a:lnTo>
                  <a:lnTo>
                    <a:pt x="16" y="409"/>
                  </a:lnTo>
                  <a:lnTo>
                    <a:pt x="24" y="383"/>
                  </a:lnTo>
                  <a:lnTo>
                    <a:pt x="32" y="359"/>
                  </a:lnTo>
                  <a:lnTo>
                    <a:pt x="41" y="333"/>
                  </a:lnTo>
                  <a:lnTo>
                    <a:pt x="51" y="310"/>
                  </a:lnTo>
                  <a:lnTo>
                    <a:pt x="64" y="286"/>
                  </a:lnTo>
                  <a:lnTo>
                    <a:pt x="77" y="264"/>
                  </a:lnTo>
                  <a:lnTo>
                    <a:pt x="91" y="241"/>
                  </a:lnTo>
                  <a:lnTo>
                    <a:pt x="106" y="220"/>
                  </a:lnTo>
                  <a:lnTo>
                    <a:pt x="121" y="200"/>
                  </a:lnTo>
                  <a:lnTo>
                    <a:pt x="138" y="180"/>
                  </a:lnTo>
                  <a:lnTo>
                    <a:pt x="155" y="160"/>
                  </a:lnTo>
                  <a:lnTo>
                    <a:pt x="174" y="143"/>
                  </a:lnTo>
                  <a:lnTo>
                    <a:pt x="193" y="126"/>
                  </a:lnTo>
                  <a:lnTo>
                    <a:pt x="214" y="110"/>
                  </a:lnTo>
                  <a:lnTo>
                    <a:pt x="235" y="94"/>
                  </a:lnTo>
                  <a:lnTo>
                    <a:pt x="256" y="80"/>
                  </a:lnTo>
                  <a:lnTo>
                    <a:pt x="278" y="66"/>
                  </a:lnTo>
                  <a:lnTo>
                    <a:pt x="301" y="54"/>
                  </a:lnTo>
                  <a:lnTo>
                    <a:pt x="324" y="43"/>
                  </a:lnTo>
                  <a:lnTo>
                    <a:pt x="349" y="34"/>
                  </a:lnTo>
                  <a:lnTo>
                    <a:pt x="374" y="24"/>
                  </a:lnTo>
                  <a:lnTo>
                    <a:pt x="399" y="18"/>
                  </a:lnTo>
                  <a:lnTo>
                    <a:pt x="425" y="11"/>
                  </a:lnTo>
                  <a:lnTo>
                    <a:pt x="451" y="6"/>
                  </a:lnTo>
                  <a:lnTo>
                    <a:pt x="478" y="3"/>
                  </a:lnTo>
                  <a:lnTo>
                    <a:pt x="505" y="0"/>
                  </a:lnTo>
                  <a:lnTo>
                    <a:pt x="533" y="0"/>
                  </a:lnTo>
                  <a:lnTo>
                    <a:pt x="533" y="0"/>
                  </a:lnTo>
                  <a:lnTo>
                    <a:pt x="559" y="0"/>
                  </a:lnTo>
                  <a:lnTo>
                    <a:pt x="587" y="3"/>
                  </a:lnTo>
                  <a:lnTo>
                    <a:pt x="615" y="6"/>
                  </a:lnTo>
                  <a:lnTo>
                    <a:pt x="641" y="11"/>
                  </a:lnTo>
                  <a:lnTo>
                    <a:pt x="668" y="18"/>
                  </a:lnTo>
                  <a:lnTo>
                    <a:pt x="693" y="24"/>
                  </a:lnTo>
                  <a:lnTo>
                    <a:pt x="718" y="34"/>
                  </a:lnTo>
                  <a:lnTo>
                    <a:pt x="744" y="44"/>
                  </a:lnTo>
                  <a:lnTo>
                    <a:pt x="769" y="56"/>
                  </a:lnTo>
                  <a:lnTo>
                    <a:pt x="792" y="68"/>
                  </a:lnTo>
                  <a:lnTo>
                    <a:pt x="816" y="83"/>
                  </a:lnTo>
                  <a:lnTo>
                    <a:pt x="838" y="99"/>
                  </a:lnTo>
                  <a:lnTo>
                    <a:pt x="861" y="117"/>
                  </a:lnTo>
                  <a:lnTo>
                    <a:pt x="882" y="135"/>
                  </a:lnTo>
                  <a:lnTo>
                    <a:pt x="903" y="155"/>
                  </a:lnTo>
                  <a:lnTo>
                    <a:pt x="922" y="177"/>
                  </a:lnTo>
                  <a:lnTo>
                    <a:pt x="941" y="198"/>
                  </a:lnTo>
                  <a:lnTo>
                    <a:pt x="959" y="223"/>
                  </a:lnTo>
                  <a:lnTo>
                    <a:pt x="976" y="248"/>
                  </a:lnTo>
                  <a:lnTo>
                    <a:pt x="992" y="275"/>
                  </a:lnTo>
                  <a:lnTo>
                    <a:pt x="1007" y="303"/>
                  </a:lnTo>
                  <a:lnTo>
                    <a:pt x="1021" y="333"/>
                  </a:lnTo>
                  <a:lnTo>
                    <a:pt x="1034" y="363"/>
                  </a:lnTo>
                  <a:lnTo>
                    <a:pt x="1045" y="396"/>
                  </a:lnTo>
                  <a:lnTo>
                    <a:pt x="1056" y="430"/>
                  </a:lnTo>
                  <a:lnTo>
                    <a:pt x="1065" y="465"/>
                  </a:lnTo>
                  <a:lnTo>
                    <a:pt x="1073" y="502"/>
                  </a:lnTo>
                  <a:lnTo>
                    <a:pt x="1079" y="538"/>
                  </a:lnTo>
                  <a:lnTo>
                    <a:pt x="1084" y="578"/>
                  </a:lnTo>
                  <a:lnTo>
                    <a:pt x="1088" y="618"/>
                  </a:lnTo>
                  <a:lnTo>
                    <a:pt x="1090" y="661"/>
                  </a:lnTo>
                  <a:lnTo>
                    <a:pt x="1091" y="703"/>
                  </a:lnTo>
                  <a:lnTo>
                    <a:pt x="1091" y="703"/>
                  </a:lnTo>
                  <a:close/>
                </a:path>
              </a:pathLst>
            </a:custGeom>
            <a:solidFill>
              <a:srgbClr val="646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24">
              <a:extLst>
                <a:ext uri="{FF2B5EF4-FFF2-40B4-BE49-F238E27FC236}">
                  <a16:creationId xmlns:a16="http://schemas.microsoft.com/office/drawing/2014/main" id="{5269C167-A697-4C06-AA83-D3BDED09B9E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03888" y="3595688"/>
              <a:ext cx="865188" cy="547688"/>
            </a:xfrm>
            <a:custGeom>
              <a:avLst/>
              <a:gdLst>
                <a:gd name="T0" fmla="*/ 1089 w 1089"/>
                <a:gd name="T1" fmla="*/ 545 h 690"/>
                <a:gd name="T2" fmla="*/ 1083 w 1089"/>
                <a:gd name="T3" fmla="*/ 595 h 690"/>
                <a:gd name="T4" fmla="*/ 1076 w 1089"/>
                <a:gd name="T5" fmla="*/ 639 h 690"/>
                <a:gd name="T6" fmla="*/ 0 w 1089"/>
                <a:gd name="T7" fmla="*/ 690 h 690"/>
                <a:gd name="T8" fmla="*/ 1 w 1089"/>
                <a:gd name="T9" fmla="*/ 647 h 690"/>
                <a:gd name="T10" fmla="*/ 7 w 1089"/>
                <a:gd name="T11" fmla="*/ 566 h 690"/>
                <a:gd name="T12" fmla="*/ 19 w 1089"/>
                <a:gd name="T13" fmla="*/ 490 h 690"/>
                <a:gd name="T14" fmla="*/ 37 w 1089"/>
                <a:gd name="T15" fmla="*/ 420 h 690"/>
                <a:gd name="T16" fmla="*/ 60 w 1089"/>
                <a:gd name="T17" fmla="*/ 354 h 690"/>
                <a:gd name="T18" fmla="*/ 87 w 1089"/>
                <a:gd name="T19" fmla="*/ 295 h 690"/>
                <a:gd name="T20" fmla="*/ 119 w 1089"/>
                <a:gd name="T21" fmla="*/ 241 h 690"/>
                <a:gd name="T22" fmla="*/ 154 w 1089"/>
                <a:gd name="T23" fmla="*/ 193 h 690"/>
                <a:gd name="T24" fmla="*/ 193 w 1089"/>
                <a:gd name="T25" fmla="*/ 150 h 690"/>
                <a:gd name="T26" fmla="*/ 235 w 1089"/>
                <a:gd name="T27" fmla="*/ 113 h 690"/>
                <a:gd name="T28" fmla="*/ 278 w 1089"/>
                <a:gd name="T29" fmla="*/ 81 h 690"/>
                <a:gd name="T30" fmla="*/ 324 w 1089"/>
                <a:gd name="T31" fmla="*/ 54 h 690"/>
                <a:gd name="T32" fmla="*/ 373 w 1089"/>
                <a:gd name="T33" fmla="*/ 33 h 690"/>
                <a:gd name="T34" fmla="*/ 421 w 1089"/>
                <a:gd name="T35" fmla="*/ 18 h 690"/>
                <a:gd name="T36" fmla="*/ 470 w 1089"/>
                <a:gd name="T37" fmla="*/ 7 h 690"/>
                <a:gd name="T38" fmla="*/ 519 w 1089"/>
                <a:gd name="T39" fmla="*/ 1 h 690"/>
                <a:gd name="T40" fmla="*/ 544 w 1089"/>
                <a:gd name="T41" fmla="*/ 0 h 690"/>
                <a:gd name="T42" fmla="*/ 599 w 1089"/>
                <a:gd name="T43" fmla="*/ 4 h 690"/>
                <a:gd name="T44" fmla="*/ 651 w 1089"/>
                <a:gd name="T45" fmla="*/ 12 h 690"/>
                <a:gd name="T46" fmla="*/ 702 w 1089"/>
                <a:gd name="T47" fmla="*/ 25 h 690"/>
                <a:gd name="T48" fmla="*/ 752 w 1089"/>
                <a:gd name="T49" fmla="*/ 43 h 690"/>
                <a:gd name="T50" fmla="*/ 799 w 1089"/>
                <a:gd name="T51" fmla="*/ 66 h 690"/>
                <a:gd name="T52" fmla="*/ 844 w 1089"/>
                <a:gd name="T53" fmla="*/ 92 h 690"/>
                <a:gd name="T54" fmla="*/ 886 w 1089"/>
                <a:gd name="T55" fmla="*/ 124 h 690"/>
                <a:gd name="T56" fmla="*/ 926 w 1089"/>
                <a:gd name="T57" fmla="*/ 159 h 690"/>
                <a:gd name="T58" fmla="*/ 961 w 1089"/>
                <a:gd name="T59" fmla="*/ 197 h 690"/>
                <a:gd name="T60" fmla="*/ 994 w 1089"/>
                <a:gd name="T61" fmla="*/ 240 h 690"/>
                <a:gd name="T62" fmla="*/ 1021 w 1089"/>
                <a:gd name="T63" fmla="*/ 285 h 690"/>
                <a:gd name="T64" fmla="*/ 1044 w 1089"/>
                <a:gd name="T65" fmla="*/ 332 h 690"/>
                <a:gd name="T66" fmla="*/ 1064 w 1089"/>
                <a:gd name="T67" fmla="*/ 383 h 690"/>
                <a:gd name="T68" fmla="*/ 1078 w 1089"/>
                <a:gd name="T69" fmla="*/ 435 h 690"/>
                <a:gd name="T70" fmla="*/ 1086 w 1089"/>
                <a:gd name="T71" fmla="*/ 489 h 690"/>
                <a:gd name="T72" fmla="*/ 1089 w 1089"/>
                <a:gd name="T73" fmla="*/ 545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9" h="690">
                  <a:moveTo>
                    <a:pt x="1089" y="545"/>
                  </a:moveTo>
                  <a:lnTo>
                    <a:pt x="1089" y="545"/>
                  </a:lnTo>
                  <a:lnTo>
                    <a:pt x="1087" y="567"/>
                  </a:lnTo>
                  <a:lnTo>
                    <a:pt x="1083" y="595"/>
                  </a:lnTo>
                  <a:lnTo>
                    <a:pt x="1076" y="639"/>
                  </a:lnTo>
                  <a:lnTo>
                    <a:pt x="1076" y="639"/>
                  </a:lnTo>
                  <a:lnTo>
                    <a:pt x="1044" y="640"/>
                  </a:lnTo>
                  <a:lnTo>
                    <a:pt x="0" y="690"/>
                  </a:lnTo>
                  <a:lnTo>
                    <a:pt x="0" y="690"/>
                  </a:lnTo>
                  <a:lnTo>
                    <a:pt x="1" y="647"/>
                  </a:lnTo>
                  <a:lnTo>
                    <a:pt x="3" y="605"/>
                  </a:lnTo>
                  <a:lnTo>
                    <a:pt x="7" y="566"/>
                  </a:lnTo>
                  <a:lnTo>
                    <a:pt x="12" y="527"/>
                  </a:lnTo>
                  <a:lnTo>
                    <a:pt x="19" y="490"/>
                  </a:lnTo>
                  <a:lnTo>
                    <a:pt x="27" y="454"/>
                  </a:lnTo>
                  <a:lnTo>
                    <a:pt x="37" y="420"/>
                  </a:lnTo>
                  <a:lnTo>
                    <a:pt x="48" y="386"/>
                  </a:lnTo>
                  <a:lnTo>
                    <a:pt x="60" y="354"/>
                  </a:lnTo>
                  <a:lnTo>
                    <a:pt x="73" y="324"/>
                  </a:lnTo>
                  <a:lnTo>
                    <a:pt x="87" y="295"/>
                  </a:lnTo>
                  <a:lnTo>
                    <a:pt x="103" y="268"/>
                  </a:lnTo>
                  <a:lnTo>
                    <a:pt x="119" y="241"/>
                  </a:lnTo>
                  <a:lnTo>
                    <a:pt x="137" y="217"/>
                  </a:lnTo>
                  <a:lnTo>
                    <a:pt x="154" y="193"/>
                  </a:lnTo>
                  <a:lnTo>
                    <a:pt x="174" y="171"/>
                  </a:lnTo>
                  <a:lnTo>
                    <a:pt x="193" y="150"/>
                  </a:lnTo>
                  <a:lnTo>
                    <a:pt x="214" y="131"/>
                  </a:lnTo>
                  <a:lnTo>
                    <a:pt x="235" y="113"/>
                  </a:lnTo>
                  <a:lnTo>
                    <a:pt x="256" y="96"/>
                  </a:lnTo>
                  <a:lnTo>
                    <a:pt x="278" y="81"/>
                  </a:lnTo>
                  <a:lnTo>
                    <a:pt x="301" y="67"/>
                  </a:lnTo>
                  <a:lnTo>
                    <a:pt x="324" y="54"/>
                  </a:lnTo>
                  <a:lnTo>
                    <a:pt x="349" y="43"/>
                  </a:lnTo>
                  <a:lnTo>
                    <a:pt x="373" y="33"/>
                  </a:lnTo>
                  <a:lnTo>
                    <a:pt x="397" y="25"/>
                  </a:lnTo>
                  <a:lnTo>
                    <a:pt x="421" y="18"/>
                  </a:lnTo>
                  <a:lnTo>
                    <a:pt x="445" y="12"/>
                  </a:lnTo>
                  <a:lnTo>
                    <a:pt x="470" y="7"/>
                  </a:lnTo>
                  <a:lnTo>
                    <a:pt x="495" y="4"/>
                  </a:lnTo>
                  <a:lnTo>
                    <a:pt x="519" y="1"/>
                  </a:lnTo>
                  <a:lnTo>
                    <a:pt x="544" y="0"/>
                  </a:lnTo>
                  <a:lnTo>
                    <a:pt x="544" y="0"/>
                  </a:lnTo>
                  <a:lnTo>
                    <a:pt x="571" y="1"/>
                  </a:lnTo>
                  <a:lnTo>
                    <a:pt x="599" y="4"/>
                  </a:lnTo>
                  <a:lnTo>
                    <a:pt x="625" y="7"/>
                  </a:lnTo>
                  <a:lnTo>
                    <a:pt x="651" y="12"/>
                  </a:lnTo>
                  <a:lnTo>
                    <a:pt x="677" y="18"/>
                  </a:lnTo>
                  <a:lnTo>
                    <a:pt x="702" y="25"/>
                  </a:lnTo>
                  <a:lnTo>
                    <a:pt x="727" y="34"/>
                  </a:lnTo>
                  <a:lnTo>
                    <a:pt x="752" y="43"/>
                  </a:lnTo>
                  <a:lnTo>
                    <a:pt x="776" y="54"/>
                  </a:lnTo>
                  <a:lnTo>
                    <a:pt x="799" y="66"/>
                  </a:lnTo>
                  <a:lnTo>
                    <a:pt x="822" y="79"/>
                  </a:lnTo>
                  <a:lnTo>
                    <a:pt x="844" y="92"/>
                  </a:lnTo>
                  <a:lnTo>
                    <a:pt x="866" y="107"/>
                  </a:lnTo>
                  <a:lnTo>
                    <a:pt x="886" y="124"/>
                  </a:lnTo>
                  <a:lnTo>
                    <a:pt x="906" y="141"/>
                  </a:lnTo>
                  <a:lnTo>
                    <a:pt x="926" y="159"/>
                  </a:lnTo>
                  <a:lnTo>
                    <a:pt x="944" y="178"/>
                  </a:lnTo>
                  <a:lnTo>
                    <a:pt x="961" y="197"/>
                  </a:lnTo>
                  <a:lnTo>
                    <a:pt x="977" y="218"/>
                  </a:lnTo>
                  <a:lnTo>
                    <a:pt x="994" y="240"/>
                  </a:lnTo>
                  <a:lnTo>
                    <a:pt x="1007" y="262"/>
                  </a:lnTo>
                  <a:lnTo>
                    <a:pt x="1021" y="285"/>
                  </a:lnTo>
                  <a:lnTo>
                    <a:pt x="1033" y="308"/>
                  </a:lnTo>
                  <a:lnTo>
                    <a:pt x="1044" y="332"/>
                  </a:lnTo>
                  <a:lnTo>
                    <a:pt x="1055" y="356"/>
                  </a:lnTo>
                  <a:lnTo>
                    <a:pt x="1064" y="383"/>
                  </a:lnTo>
                  <a:lnTo>
                    <a:pt x="1071" y="408"/>
                  </a:lnTo>
                  <a:lnTo>
                    <a:pt x="1078" y="435"/>
                  </a:lnTo>
                  <a:lnTo>
                    <a:pt x="1082" y="462"/>
                  </a:lnTo>
                  <a:lnTo>
                    <a:pt x="1086" y="489"/>
                  </a:lnTo>
                  <a:lnTo>
                    <a:pt x="1088" y="518"/>
                  </a:lnTo>
                  <a:lnTo>
                    <a:pt x="1089" y="545"/>
                  </a:lnTo>
                  <a:lnTo>
                    <a:pt x="1089" y="545"/>
                  </a:lnTo>
                  <a:close/>
                </a:path>
              </a:pathLst>
            </a:custGeom>
            <a:solidFill>
              <a:srgbClr val="646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25">
              <a:extLst>
                <a:ext uri="{FF2B5EF4-FFF2-40B4-BE49-F238E27FC236}">
                  <a16:creationId xmlns:a16="http://schemas.microsoft.com/office/drawing/2014/main" id="{95F41FC2-0DC9-4084-91DF-F476D7CBA6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0338" y="2552701"/>
              <a:ext cx="3998913" cy="1612900"/>
            </a:xfrm>
            <a:custGeom>
              <a:avLst/>
              <a:gdLst>
                <a:gd name="T0" fmla="*/ 5037 w 5037"/>
                <a:gd name="T1" fmla="*/ 1513 h 2030"/>
                <a:gd name="T2" fmla="*/ 5023 w 5037"/>
                <a:gd name="T3" fmla="*/ 1687 h 2030"/>
                <a:gd name="T4" fmla="*/ 4987 w 5037"/>
                <a:gd name="T5" fmla="*/ 1706 h 2030"/>
                <a:gd name="T6" fmla="*/ 4977 w 5037"/>
                <a:gd name="T7" fmla="*/ 1808 h 2030"/>
                <a:gd name="T8" fmla="*/ 4958 w 5037"/>
                <a:gd name="T9" fmla="*/ 1891 h 2030"/>
                <a:gd name="T10" fmla="*/ 4916 w 5037"/>
                <a:gd name="T11" fmla="*/ 1949 h 2030"/>
                <a:gd name="T12" fmla="*/ 4857 w 5037"/>
                <a:gd name="T13" fmla="*/ 1956 h 2030"/>
                <a:gd name="T14" fmla="*/ 4857 w 5037"/>
                <a:gd name="T15" fmla="*/ 1913 h 2030"/>
                <a:gd name="T16" fmla="*/ 4853 w 5037"/>
                <a:gd name="T17" fmla="*/ 1786 h 2030"/>
                <a:gd name="T18" fmla="*/ 4806 w 5037"/>
                <a:gd name="T19" fmla="*/ 1631 h 2030"/>
                <a:gd name="T20" fmla="*/ 4722 w 5037"/>
                <a:gd name="T21" fmla="*/ 1499 h 2030"/>
                <a:gd name="T22" fmla="*/ 4605 w 5037"/>
                <a:gd name="T23" fmla="*/ 1399 h 2030"/>
                <a:gd name="T24" fmla="*/ 4463 w 5037"/>
                <a:gd name="T25" fmla="*/ 1337 h 2030"/>
                <a:gd name="T26" fmla="*/ 4332 w 5037"/>
                <a:gd name="T27" fmla="*/ 1319 h 2030"/>
                <a:gd name="T28" fmla="*/ 4185 w 5037"/>
                <a:gd name="T29" fmla="*/ 1342 h 2030"/>
                <a:gd name="T30" fmla="*/ 4044 w 5037"/>
                <a:gd name="T31" fmla="*/ 1413 h 2030"/>
                <a:gd name="T32" fmla="*/ 3924 w 5037"/>
                <a:gd name="T33" fmla="*/ 1531 h 2030"/>
                <a:gd name="T34" fmla="*/ 3836 w 5037"/>
                <a:gd name="T35" fmla="*/ 1699 h 2030"/>
                <a:gd name="T36" fmla="*/ 3791 w 5037"/>
                <a:gd name="T37" fmla="*/ 1917 h 2030"/>
                <a:gd name="T38" fmla="*/ 1727 w 5037"/>
                <a:gd name="T39" fmla="*/ 2004 h 2030"/>
                <a:gd name="T40" fmla="*/ 1182 w 5037"/>
                <a:gd name="T41" fmla="*/ 2030 h 2030"/>
                <a:gd name="T42" fmla="*/ 1164 w 5037"/>
                <a:gd name="T43" fmla="*/ 1829 h 2030"/>
                <a:gd name="T44" fmla="*/ 1099 w 5037"/>
                <a:gd name="T45" fmla="*/ 1633 h 2030"/>
                <a:gd name="T46" fmla="*/ 996 w 5037"/>
                <a:gd name="T47" fmla="*/ 1487 h 2030"/>
                <a:gd name="T48" fmla="*/ 863 w 5037"/>
                <a:gd name="T49" fmla="*/ 1391 h 2030"/>
                <a:gd name="T50" fmla="*/ 710 w 5037"/>
                <a:gd name="T51" fmla="*/ 1342 h 2030"/>
                <a:gd name="T52" fmla="*/ 574 w 5037"/>
                <a:gd name="T53" fmla="*/ 1339 h 2030"/>
                <a:gd name="T54" fmla="*/ 421 w 5037"/>
                <a:gd name="T55" fmla="*/ 1378 h 2030"/>
                <a:gd name="T56" fmla="*/ 290 w 5037"/>
                <a:gd name="T57" fmla="*/ 1459 h 2030"/>
                <a:gd name="T58" fmla="*/ 186 w 5037"/>
                <a:gd name="T59" fmla="*/ 1572 h 2030"/>
                <a:gd name="T60" fmla="*/ 119 w 5037"/>
                <a:gd name="T61" fmla="*/ 1711 h 2030"/>
                <a:gd name="T62" fmla="*/ 95 w 5037"/>
                <a:gd name="T63" fmla="*/ 1870 h 2030"/>
                <a:gd name="T64" fmla="*/ 43 w 5037"/>
                <a:gd name="T65" fmla="*/ 1860 h 2030"/>
                <a:gd name="T66" fmla="*/ 3 w 5037"/>
                <a:gd name="T67" fmla="*/ 1313 h 2030"/>
                <a:gd name="T68" fmla="*/ 109 w 5037"/>
                <a:gd name="T69" fmla="*/ 1144 h 2030"/>
                <a:gd name="T70" fmla="*/ 108 w 5037"/>
                <a:gd name="T71" fmla="*/ 1130 h 2030"/>
                <a:gd name="T72" fmla="*/ 86 w 5037"/>
                <a:gd name="T73" fmla="*/ 1093 h 2030"/>
                <a:gd name="T74" fmla="*/ 96 w 5037"/>
                <a:gd name="T75" fmla="*/ 982 h 2030"/>
                <a:gd name="T76" fmla="*/ 145 w 5037"/>
                <a:gd name="T77" fmla="*/ 741 h 2030"/>
                <a:gd name="T78" fmla="*/ 164 w 5037"/>
                <a:gd name="T79" fmla="*/ 715 h 2030"/>
                <a:gd name="T80" fmla="*/ 567 w 5037"/>
                <a:gd name="T81" fmla="*/ 138 h 2030"/>
                <a:gd name="T82" fmla="*/ 594 w 5037"/>
                <a:gd name="T83" fmla="*/ 123 h 2030"/>
                <a:gd name="T84" fmla="*/ 726 w 5037"/>
                <a:gd name="T85" fmla="*/ 104 h 2030"/>
                <a:gd name="T86" fmla="*/ 1336 w 5037"/>
                <a:gd name="T87" fmla="*/ 25 h 2030"/>
                <a:gd name="T88" fmla="*/ 1797 w 5037"/>
                <a:gd name="T89" fmla="*/ 0 h 2030"/>
                <a:gd name="T90" fmla="*/ 2554 w 5037"/>
                <a:gd name="T91" fmla="*/ 11 h 2030"/>
                <a:gd name="T92" fmla="*/ 2750 w 5037"/>
                <a:gd name="T93" fmla="*/ 46 h 2030"/>
                <a:gd name="T94" fmla="*/ 2975 w 5037"/>
                <a:gd name="T95" fmla="*/ 116 h 2030"/>
                <a:gd name="T96" fmla="*/ 3248 w 5037"/>
                <a:gd name="T97" fmla="*/ 255 h 2030"/>
                <a:gd name="T98" fmla="*/ 3786 w 5037"/>
                <a:gd name="T99" fmla="*/ 598 h 2030"/>
                <a:gd name="T100" fmla="*/ 3969 w 5037"/>
                <a:gd name="T101" fmla="*/ 690 h 2030"/>
                <a:gd name="T102" fmla="*/ 4068 w 5037"/>
                <a:gd name="T103" fmla="*/ 722 h 2030"/>
                <a:gd name="T104" fmla="*/ 4418 w 5037"/>
                <a:gd name="T105" fmla="*/ 763 h 2030"/>
                <a:gd name="T106" fmla="*/ 4646 w 5037"/>
                <a:gd name="T107" fmla="*/ 818 h 2030"/>
                <a:gd name="T108" fmla="*/ 4838 w 5037"/>
                <a:gd name="T109" fmla="*/ 899 h 2030"/>
                <a:gd name="T110" fmla="*/ 4886 w 5037"/>
                <a:gd name="T111" fmla="*/ 942 h 2030"/>
                <a:gd name="T112" fmla="*/ 4973 w 5037"/>
                <a:gd name="T113" fmla="*/ 1108 h 2030"/>
                <a:gd name="T114" fmla="*/ 5021 w 5037"/>
                <a:gd name="T115" fmla="*/ 1240 h 2030"/>
                <a:gd name="T116" fmla="*/ 5016 w 5037"/>
                <a:gd name="T117" fmla="*/ 1348 h 2030"/>
                <a:gd name="T118" fmla="*/ 5011 w 5037"/>
                <a:gd name="T119" fmla="*/ 1437 h 2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037" h="2030">
                  <a:moveTo>
                    <a:pt x="5028" y="1469"/>
                  </a:moveTo>
                  <a:lnTo>
                    <a:pt x="5028" y="1469"/>
                  </a:lnTo>
                  <a:lnTo>
                    <a:pt x="5031" y="1479"/>
                  </a:lnTo>
                  <a:lnTo>
                    <a:pt x="5034" y="1490"/>
                  </a:lnTo>
                  <a:lnTo>
                    <a:pt x="5037" y="1501"/>
                  </a:lnTo>
                  <a:lnTo>
                    <a:pt x="5037" y="1513"/>
                  </a:lnTo>
                  <a:lnTo>
                    <a:pt x="5037" y="1668"/>
                  </a:lnTo>
                  <a:lnTo>
                    <a:pt x="5037" y="1668"/>
                  </a:lnTo>
                  <a:lnTo>
                    <a:pt x="5036" y="1674"/>
                  </a:lnTo>
                  <a:lnTo>
                    <a:pt x="5033" y="1680"/>
                  </a:lnTo>
                  <a:lnTo>
                    <a:pt x="5029" y="1684"/>
                  </a:lnTo>
                  <a:lnTo>
                    <a:pt x="5023" y="1687"/>
                  </a:lnTo>
                  <a:lnTo>
                    <a:pt x="5023" y="1687"/>
                  </a:lnTo>
                  <a:lnTo>
                    <a:pt x="5010" y="1690"/>
                  </a:lnTo>
                  <a:lnTo>
                    <a:pt x="5005" y="1693"/>
                  </a:lnTo>
                  <a:lnTo>
                    <a:pt x="4998" y="1697"/>
                  </a:lnTo>
                  <a:lnTo>
                    <a:pt x="4992" y="1702"/>
                  </a:lnTo>
                  <a:lnTo>
                    <a:pt x="4987" y="1706"/>
                  </a:lnTo>
                  <a:lnTo>
                    <a:pt x="4984" y="1713"/>
                  </a:lnTo>
                  <a:lnTo>
                    <a:pt x="4981" y="1721"/>
                  </a:lnTo>
                  <a:lnTo>
                    <a:pt x="4981" y="1721"/>
                  </a:lnTo>
                  <a:lnTo>
                    <a:pt x="4980" y="1736"/>
                  </a:lnTo>
                  <a:lnTo>
                    <a:pt x="4979" y="1757"/>
                  </a:lnTo>
                  <a:lnTo>
                    <a:pt x="4977" y="1808"/>
                  </a:lnTo>
                  <a:lnTo>
                    <a:pt x="4976" y="1834"/>
                  </a:lnTo>
                  <a:lnTo>
                    <a:pt x="4972" y="1857"/>
                  </a:lnTo>
                  <a:lnTo>
                    <a:pt x="4970" y="1868"/>
                  </a:lnTo>
                  <a:lnTo>
                    <a:pt x="4967" y="1877"/>
                  </a:lnTo>
                  <a:lnTo>
                    <a:pt x="4963" y="1885"/>
                  </a:lnTo>
                  <a:lnTo>
                    <a:pt x="4958" y="1891"/>
                  </a:lnTo>
                  <a:lnTo>
                    <a:pt x="4958" y="1891"/>
                  </a:lnTo>
                  <a:lnTo>
                    <a:pt x="4950" y="1901"/>
                  </a:lnTo>
                  <a:lnTo>
                    <a:pt x="4942" y="1911"/>
                  </a:lnTo>
                  <a:lnTo>
                    <a:pt x="4930" y="1933"/>
                  </a:lnTo>
                  <a:lnTo>
                    <a:pt x="4923" y="1943"/>
                  </a:lnTo>
                  <a:lnTo>
                    <a:pt x="4916" y="1949"/>
                  </a:lnTo>
                  <a:lnTo>
                    <a:pt x="4909" y="1955"/>
                  </a:lnTo>
                  <a:lnTo>
                    <a:pt x="4905" y="1956"/>
                  </a:lnTo>
                  <a:lnTo>
                    <a:pt x="4902" y="1956"/>
                  </a:lnTo>
                  <a:lnTo>
                    <a:pt x="4859" y="1956"/>
                  </a:lnTo>
                  <a:lnTo>
                    <a:pt x="4859" y="1956"/>
                  </a:lnTo>
                  <a:lnTo>
                    <a:pt x="4857" y="1956"/>
                  </a:lnTo>
                  <a:lnTo>
                    <a:pt x="4855" y="1954"/>
                  </a:lnTo>
                  <a:lnTo>
                    <a:pt x="4855" y="1954"/>
                  </a:lnTo>
                  <a:lnTo>
                    <a:pt x="4854" y="1952"/>
                  </a:lnTo>
                  <a:lnTo>
                    <a:pt x="4854" y="1949"/>
                  </a:lnTo>
                  <a:lnTo>
                    <a:pt x="4854" y="1949"/>
                  </a:lnTo>
                  <a:lnTo>
                    <a:pt x="4857" y="1913"/>
                  </a:lnTo>
                  <a:lnTo>
                    <a:pt x="4858" y="1890"/>
                  </a:lnTo>
                  <a:lnTo>
                    <a:pt x="4859" y="1870"/>
                  </a:lnTo>
                  <a:lnTo>
                    <a:pt x="4859" y="1870"/>
                  </a:lnTo>
                  <a:lnTo>
                    <a:pt x="4858" y="1841"/>
                  </a:lnTo>
                  <a:lnTo>
                    <a:pt x="4856" y="1814"/>
                  </a:lnTo>
                  <a:lnTo>
                    <a:pt x="4853" y="1786"/>
                  </a:lnTo>
                  <a:lnTo>
                    <a:pt x="4848" y="1758"/>
                  </a:lnTo>
                  <a:lnTo>
                    <a:pt x="4842" y="1732"/>
                  </a:lnTo>
                  <a:lnTo>
                    <a:pt x="4835" y="1706"/>
                  </a:lnTo>
                  <a:lnTo>
                    <a:pt x="4827" y="1680"/>
                  </a:lnTo>
                  <a:lnTo>
                    <a:pt x="4818" y="1656"/>
                  </a:lnTo>
                  <a:lnTo>
                    <a:pt x="4806" y="1631"/>
                  </a:lnTo>
                  <a:lnTo>
                    <a:pt x="4795" y="1607"/>
                  </a:lnTo>
                  <a:lnTo>
                    <a:pt x="4782" y="1584"/>
                  </a:lnTo>
                  <a:lnTo>
                    <a:pt x="4768" y="1562"/>
                  </a:lnTo>
                  <a:lnTo>
                    <a:pt x="4755" y="1540"/>
                  </a:lnTo>
                  <a:lnTo>
                    <a:pt x="4739" y="1520"/>
                  </a:lnTo>
                  <a:lnTo>
                    <a:pt x="4722" y="1499"/>
                  </a:lnTo>
                  <a:lnTo>
                    <a:pt x="4705" y="1481"/>
                  </a:lnTo>
                  <a:lnTo>
                    <a:pt x="4687" y="1462"/>
                  </a:lnTo>
                  <a:lnTo>
                    <a:pt x="4667" y="1445"/>
                  </a:lnTo>
                  <a:lnTo>
                    <a:pt x="4648" y="1429"/>
                  </a:lnTo>
                  <a:lnTo>
                    <a:pt x="4627" y="1413"/>
                  </a:lnTo>
                  <a:lnTo>
                    <a:pt x="4605" y="1399"/>
                  </a:lnTo>
                  <a:lnTo>
                    <a:pt x="4583" y="1385"/>
                  </a:lnTo>
                  <a:lnTo>
                    <a:pt x="4560" y="1373"/>
                  </a:lnTo>
                  <a:lnTo>
                    <a:pt x="4537" y="1362"/>
                  </a:lnTo>
                  <a:lnTo>
                    <a:pt x="4513" y="1353"/>
                  </a:lnTo>
                  <a:lnTo>
                    <a:pt x="4489" y="1343"/>
                  </a:lnTo>
                  <a:lnTo>
                    <a:pt x="4463" y="1337"/>
                  </a:lnTo>
                  <a:lnTo>
                    <a:pt x="4438" y="1330"/>
                  </a:lnTo>
                  <a:lnTo>
                    <a:pt x="4413" y="1325"/>
                  </a:lnTo>
                  <a:lnTo>
                    <a:pt x="4386" y="1322"/>
                  </a:lnTo>
                  <a:lnTo>
                    <a:pt x="4360" y="1319"/>
                  </a:lnTo>
                  <a:lnTo>
                    <a:pt x="4332" y="1319"/>
                  </a:lnTo>
                  <a:lnTo>
                    <a:pt x="4332" y="1319"/>
                  </a:lnTo>
                  <a:lnTo>
                    <a:pt x="4308" y="1319"/>
                  </a:lnTo>
                  <a:lnTo>
                    <a:pt x="4282" y="1322"/>
                  </a:lnTo>
                  <a:lnTo>
                    <a:pt x="4258" y="1325"/>
                  </a:lnTo>
                  <a:lnTo>
                    <a:pt x="4233" y="1330"/>
                  </a:lnTo>
                  <a:lnTo>
                    <a:pt x="4209" y="1335"/>
                  </a:lnTo>
                  <a:lnTo>
                    <a:pt x="4185" y="1342"/>
                  </a:lnTo>
                  <a:lnTo>
                    <a:pt x="4160" y="1350"/>
                  </a:lnTo>
                  <a:lnTo>
                    <a:pt x="4136" y="1361"/>
                  </a:lnTo>
                  <a:lnTo>
                    <a:pt x="4113" y="1371"/>
                  </a:lnTo>
                  <a:lnTo>
                    <a:pt x="4090" y="1384"/>
                  </a:lnTo>
                  <a:lnTo>
                    <a:pt x="4067" y="1398"/>
                  </a:lnTo>
                  <a:lnTo>
                    <a:pt x="4044" y="1413"/>
                  </a:lnTo>
                  <a:lnTo>
                    <a:pt x="4023" y="1429"/>
                  </a:lnTo>
                  <a:lnTo>
                    <a:pt x="4001" y="1447"/>
                  </a:lnTo>
                  <a:lnTo>
                    <a:pt x="3981" y="1466"/>
                  </a:lnTo>
                  <a:lnTo>
                    <a:pt x="3961" y="1486"/>
                  </a:lnTo>
                  <a:lnTo>
                    <a:pt x="3943" y="1508"/>
                  </a:lnTo>
                  <a:lnTo>
                    <a:pt x="3924" y="1531"/>
                  </a:lnTo>
                  <a:lnTo>
                    <a:pt x="3907" y="1555"/>
                  </a:lnTo>
                  <a:lnTo>
                    <a:pt x="3891" y="1582"/>
                  </a:lnTo>
                  <a:lnTo>
                    <a:pt x="3876" y="1608"/>
                  </a:lnTo>
                  <a:lnTo>
                    <a:pt x="3861" y="1637"/>
                  </a:lnTo>
                  <a:lnTo>
                    <a:pt x="3848" y="1667"/>
                  </a:lnTo>
                  <a:lnTo>
                    <a:pt x="3836" y="1699"/>
                  </a:lnTo>
                  <a:lnTo>
                    <a:pt x="3825" y="1732"/>
                  </a:lnTo>
                  <a:lnTo>
                    <a:pt x="3815" y="1766"/>
                  </a:lnTo>
                  <a:lnTo>
                    <a:pt x="3807" y="1802"/>
                  </a:lnTo>
                  <a:lnTo>
                    <a:pt x="3800" y="1839"/>
                  </a:lnTo>
                  <a:lnTo>
                    <a:pt x="3795" y="1878"/>
                  </a:lnTo>
                  <a:lnTo>
                    <a:pt x="3791" y="1917"/>
                  </a:lnTo>
                  <a:lnTo>
                    <a:pt x="3788" y="1959"/>
                  </a:lnTo>
                  <a:lnTo>
                    <a:pt x="3787" y="2002"/>
                  </a:lnTo>
                  <a:lnTo>
                    <a:pt x="3787" y="2002"/>
                  </a:lnTo>
                  <a:lnTo>
                    <a:pt x="1888" y="2002"/>
                  </a:lnTo>
                  <a:lnTo>
                    <a:pt x="1888" y="2002"/>
                  </a:lnTo>
                  <a:lnTo>
                    <a:pt x="1727" y="2004"/>
                  </a:lnTo>
                  <a:lnTo>
                    <a:pt x="1587" y="2006"/>
                  </a:lnTo>
                  <a:lnTo>
                    <a:pt x="1465" y="2011"/>
                  </a:lnTo>
                  <a:lnTo>
                    <a:pt x="1364" y="2016"/>
                  </a:lnTo>
                  <a:lnTo>
                    <a:pt x="1286" y="2021"/>
                  </a:lnTo>
                  <a:lnTo>
                    <a:pt x="1228" y="2026"/>
                  </a:lnTo>
                  <a:lnTo>
                    <a:pt x="1182" y="2030"/>
                  </a:lnTo>
                  <a:lnTo>
                    <a:pt x="1182" y="2030"/>
                  </a:lnTo>
                  <a:lnTo>
                    <a:pt x="1181" y="1988"/>
                  </a:lnTo>
                  <a:lnTo>
                    <a:pt x="1179" y="1945"/>
                  </a:lnTo>
                  <a:lnTo>
                    <a:pt x="1175" y="1905"/>
                  </a:lnTo>
                  <a:lnTo>
                    <a:pt x="1171" y="1867"/>
                  </a:lnTo>
                  <a:lnTo>
                    <a:pt x="1164" y="1829"/>
                  </a:lnTo>
                  <a:lnTo>
                    <a:pt x="1156" y="1793"/>
                  </a:lnTo>
                  <a:lnTo>
                    <a:pt x="1148" y="1758"/>
                  </a:lnTo>
                  <a:lnTo>
                    <a:pt x="1137" y="1725"/>
                  </a:lnTo>
                  <a:lnTo>
                    <a:pt x="1126" y="1693"/>
                  </a:lnTo>
                  <a:lnTo>
                    <a:pt x="1113" y="1661"/>
                  </a:lnTo>
                  <a:lnTo>
                    <a:pt x="1099" y="1633"/>
                  </a:lnTo>
                  <a:lnTo>
                    <a:pt x="1084" y="1605"/>
                  </a:lnTo>
                  <a:lnTo>
                    <a:pt x="1068" y="1578"/>
                  </a:lnTo>
                  <a:lnTo>
                    <a:pt x="1052" y="1554"/>
                  </a:lnTo>
                  <a:lnTo>
                    <a:pt x="1034" y="1530"/>
                  </a:lnTo>
                  <a:lnTo>
                    <a:pt x="1015" y="1508"/>
                  </a:lnTo>
                  <a:lnTo>
                    <a:pt x="996" y="1487"/>
                  </a:lnTo>
                  <a:lnTo>
                    <a:pt x="976" y="1468"/>
                  </a:lnTo>
                  <a:lnTo>
                    <a:pt x="954" y="1449"/>
                  </a:lnTo>
                  <a:lnTo>
                    <a:pt x="932" y="1432"/>
                  </a:lnTo>
                  <a:lnTo>
                    <a:pt x="911" y="1417"/>
                  </a:lnTo>
                  <a:lnTo>
                    <a:pt x="888" y="1403"/>
                  </a:lnTo>
                  <a:lnTo>
                    <a:pt x="863" y="1391"/>
                  </a:lnTo>
                  <a:lnTo>
                    <a:pt x="839" y="1379"/>
                  </a:lnTo>
                  <a:lnTo>
                    <a:pt x="814" y="1369"/>
                  </a:lnTo>
                  <a:lnTo>
                    <a:pt x="789" y="1361"/>
                  </a:lnTo>
                  <a:lnTo>
                    <a:pt x="763" y="1353"/>
                  </a:lnTo>
                  <a:lnTo>
                    <a:pt x="737" y="1347"/>
                  </a:lnTo>
                  <a:lnTo>
                    <a:pt x="710" y="1342"/>
                  </a:lnTo>
                  <a:lnTo>
                    <a:pt x="683" y="1339"/>
                  </a:lnTo>
                  <a:lnTo>
                    <a:pt x="656" y="1338"/>
                  </a:lnTo>
                  <a:lnTo>
                    <a:pt x="628" y="1337"/>
                  </a:lnTo>
                  <a:lnTo>
                    <a:pt x="628" y="1337"/>
                  </a:lnTo>
                  <a:lnTo>
                    <a:pt x="601" y="1338"/>
                  </a:lnTo>
                  <a:lnTo>
                    <a:pt x="574" y="1339"/>
                  </a:lnTo>
                  <a:lnTo>
                    <a:pt x="547" y="1342"/>
                  </a:lnTo>
                  <a:lnTo>
                    <a:pt x="521" y="1347"/>
                  </a:lnTo>
                  <a:lnTo>
                    <a:pt x="495" y="1354"/>
                  </a:lnTo>
                  <a:lnTo>
                    <a:pt x="470" y="1361"/>
                  </a:lnTo>
                  <a:lnTo>
                    <a:pt x="445" y="1369"/>
                  </a:lnTo>
                  <a:lnTo>
                    <a:pt x="421" y="1378"/>
                  </a:lnTo>
                  <a:lnTo>
                    <a:pt x="397" y="1390"/>
                  </a:lnTo>
                  <a:lnTo>
                    <a:pt x="374" y="1401"/>
                  </a:lnTo>
                  <a:lnTo>
                    <a:pt x="352" y="1414"/>
                  </a:lnTo>
                  <a:lnTo>
                    <a:pt x="330" y="1428"/>
                  </a:lnTo>
                  <a:lnTo>
                    <a:pt x="309" y="1443"/>
                  </a:lnTo>
                  <a:lnTo>
                    <a:pt x="290" y="1459"/>
                  </a:lnTo>
                  <a:lnTo>
                    <a:pt x="270" y="1475"/>
                  </a:lnTo>
                  <a:lnTo>
                    <a:pt x="252" y="1492"/>
                  </a:lnTo>
                  <a:lnTo>
                    <a:pt x="233" y="1512"/>
                  </a:lnTo>
                  <a:lnTo>
                    <a:pt x="217" y="1530"/>
                  </a:lnTo>
                  <a:lnTo>
                    <a:pt x="201" y="1551"/>
                  </a:lnTo>
                  <a:lnTo>
                    <a:pt x="186" y="1572"/>
                  </a:lnTo>
                  <a:lnTo>
                    <a:pt x="172" y="1593"/>
                  </a:lnTo>
                  <a:lnTo>
                    <a:pt x="160" y="1615"/>
                  </a:lnTo>
                  <a:lnTo>
                    <a:pt x="148" y="1638"/>
                  </a:lnTo>
                  <a:lnTo>
                    <a:pt x="138" y="1663"/>
                  </a:lnTo>
                  <a:lnTo>
                    <a:pt x="128" y="1687"/>
                  </a:lnTo>
                  <a:lnTo>
                    <a:pt x="119" y="1711"/>
                  </a:lnTo>
                  <a:lnTo>
                    <a:pt x="113" y="1736"/>
                  </a:lnTo>
                  <a:lnTo>
                    <a:pt x="107" y="1763"/>
                  </a:lnTo>
                  <a:lnTo>
                    <a:pt x="102" y="1788"/>
                  </a:lnTo>
                  <a:lnTo>
                    <a:pt x="99" y="1815"/>
                  </a:lnTo>
                  <a:lnTo>
                    <a:pt x="96" y="1842"/>
                  </a:lnTo>
                  <a:lnTo>
                    <a:pt x="95" y="1870"/>
                  </a:lnTo>
                  <a:lnTo>
                    <a:pt x="49" y="1865"/>
                  </a:lnTo>
                  <a:lnTo>
                    <a:pt x="49" y="1865"/>
                  </a:lnTo>
                  <a:lnTo>
                    <a:pt x="47" y="1864"/>
                  </a:lnTo>
                  <a:lnTo>
                    <a:pt x="46" y="1863"/>
                  </a:lnTo>
                  <a:lnTo>
                    <a:pt x="45" y="1862"/>
                  </a:lnTo>
                  <a:lnTo>
                    <a:pt x="43" y="1860"/>
                  </a:lnTo>
                  <a:lnTo>
                    <a:pt x="0" y="1357"/>
                  </a:lnTo>
                  <a:lnTo>
                    <a:pt x="0" y="1357"/>
                  </a:lnTo>
                  <a:lnTo>
                    <a:pt x="0" y="1346"/>
                  </a:lnTo>
                  <a:lnTo>
                    <a:pt x="0" y="1335"/>
                  </a:lnTo>
                  <a:lnTo>
                    <a:pt x="1" y="1325"/>
                  </a:lnTo>
                  <a:lnTo>
                    <a:pt x="3" y="1313"/>
                  </a:lnTo>
                  <a:lnTo>
                    <a:pt x="7" y="1304"/>
                  </a:lnTo>
                  <a:lnTo>
                    <a:pt x="10" y="1294"/>
                  </a:lnTo>
                  <a:lnTo>
                    <a:pt x="15" y="1285"/>
                  </a:lnTo>
                  <a:lnTo>
                    <a:pt x="20" y="1275"/>
                  </a:lnTo>
                  <a:lnTo>
                    <a:pt x="109" y="1144"/>
                  </a:lnTo>
                  <a:lnTo>
                    <a:pt x="109" y="1144"/>
                  </a:lnTo>
                  <a:lnTo>
                    <a:pt x="110" y="1142"/>
                  </a:lnTo>
                  <a:lnTo>
                    <a:pt x="110" y="1138"/>
                  </a:lnTo>
                  <a:lnTo>
                    <a:pt x="110" y="1136"/>
                  </a:lnTo>
                  <a:lnTo>
                    <a:pt x="109" y="1133"/>
                  </a:lnTo>
                  <a:lnTo>
                    <a:pt x="109" y="1133"/>
                  </a:lnTo>
                  <a:lnTo>
                    <a:pt x="108" y="1130"/>
                  </a:lnTo>
                  <a:lnTo>
                    <a:pt x="101" y="1122"/>
                  </a:lnTo>
                  <a:lnTo>
                    <a:pt x="101" y="1122"/>
                  </a:lnTo>
                  <a:lnTo>
                    <a:pt x="96" y="1115"/>
                  </a:lnTo>
                  <a:lnTo>
                    <a:pt x="92" y="1108"/>
                  </a:lnTo>
                  <a:lnTo>
                    <a:pt x="88" y="1101"/>
                  </a:lnTo>
                  <a:lnTo>
                    <a:pt x="86" y="1093"/>
                  </a:lnTo>
                  <a:lnTo>
                    <a:pt x="85" y="1085"/>
                  </a:lnTo>
                  <a:lnTo>
                    <a:pt x="84" y="1077"/>
                  </a:lnTo>
                  <a:lnTo>
                    <a:pt x="84" y="1069"/>
                  </a:lnTo>
                  <a:lnTo>
                    <a:pt x="84" y="1061"/>
                  </a:lnTo>
                  <a:lnTo>
                    <a:pt x="84" y="1061"/>
                  </a:lnTo>
                  <a:lnTo>
                    <a:pt x="96" y="982"/>
                  </a:lnTo>
                  <a:lnTo>
                    <a:pt x="111" y="884"/>
                  </a:lnTo>
                  <a:lnTo>
                    <a:pt x="121" y="835"/>
                  </a:lnTo>
                  <a:lnTo>
                    <a:pt x="129" y="794"/>
                  </a:lnTo>
                  <a:lnTo>
                    <a:pt x="138" y="762"/>
                  </a:lnTo>
                  <a:lnTo>
                    <a:pt x="141" y="749"/>
                  </a:lnTo>
                  <a:lnTo>
                    <a:pt x="145" y="741"/>
                  </a:lnTo>
                  <a:lnTo>
                    <a:pt x="145" y="741"/>
                  </a:lnTo>
                  <a:lnTo>
                    <a:pt x="146" y="739"/>
                  </a:lnTo>
                  <a:lnTo>
                    <a:pt x="146" y="739"/>
                  </a:lnTo>
                  <a:lnTo>
                    <a:pt x="154" y="727"/>
                  </a:lnTo>
                  <a:lnTo>
                    <a:pt x="164" y="715"/>
                  </a:lnTo>
                  <a:lnTo>
                    <a:pt x="164" y="715"/>
                  </a:lnTo>
                  <a:lnTo>
                    <a:pt x="192" y="684"/>
                  </a:lnTo>
                  <a:lnTo>
                    <a:pt x="222" y="653"/>
                  </a:lnTo>
                  <a:lnTo>
                    <a:pt x="254" y="622"/>
                  </a:lnTo>
                  <a:lnTo>
                    <a:pt x="567" y="185"/>
                  </a:lnTo>
                  <a:lnTo>
                    <a:pt x="567" y="138"/>
                  </a:lnTo>
                  <a:lnTo>
                    <a:pt x="567" y="138"/>
                  </a:lnTo>
                  <a:lnTo>
                    <a:pt x="567" y="134"/>
                  </a:lnTo>
                  <a:lnTo>
                    <a:pt x="570" y="130"/>
                  </a:lnTo>
                  <a:lnTo>
                    <a:pt x="573" y="128"/>
                  </a:lnTo>
                  <a:lnTo>
                    <a:pt x="577" y="127"/>
                  </a:lnTo>
                  <a:lnTo>
                    <a:pt x="577" y="127"/>
                  </a:lnTo>
                  <a:lnTo>
                    <a:pt x="594" y="123"/>
                  </a:lnTo>
                  <a:lnTo>
                    <a:pt x="594" y="123"/>
                  </a:lnTo>
                  <a:lnTo>
                    <a:pt x="647" y="113"/>
                  </a:lnTo>
                  <a:lnTo>
                    <a:pt x="672" y="109"/>
                  </a:lnTo>
                  <a:lnTo>
                    <a:pt x="691" y="108"/>
                  </a:lnTo>
                  <a:lnTo>
                    <a:pt x="691" y="108"/>
                  </a:lnTo>
                  <a:lnTo>
                    <a:pt x="726" y="104"/>
                  </a:lnTo>
                  <a:lnTo>
                    <a:pt x="808" y="91"/>
                  </a:lnTo>
                  <a:lnTo>
                    <a:pt x="928" y="74"/>
                  </a:lnTo>
                  <a:lnTo>
                    <a:pt x="1075" y="54"/>
                  </a:lnTo>
                  <a:lnTo>
                    <a:pt x="1158" y="44"/>
                  </a:lnTo>
                  <a:lnTo>
                    <a:pt x="1246" y="35"/>
                  </a:lnTo>
                  <a:lnTo>
                    <a:pt x="1336" y="25"/>
                  </a:lnTo>
                  <a:lnTo>
                    <a:pt x="1428" y="17"/>
                  </a:lnTo>
                  <a:lnTo>
                    <a:pt x="1521" y="10"/>
                  </a:lnTo>
                  <a:lnTo>
                    <a:pt x="1614" y="5"/>
                  </a:lnTo>
                  <a:lnTo>
                    <a:pt x="1706" y="1"/>
                  </a:lnTo>
                  <a:lnTo>
                    <a:pt x="1797" y="0"/>
                  </a:lnTo>
                  <a:lnTo>
                    <a:pt x="1797" y="0"/>
                  </a:lnTo>
                  <a:lnTo>
                    <a:pt x="2116" y="0"/>
                  </a:lnTo>
                  <a:lnTo>
                    <a:pt x="2249" y="1"/>
                  </a:lnTo>
                  <a:lnTo>
                    <a:pt x="2365" y="2"/>
                  </a:lnTo>
                  <a:lnTo>
                    <a:pt x="2466" y="6"/>
                  </a:lnTo>
                  <a:lnTo>
                    <a:pt x="2512" y="9"/>
                  </a:lnTo>
                  <a:lnTo>
                    <a:pt x="2554" y="11"/>
                  </a:lnTo>
                  <a:lnTo>
                    <a:pt x="2593" y="16"/>
                  </a:lnTo>
                  <a:lnTo>
                    <a:pt x="2629" y="21"/>
                  </a:lnTo>
                  <a:lnTo>
                    <a:pt x="2662" y="26"/>
                  </a:lnTo>
                  <a:lnTo>
                    <a:pt x="2692" y="32"/>
                  </a:lnTo>
                  <a:lnTo>
                    <a:pt x="2692" y="32"/>
                  </a:lnTo>
                  <a:lnTo>
                    <a:pt x="2750" y="46"/>
                  </a:lnTo>
                  <a:lnTo>
                    <a:pt x="2808" y="61"/>
                  </a:lnTo>
                  <a:lnTo>
                    <a:pt x="2840" y="69"/>
                  </a:lnTo>
                  <a:lnTo>
                    <a:pt x="2872" y="78"/>
                  </a:lnTo>
                  <a:lnTo>
                    <a:pt x="2904" y="90"/>
                  </a:lnTo>
                  <a:lnTo>
                    <a:pt x="2940" y="101"/>
                  </a:lnTo>
                  <a:lnTo>
                    <a:pt x="2975" y="116"/>
                  </a:lnTo>
                  <a:lnTo>
                    <a:pt x="3015" y="132"/>
                  </a:lnTo>
                  <a:lnTo>
                    <a:pt x="3055" y="151"/>
                  </a:lnTo>
                  <a:lnTo>
                    <a:pt x="3099" y="173"/>
                  </a:lnTo>
                  <a:lnTo>
                    <a:pt x="3146" y="197"/>
                  </a:lnTo>
                  <a:lnTo>
                    <a:pt x="3195" y="225"/>
                  </a:lnTo>
                  <a:lnTo>
                    <a:pt x="3248" y="255"/>
                  </a:lnTo>
                  <a:lnTo>
                    <a:pt x="3305" y="289"/>
                  </a:lnTo>
                  <a:lnTo>
                    <a:pt x="3305" y="289"/>
                  </a:lnTo>
                  <a:lnTo>
                    <a:pt x="3446" y="379"/>
                  </a:lnTo>
                  <a:lnTo>
                    <a:pt x="3578" y="462"/>
                  </a:lnTo>
                  <a:lnTo>
                    <a:pt x="3786" y="598"/>
                  </a:lnTo>
                  <a:lnTo>
                    <a:pt x="3786" y="598"/>
                  </a:lnTo>
                  <a:lnTo>
                    <a:pt x="3815" y="615"/>
                  </a:lnTo>
                  <a:lnTo>
                    <a:pt x="3845" y="633"/>
                  </a:lnTo>
                  <a:lnTo>
                    <a:pt x="3875" y="649"/>
                  </a:lnTo>
                  <a:lnTo>
                    <a:pt x="3906" y="664"/>
                  </a:lnTo>
                  <a:lnTo>
                    <a:pt x="3937" y="677"/>
                  </a:lnTo>
                  <a:lnTo>
                    <a:pt x="3969" y="690"/>
                  </a:lnTo>
                  <a:lnTo>
                    <a:pt x="4001" y="703"/>
                  </a:lnTo>
                  <a:lnTo>
                    <a:pt x="4034" y="713"/>
                  </a:lnTo>
                  <a:lnTo>
                    <a:pt x="4034" y="713"/>
                  </a:lnTo>
                  <a:lnTo>
                    <a:pt x="4057" y="719"/>
                  </a:lnTo>
                  <a:lnTo>
                    <a:pt x="4068" y="722"/>
                  </a:lnTo>
                  <a:lnTo>
                    <a:pt x="4068" y="722"/>
                  </a:lnTo>
                  <a:lnTo>
                    <a:pt x="4139" y="729"/>
                  </a:lnTo>
                  <a:lnTo>
                    <a:pt x="4239" y="741"/>
                  </a:lnTo>
                  <a:lnTo>
                    <a:pt x="4338" y="753"/>
                  </a:lnTo>
                  <a:lnTo>
                    <a:pt x="4403" y="760"/>
                  </a:lnTo>
                  <a:lnTo>
                    <a:pt x="4403" y="760"/>
                  </a:lnTo>
                  <a:lnTo>
                    <a:pt x="4418" y="763"/>
                  </a:lnTo>
                  <a:lnTo>
                    <a:pt x="4440" y="766"/>
                  </a:lnTo>
                  <a:lnTo>
                    <a:pt x="4498" y="778"/>
                  </a:lnTo>
                  <a:lnTo>
                    <a:pt x="4531" y="786"/>
                  </a:lnTo>
                  <a:lnTo>
                    <a:pt x="4568" y="795"/>
                  </a:lnTo>
                  <a:lnTo>
                    <a:pt x="4607" y="805"/>
                  </a:lnTo>
                  <a:lnTo>
                    <a:pt x="4646" y="818"/>
                  </a:lnTo>
                  <a:lnTo>
                    <a:pt x="4686" y="831"/>
                  </a:lnTo>
                  <a:lnTo>
                    <a:pt x="4724" y="845"/>
                  </a:lnTo>
                  <a:lnTo>
                    <a:pt x="4760" y="858"/>
                  </a:lnTo>
                  <a:lnTo>
                    <a:pt x="4794" y="874"/>
                  </a:lnTo>
                  <a:lnTo>
                    <a:pt x="4824" y="891"/>
                  </a:lnTo>
                  <a:lnTo>
                    <a:pt x="4838" y="899"/>
                  </a:lnTo>
                  <a:lnTo>
                    <a:pt x="4850" y="908"/>
                  </a:lnTo>
                  <a:lnTo>
                    <a:pt x="4861" y="916"/>
                  </a:lnTo>
                  <a:lnTo>
                    <a:pt x="4871" y="925"/>
                  </a:lnTo>
                  <a:lnTo>
                    <a:pt x="4879" y="934"/>
                  </a:lnTo>
                  <a:lnTo>
                    <a:pt x="4886" y="942"/>
                  </a:lnTo>
                  <a:lnTo>
                    <a:pt x="4886" y="942"/>
                  </a:lnTo>
                  <a:lnTo>
                    <a:pt x="4887" y="946"/>
                  </a:lnTo>
                  <a:lnTo>
                    <a:pt x="4887" y="946"/>
                  </a:lnTo>
                  <a:lnTo>
                    <a:pt x="4916" y="994"/>
                  </a:lnTo>
                  <a:lnTo>
                    <a:pt x="4946" y="1050"/>
                  </a:lnTo>
                  <a:lnTo>
                    <a:pt x="4960" y="1080"/>
                  </a:lnTo>
                  <a:lnTo>
                    <a:pt x="4973" y="1108"/>
                  </a:lnTo>
                  <a:lnTo>
                    <a:pt x="4986" y="1138"/>
                  </a:lnTo>
                  <a:lnTo>
                    <a:pt x="4998" y="1167"/>
                  </a:lnTo>
                  <a:lnTo>
                    <a:pt x="4998" y="1167"/>
                  </a:lnTo>
                  <a:lnTo>
                    <a:pt x="5011" y="1205"/>
                  </a:lnTo>
                  <a:lnTo>
                    <a:pt x="5016" y="1224"/>
                  </a:lnTo>
                  <a:lnTo>
                    <a:pt x="5021" y="1240"/>
                  </a:lnTo>
                  <a:lnTo>
                    <a:pt x="5023" y="1256"/>
                  </a:lnTo>
                  <a:lnTo>
                    <a:pt x="5025" y="1271"/>
                  </a:lnTo>
                  <a:lnTo>
                    <a:pt x="5025" y="1285"/>
                  </a:lnTo>
                  <a:lnTo>
                    <a:pt x="5024" y="1296"/>
                  </a:lnTo>
                  <a:lnTo>
                    <a:pt x="5024" y="1296"/>
                  </a:lnTo>
                  <a:lnTo>
                    <a:pt x="5016" y="1348"/>
                  </a:lnTo>
                  <a:lnTo>
                    <a:pt x="5010" y="1390"/>
                  </a:lnTo>
                  <a:lnTo>
                    <a:pt x="5009" y="1406"/>
                  </a:lnTo>
                  <a:lnTo>
                    <a:pt x="5009" y="1419"/>
                  </a:lnTo>
                  <a:lnTo>
                    <a:pt x="5009" y="1430"/>
                  </a:lnTo>
                  <a:lnTo>
                    <a:pt x="5011" y="1437"/>
                  </a:lnTo>
                  <a:lnTo>
                    <a:pt x="5011" y="1437"/>
                  </a:lnTo>
                  <a:lnTo>
                    <a:pt x="5028" y="1469"/>
                  </a:lnTo>
                  <a:lnTo>
                    <a:pt x="5028" y="1469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26">
              <a:extLst>
                <a:ext uri="{FF2B5EF4-FFF2-40B4-BE49-F238E27FC236}">
                  <a16:creationId xmlns:a16="http://schemas.microsoft.com/office/drawing/2014/main" id="{479F6482-047F-4C33-AFDF-D1CF3FD52E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8551" y="4110038"/>
              <a:ext cx="2070100" cy="55563"/>
            </a:xfrm>
            <a:custGeom>
              <a:avLst/>
              <a:gdLst>
                <a:gd name="T0" fmla="*/ 2608 w 2608"/>
                <a:gd name="T1" fmla="*/ 0 h 69"/>
                <a:gd name="T2" fmla="*/ 2608 w 2608"/>
                <a:gd name="T3" fmla="*/ 0 h 69"/>
                <a:gd name="T4" fmla="*/ 2607 w 2608"/>
                <a:gd name="T5" fmla="*/ 41 h 69"/>
                <a:gd name="T6" fmla="*/ 2607 w 2608"/>
                <a:gd name="T7" fmla="*/ 41 h 69"/>
                <a:gd name="T8" fmla="*/ 708 w 2608"/>
                <a:gd name="T9" fmla="*/ 41 h 69"/>
                <a:gd name="T10" fmla="*/ 708 w 2608"/>
                <a:gd name="T11" fmla="*/ 41 h 69"/>
                <a:gd name="T12" fmla="*/ 547 w 2608"/>
                <a:gd name="T13" fmla="*/ 43 h 69"/>
                <a:gd name="T14" fmla="*/ 407 w 2608"/>
                <a:gd name="T15" fmla="*/ 45 h 69"/>
                <a:gd name="T16" fmla="*/ 285 w 2608"/>
                <a:gd name="T17" fmla="*/ 50 h 69"/>
                <a:gd name="T18" fmla="*/ 184 w 2608"/>
                <a:gd name="T19" fmla="*/ 55 h 69"/>
                <a:gd name="T20" fmla="*/ 106 w 2608"/>
                <a:gd name="T21" fmla="*/ 60 h 69"/>
                <a:gd name="T22" fmla="*/ 48 w 2608"/>
                <a:gd name="T23" fmla="*/ 65 h 69"/>
                <a:gd name="T24" fmla="*/ 2 w 2608"/>
                <a:gd name="T25" fmla="*/ 69 h 69"/>
                <a:gd name="T26" fmla="*/ 2 w 2608"/>
                <a:gd name="T27" fmla="*/ 69 h 69"/>
                <a:gd name="T28" fmla="*/ 1 w 2608"/>
                <a:gd name="T29" fmla="*/ 35 h 69"/>
                <a:gd name="T30" fmla="*/ 0 w 2608"/>
                <a:gd name="T31" fmla="*/ 0 h 69"/>
                <a:gd name="T32" fmla="*/ 2608 w 2608"/>
                <a:gd name="T33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08" h="69">
                  <a:moveTo>
                    <a:pt x="2608" y="0"/>
                  </a:moveTo>
                  <a:lnTo>
                    <a:pt x="2608" y="0"/>
                  </a:lnTo>
                  <a:lnTo>
                    <a:pt x="2607" y="41"/>
                  </a:lnTo>
                  <a:lnTo>
                    <a:pt x="2607" y="41"/>
                  </a:lnTo>
                  <a:lnTo>
                    <a:pt x="708" y="41"/>
                  </a:lnTo>
                  <a:lnTo>
                    <a:pt x="708" y="41"/>
                  </a:lnTo>
                  <a:lnTo>
                    <a:pt x="547" y="43"/>
                  </a:lnTo>
                  <a:lnTo>
                    <a:pt x="407" y="45"/>
                  </a:lnTo>
                  <a:lnTo>
                    <a:pt x="285" y="50"/>
                  </a:lnTo>
                  <a:lnTo>
                    <a:pt x="184" y="55"/>
                  </a:lnTo>
                  <a:lnTo>
                    <a:pt x="106" y="60"/>
                  </a:lnTo>
                  <a:lnTo>
                    <a:pt x="48" y="65"/>
                  </a:lnTo>
                  <a:lnTo>
                    <a:pt x="2" y="69"/>
                  </a:lnTo>
                  <a:lnTo>
                    <a:pt x="2" y="69"/>
                  </a:lnTo>
                  <a:lnTo>
                    <a:pt x="1" y="35"/>
                  </a:lnTo>
                  <a:lnTo>
                    <a:pt x="0" y="0"/>
                  </a:lnTo>
                  <a:lnTo>
                    <a:pt x="2608" y="0"/>
                  </a:lnTo>
                  <a:close/>
                </a:path>
              </a:pathLst>
            </a:custGeom>
            <a:solidFill>
              <a:srgbClr val="43C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27">
              <a:extLst>
                <a:ext uri="{FF2B5EF4-FFF2-40B4-BE49-F238E27FC236}">
                  <a16:creationId xmlns:a16="http://schemas.microsoft.com/office/drawing/2014/main" id="{0CD1AE76-96C9-4A3D-BA4A-DB149CEFBF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67013" y="3167063"/>
              <a:ext cx="109538" cy="284163"/>
            </a:xfrm>
            <a:custGeom>
              <a:avLst/>
              <a:gdLst>
                <a:gd name="T0" fmla="*/ 82 w 138"/>
                <a:gd name="T1" fmla="*/ 13 h 358"/>
                <a:gd name="T2" fmla="*/ 82 w 138"/>
                <a:gd name="T3" fmla="*/ 13 h 358"/>
                <a:gd name="T4" fmla="*/ 88 w 138"/>
                <a:gd name="T5" fmla="*/ 16 h 358"/>
                <a:gd name="T6" fmla="*/ 95 w 138"/>
                <a:gd name="T7" fmla="*/ 20 h 358"/>
                <a:gd name="T8" fmla="*/ 108 w 138"/>
                <a:gd name="T9" fmla="*/ 29 h 358"/>
                <a:gd name="T10" fmla="*/ 118 w 138"/>
                <a:gd name="T11" fmla="*/ 40 h 358"/>
                <a:gd name="T12" fmla="*/ 126 w 138"/>
                <a:gd name="T13" fmla="*/ 53 h 358"/>
                <a:gd name="T14" fmla="*/ 133 w 138"/>
                <a:gd name="T15" fmla="*/ 66 h 358"/>
                <a:gd name="T16" fmla="*/ 137 w 138"/>
                <a:gd name="T17" fmla="*/ 81 h 358"/>
                <a:gd name="T18" fmla="*/ 138 w 138"/>
                <a:gd name="T19" fmla="*/ 97 h 358"/>
                <a:gd name="T20" fmla="*/ 137 w 138"/>
                <a:gd name="T21" fmla="*/ 104 h 358"/>
                <a:gd name="T22" fmla="*/ 136 w 138"/>
                <a:gd name="T23" fmla="*/ 112 h 358"/>
                <a:gd name="T24" fmla="*/ 102 w 138"/>
                <a:gd name="T25" fmla="*/ 287 h 358"/>
                <a:gd name="T26" fmla="*/ 102 w 138"/>
                <a:gd name="T27" fmla="*/ 287 h 358"/>
                <a:gd name="T28" fmla="*/ 99 w 138"/>
                <a:gd name="T29" fmla="*/ 301 h 358"/>
                <a:gd name="T30" fmla="*/ 93 w 138"/>
                <a:gd name="T31" fmla="*/ 313 h 358"/>
                <a:gd name="T32" fmla="*/ 85 w 138"/>
                <a:gd name="T33" fmla="*/ 325 h 358"/>
                <a:gd name="T34" fmla="*/ 76 w 138"/>
                <a:gd name="T35" fmla="*/ 335 h 358"/>
                <a:gd name="T36" fmla="*/ 65 w 138"/>
                <a:gd name="T37" fmla="*/ 343 h 358"/>
                <a:gd name="T38" fmla="*/ 53 w 138"/>
                <a:gd name="T39" fmla="*/ 350 h 358"/>
                <a:gd name="T40" fmla="*/ 40 w 138"/>
                <a:gd name="T41" fmla="*/ 356 h 358"/>
                <a:gd name="T42" fmla="*/ 26 w 138"/>
                <a:gd name="T43" fmla="*/ 358 h 358"/>
                <a:gd name="T44" fmla="*/ 26 w 138"/>
                <a:gd name="T45" fmla="*/ 358 h 358"/>
                <a:gd name="T46" fmla="*/ 25 w 138"/>
                <a:gd name="T47" fmla="*/ 358 h 358"/>
                <a:gd name="T48" fmla="*/ 25 w 138"/>
                <a:gd name="T49" fmla="*/ 358 h 358"/>
                <a:gd name="T50" fmla="*/ 24 w 138"/>
                <a:gd name="T51" fmla="*/ 357 h 358"/>
                <a:gd name="T52" fmla="*/ 17 w 138"/>
                <a:gd name="T53" fmla="*/ 349 h 358"/>
                <a:gd name="T54" fmla="*/ 17 w 138"/>
                <a:gd name="T55" fmla="*/ 349 h 358"/>
                <a:gd name="T56" fmla="*/ 12 w 138"/>
                <a:gd name="T57" fmla="*/ 342 h 358"/>
                <a:gd name="T58" fmla="*/ 8 w 138"/>
                <a:gd name="T59" fmla="*/ 335 h 358"/>
                <a:gd name="T60" fmla="*/ 4 w 138"/>
                <a:gd name="T61" fmla="*/ 328 h 358"/>
                <a:gd name="T62" fmla="*/ 2 w 138"/>
                <a:gd name="T63" fmla="*/ 320 h 358"/>
                <a:gd name="T64" fmla="*/ 1 w 138"/>
                <a:gd name="T65" fmla="*/ 312 h 358"/>
                <a:gd name="T66" fmla="*/ 0 w 138"/>
                <a:gd name="T67" fmla="*/ 304 h 358"/>
                <a:gd name="T68" fmla="*/ 0 w 138"/>
                <a:gd name="T69" fmla="*/ 296 h 358"/>
                <a:gd name="T70" fmla="*/ 0 w 138"/>
                <a:gd name="T71" fmla="*/ 288 h 358"/>
                <a:gd name="T72" fmla="*/ 0 w 138"/>
                <a:gd name="T73" fmla="*/ 288 h 358"/>
                <a:gd name="T74" fmla="*/ 9 w 138"/>
                <a:gd name="T75" fmla="*/ 225 h 358"/>
                <a:gd name="T76" fmla="*/ 22 w 138"/>
                <a:gd name="T77" fmla="*/ 145 h 358"/>
                <a:gd name="T78" fmla="*/ 35 w 138"/>
                <a:gd name="T79" fmla="*/ 66 h 358"/>
                <a:gd name="T80" fmla="*/ 44 w 138"/>
                <a:gd name="T81" fmla="*/ 30 h 358"/>
                <a:gd name="T82" fmla="*/ 50 w 138"/>
                <a:gd name="T83" fmla="*/ 0 h 358"/>
                <a:gd name="T84" fmla="*/ 50 w 138"/>
                <a:gd name="T85" fmla="*/ 0 h 358"/>
                <a:gd name="T86" fmla="*/ 82 w 138"/>
                <a:gd name="T87" fmla="*/ 13 h 358"/>
                <a:gd name="T88" fmla="*/ 82 w 138"/>
                <a:gd name="T89" fmla="*/ 13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8" h="358">
                  <a:moveTo>
                    <a:pt x="82" y="13"/>
                  </a:moveTo>
                  <a:lnTo>
                    <a:pt x="82" y="13"/>
                  </a:lnTo>
                  <a:lnTo>
                    <a:pt x="88" y="16"/>
                  </a:lnTo>
                  <a:lnTo>
                    <a:pt x="95" y="20"/>
                  </a:lnTo>
                  <a:lnTo>
                    <a:pt x="108" y="29"/>
                  </a:lnTo>
                  <a:lnTo>
                    <a:pt x="118" y="40"/>
                  </a:lnTo>
                  <a:lnTo>
                    <a:pt x="126" y="53"/>
                  </a:lnTo>
                  <a:lnTo>
                    <a:pt x="133" y="66"/>
                  </a:lnTo>
                  <a:lnTo>
                    <a:pt x="137" y="81"/>
                  </a:lnTo>
                  <a:lnTo>
                    <a:pt x="138" y="97"/>
                  </a:lnTo>
                  <a:lnTo>
                    <a:pt x="137" y="104"/>
                  </a:lnTo>
                  <a:lnTo>
                    <a:pt x="136" y="112"/>
                  </a:lnTo>
                  <a:lnTo>
                    <a:pt x="102" y="287"/>
                  </a:lnTo>
                  <a:lnTo>
                    <a:pt x="102" y="287"/>
                  </a:lnTo>
                  <a:lnTo>
                    <a:pt x="99" y="301"/>
                  </a:lnTo>
                  <a:lnTo>
                    <a:pt x="93" y="313"/>
                  </a:lnTo>
                  <a:lnTo>
                    <a:pt x="85" y="325"/>
                  </a:lnTo>
                  <a:lnTo>
                    <a:pt x="76" y="335"/>
                  </a:lnTo>
                  <a:lnTo>
                    <a:pt x="65" y="343"/>
                  </a:lnTo>
                  <a:lnTo>
                    <a:pt x="53" y="350"/>
                  </a:lnTo>
                  <a:lnTo>
                    <a:pt x="40" y="356"/>
                  </a:lnTo>
                  <a:lnTo>
                    <a:pt x="26" y="358"/>
                  </a:lnTo>
                  <a:lnTo>
                    <a:pt x="26" y="358"/>
                  </a:lnTo>
                  <a:lnTo>
                    <a:pt x="25" y="358"/>
                  </a:lnTo>
                  <a:lnTo>
                    <a:pt x="25" y="358"/>
                  </a:lnTo>
                  <a:lnTo>
                    <a:pt x="24" y="357"/>
                  </a:lnTo>
                  <a:lnTo>
                    <a:pt x="17" y="349"/>
                  </a:lnTo>
                  <a:lnTo>
                    <a:pt x="17" y="349"/>
                  </a:lnTo>
                  <a:lnTo>
                    <a:pt x="12" y="342"/>
                  </a:lnTo>
                  <a:lnTo>
                    <a:pt x="8" y="335"/>
                  </a:lnTo>
                  <a:lnTo>
                    <a:pt x="4" y="328"/>
                  </a:lnTo>
                  <a:lnTo>
                    <a:pt x="2" y="320"/>
                  </a:lnTo>
                  <a:lnTo>
                    <a:pt x="1" y="312"/>
                  </a:lnTo>
                  <a:lnTo>
                    <a:pt x="0" y="304"/>
                  </a:lnTo>
                  <a:lnTo>
                    <a:pt x="0" y="296"/>
                  </a:lnTo>
                  <a:lnTo>
                    <a:pt x="0" y="288"/>
                  </a:lnTo>
                  <a:lnTo>
                    <a:pt x="0" y="288"/>
                  </a:lnTo>
                  <a:lnTo>
                    <a:pt x="9" y="225"/>
                  </a:lnTo>
                  <a:lnTo>
                    <a:pt x="22" y="145"/>
                  </a:lnTo>
                  <a:lnTo>
                    <a:pt x="35" y="66"/>
                  </a:lnTo>
                  <a:lnTo>
                    <a:pt x="44" y="3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82" y="13"/>
                  </a:lnTo>
                  <a:lnTo>
                    <a:pt x="82" y="13"/>
                  </a:lnTo>
                  <a:close/>
                </a:path>
              </a:pathLst>
            </a:custGeom>
            <a:solidFill>
              <a:srgbClr val="F6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8">
              <a:extLst>
                <a:ext uri="{FF2B5EF4-FFF2-40B4-BE49-F238E27FC236}">
                  <a16:creationId xmlns:a16="http://schemas.microsoft.com/office/drawing/2014/main" id="{E8B95A28-9011-48A7-9ADF-707A9F9B23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27351" y="3763963"/>
              <a:ext cx="536575" cy="536575"/>
            </a:xfrm>
            <a:custGeom>
              <a:avLst/>
              <a:gdLst>
                <a:gd name="T0" fmla="*/ 319 w 676"/>
                <a:gd name="T1" fmla="*/ 676 h 677"/>
                <a:gd name="T2" fmla="*/ 269 w 676"/>
                <a:gd name="T3" fmla="*/ 670 h 677"/>
                <a:gd name="T4" fmla="*/ 221 w 676"/>
                <a:gd name="T5" fmla="*/ 656 h 677"/>
                <a:gd name="T6" fmla="*/ 176 w 676"/>
                <a:gd name="T7" fmla="*/ 635 h 677"/>
                <a:gd name="T8" fmla="*/ 135 w 676"/>
                <a:gd name="T9" fmla="*/ 609 h 677"/>
                <a:gd name="T10" fmla="*/ 98 w 676"/>
                <a:gd name="T11" fmla="*/ 576 h 677"/>
                <a:gd name="T12" fmla="*/ 67 w 676"/>
                <a:gd name="T13" fmla="*/ 540 h 677"/>
                <a:gd name="T14" fmla="*/ 41 w 676"/>
                <a:gd name="T15" fmla="*/ 498 h 677"/>
                <a:gd name="T16" fmla="*/ 21 w 676"/>
                <a:gd name="T17" fmla="*/ 453 h 677"/>
                <a:gd name="T18" fmla="*/ 7 w 676"/>
                <a:gd name="T19" fmla="*/ 405 h 677"/>
                <a:gd name="T20" fmla="*/ 1 w 676"/>
                <a:gd name="T21" fmla="*/ 354 h 677"/>
                <a:gd name="T22" fmla="*/ 1 w 676"/>
                <a:gd name="T23" fmla="*/ 319 h 677"/>
                <a:gd name="T24" fmla="*/ 7 w 676"/>
                <a:gd name="T25" fmla="*/ 269 h 677"/>
                <a:gd name="T26" fmla="*/ 21 w 676"/>
                <a:gd name="T27" fmla="*/ 220 h 677"/>
                <a:gd name="T28" fmla="*/ 42 w 676"/>
                <a:gd name="T29" fmla="*/ 177 h 677"/>
                <a:gd name="T30" fmla="*/ 68 w 676"/>
                <a:gd name="T31" fmla="*/ 135 h 677"/>
                <a:gd name="T32" fmla="*/ 100 w 676"/>
                <a:gd name="T33" fmla="*/ 98 h 677"/>
                <a:gd name="T34" fmla="*/ 137 w 676"/>
                <a:gd name="T35" fmla="*/ 67 h 677"/>
                <a:gd name="T36" fmla="*/ 179 w 676"/>
                <a:gd name="T37" fmla="*/ 41 h 677"/>
                <a:gd name="T38" fmla="*/ 224 w 676"/>
                <a:gd name="T39" fmla="*/ 20 h 677"/>
                <a:gd name="T40" fmla="*/ 272 w 676"/>
                <a:gd name="T41" fmla="*/ 7 h 677"/>
                <a:gd name="T42" fmla="*/ 323 w 676"/>
                <a:gd name="T43" fmla="*/ 0 h 677"/>
                <a:gd name="T44" fmla="*/ 357 w 676"/>
                <a:gd name="T45" fmla="*/ 1 h 677"/>
                <a:gd name="T46" fmla="*/ 408 w 676"/>
                <a:gd name="T47" fmla="*/ 7 h 677"/>
                <a:gd name="T48" fmla="*/ 456 w 676"/>
                <a:gd name="T49" fmla="*/ 21 h 677"/>
                <a:gd name="T50" fmla="*/ 501 w 676"/>
                <a:gd name="T51" fmla="*/ 42 h 677"/>
                <a:gd name="T52" fmla="*/ 542 w 676"/>
                <a:gd name="T53" fmla="*/ 68 h 677"/>
                <a:gd name="T54" fmla="*/ 578 w 676"/>
                <a:gd name="T55" fmla="*/ 101 h 677"/>
                <a:gd name="T56" fmla="*/ 609 w 676"/>
                <a:gd name="T57" fmla="*/ 137 h 677"/>
                <a:gd name="T58" fmla="*/ 636 w 676"/>
                <a:gd name="T59" fmla="*/ 179 h 677"/>
                <a:gd name="T60" fmla="*/ 657 w 676"/>
                <a:gd name="T61" fmla="*/ 224 h 677"/>
                <a:gd name="T62" fmla="*/ 669 w 676"/>
                <a:gd name="T63" fmla="*/ 272 h 677"/>
                <a:gd name="T64" fmla="*/ 676 w 676"/>
                <a:gd name="T65" fmla="*/ 323 h 677"/>
                <a:gd name="T66" fmla="*/ 676 w 676"/>
                <a:gd name="T67" fmla="*/ 358 h 677"/>
                <a:gd name="T68" fmla="*/ 669 w 676"/>
                <a:gd name="T69" fmla="*/ 408 h 677"/>
                <a:gd name="T70" fmla="*/ 656 w 676"/>
                <a:gd name="T71" fmla="*/ 457 h 677"/>
                <a:gd name="T72" fmla="*/ 635 w 676"/>
                <a:gd name="T73" fmla="*/ 500 h 677"/>
                <a:gd name="T74" fmla="*/ 608 w 676"/>
                <a:gd name="T75" fmla="*/ 542 h 677"/>
                <a:gd name="T76" fmla="*/ 576 w 676"/>
                <a:gd name="T77" fmla="*/ 579 h 677"/>
                <a:gd name="T78" fmla="*/ 539 w 676"/>
                <a:gd name="T79" fmla="*/ 610 h 677"/>
                <a:gd name="T80" fmla="*/ 498 w 676"/>
                <a:gd name="T81" fmla="*/ 636 h 677"/>
                <a:gd name="T82" fmla="*/ 453 w 676"/>
                <a:gd name="T83" fmla="*/ 656 h 677"/>
                <a:gd name="T84" fmla="*/ 406 w 676"/>
                <a:gd name="T85" fmla="*/ 670 h 677"/>
                <a:gd name="T86" fmla="*/ 354 w 676"/>
                <a:gd name="T87" fmla="*/ 677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76" h="677">
                  <a:moveTo>
                    <a:pt x="337" y="677"/>
                  </a:moveTo>
                  <a:lnTo>
                    <a:pt x="337" y="677"/>
                  </a:lnTo>
                  <a:lnTo>
                    <a:pt x="319" y="676"/>
                  </a:lnTo>
                  <a:lnTo>
                    <a:pt x="302" y="674"/>
                  </a:lnTo>
                  <a:lnTo>
                    <a:pt x="286" y="672"/>
                  </a:lnTo>
                  <a:lnTo>
                    <a:pt x="269" y="670"/>
                  </a:lnTo>
                  <a:lnTo>
                    <a:pt x="252" y="665"/>
                  </a:lnTo>
                  <a:lnTo>
                    <a:pt x="236" y="661"/>
                  </a:lnTo>
                  <a:lnTo>
                    <a:pt x="221" y="656"/>
                  </a:lnTo>
                  <a:lnTo>
                    <a:pt x="205" y="649"/>
                  </a:lnTo>
                  <a:lnTo>
                    <a:pt x="190" y="642"/>
                  </a:lnTo>
                  <a:lnTo>
                    <a:pt x="176" y="635"/>
                  </a:lnTo>
                  <a:lnTo>
                    <a:pt x="161" y="627"/>
                  </a:lnTo>
                  <a:lnTo>
                    <a:pt x="149" y="618"/>
                  </a:lnTo>
                  <a:lnTo>
                    <a:pt x="135" y="609"/>
                  </a:lnTo>
                  <a:lnTo>
                    <a:pt x="122" y="598"/>
                  </a:lnTo>
                  <a:lnTo>
                    <a:pt x="110" y="588"/>
                  </a:lnTo>
                  <a:lnTo>
                    <a:pt x="98" y="576"/>
                  </a:lnTo>
                  <a:lnTo>
                    <a:pt x="88" y="565"/>
                  </a:lnTo>
                  <a:lnTo>
                    <a:pt x="76" y="552"/>
                  </a:lnTo>
                  <a:lnTo>
                    <a:pt x="67" y="540"/>
                  </a:lnTo>
                  <a:lnTo>
                    <a:pt x="58" y="527"/>
                  </a:lnTo>
                  <a:lnTo>
                    <a:pt x="49" y="513"/>
                  </a:lnTo>
                  <a:lnTo>
                    <a:pt x="41" y="498"/>
                  </a:lnTo>
                  <a:lnTo>
                    <a:pt x="34" y="484"/>
                  </a:lnTo>
                  <a:lnTo>
                    <a:pt x="27" y="469"/>
                  </a:lnTo>
                  <a:lnTo>
                    <a:pt x="21" y="453"/>
                  </a:lnTo>
                  <a:lnTo>
                    <a:pt x="15" y="438"/>
                  </a:lnTo>
                  <a:lnTo>
                    <a:pt x="11" y="422"/>
                  </a:lnTo>
                  <a:lnTo>
                    <a:pt x="7" y="405"/>
                  </a:lnTo>
                  <a:lnTo>
                    <a:pt x="4" y="389"/>
                  </a:lnTo>
                  <a:lnTo>
                    <a:pt x="3" y="371"/>
                  </a:lnTo>
                  <a:lnTo>
                    <a:pt x="1" y="354"/>
                  </a:lnTo>
                  <a:lnTo>
                    <a:pt x="0" y="337"/>
                  </a:lnTo>
                  <a:lnTo>
                    <a:pt x="0" y="337"/>
                  </a:lnTo>
                  <a:lnTo>
                    <a:pt x="1" y="319"/>
                  </a:lnTo>
                  <a:lnTo>
                    <a:pt x="3" y="302"/>
                  </a:lnTo>
                  <a:lnTo>
                    <a:pt x="5" y="286"/>
                  </a:lnTo>
                  <a:lnTo>
                    <a:pt x="7" y="269"/>
                  </a:lnTo>
                  <a:lnTo>
                    <a:pt x="12" y="253"/>
                  </a:lnTo>
                  <a:lnTo>
                    <a:pt x="16" y="237"/>
                  </a:lnTo>
                  <a:lnTo>
                    <a:pt x="21" y="220"/>
                  </a:lnTo>
                  <a:lnTo>
                    <a:pt x="28" y="205"/>
                  </a:lnTo>
                  <a:lnTo>
                    <a:pt x="35" y="190"/>
                  </a:lnTo>
                  <a:lnTo>
                    <a:pt x="42" y="177"/>
                  </a:lnTo>
                  <a:lnTo>
                    <a:pt x="50" y="162"/>
                  </a:lnTo>
                  <a:lnTo>
                    <a:pt x="59" y="148"/>
                  </a:lnTo>
                  <a:lnTo>
                    <a:pt x="68" y="135"/>
                  </a:lnTo>
                  <a:lnTo>
                    <a:pt x="79" y="122"/>
                  </a:lnTo>
                  <a:lnTo>
                    <a:pt x="89" y="110"/>
                  </a:lnTo>
                  <a:lnTo>
                    <a:pt x="100" y="98"/>
                  </a:lnTo>
                  <a:lnTo>
                    <a:pt x="112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51" y="58"/>
                  </a:lnTo>
                  <a:lnTo>
                    <a:pt x="165" y="49"/>
                  </a:lnTo>
                  <a:lnTo>
                    <a:pt x="179" y="41"/>
                  </a:lnTo>
                  <a:lnTo>
                    <a:pt x="193" y="33"/>
                  </a:lnTo>
                  <a:lnTo>
                    <a:pt x="209" y="27"/>
                  </a:lnTo>
                  <a:lnTo>
                    <a:pt x="224" y="20"/>
                  </a:lnTo>
                  <a:lnTo>
                    <a:pt x="240" y="15"/>
                  </a:lnTo>
                  <a:lnTo>
                    <a:pt x="255" y="11"/>
                  </a:lnTo>
                  <a:lnTo>
                    <a:pt x="272" y="7"/>
                  </a:lnTo>
                  <a:lnTo>
                    <a:pt x="288" y="4"/>
                  </a:lnTo>
                  <a:lnTo>
                    <a:pt x="305" y="1"/>
                  </a:lnTo>
                  <a:lnTo>
                    <a:pt x="323" y="0"/>
                  </a:lnTo>
                  <a:lnTo>
                    <a:pt x="340" y="0"/>
                  </a:lnTo>
                  <a:lnTo>
                    <a:pt x="340" y="0"/>
                  </a:lnTo>
                  <a:lnTo>
                    <a:pt x="357" y="1"/>
                  </a:lnTo>
                  <a:lnTo>
                    <a:pt x="375" y="3"/>
                  </a:lnTo>
                  <a:lnTo>
                    <a:pt x="391" y="5"/>
                  </a:lnTo>
                  <a:lnTo>
                    <a:pt x="408" y="7"/>
                  </a:lnTo>
                  <a:lnTo>
                    <a:pt x="424" y="12"/>
                  </a:lnTo>
                  <a:lnTo>
                    <a:pt x="440" y="16"/>
                  </a:lnTo>
                  <a:lnTo>
                    <a:pt x="456" y="21"/>
                  </a:lnTo>
                  <a:lnTo>
                    <a:pt x="471" y="28"/>
                  </a:lnTo>
                  <a:lnTo>
                    <a:pt x="486" y="35"/>
                  </a:lnTo>
                  <a:lnTo>
                    <a:pt x="501" y="42"/>
                  </a:lnTo>
                  <a:lnTo>
                    <a:pt x="515" y="50"/>
                  </a:lnTo>
                  <a:lnTo>
                    <a:pt x="529" y="59"/>
                  </a:lnTo>
                  <a:lnTo>
                    <a:pt x="542" y="68"/>
                  </a:lnTo>
                  <a:lnTo>
                    <a:pt x="554" y="79"/>
                  </a:lnTo>
                  <a:lnTo>
                    <a:pt x="567" y="89"/>
                  </a:lnTo>
                  <a:lnTo>
                    <a:pt x="578" y="101"/>
                  </a:lnTo>
                  <a:lnTo>
                    <a:pt x="590" y="112"/>
                  </a:lnTo>
                  <a:lnTo>
                    <a:pt x="600" y="125"/>
                  </a:lnTo>
                  <a:lnTo>
                    <a:pt x="609" y="137"/>
                  </a:lnTo>
                  <a:lnTo>
                    <a:pt x="620" y="150"/>
                  </a:lnTo>
                  <a:lnTo>
                    <a:pt x="628" y="164"/>
                  </a:lnTo>
                  <a:lnTo>
                    <a:pt x="636" y="179"/>
                  </a:lnTo>
                  <a:lnTo>
                    <a:pt x="644" y="193"/>
                  </a:lnTo>
                  <a:lnTo>
                    <a:pt x="650" y="208"/>
                  </a:lnTo>
                  <a:lnTo>
                    <a:pt x="657" y="224"/>
                  </a:lnTo>
                  <a:lnTo>
                    <a:pt x="661" y="239"/>
                  </a:lnTo>
                  <a:lnTo>
                    <a:pt x="666" y="255"/>
                  </a:lnTo>
                  <a:lnTo>
                    <a:pt x="669" y="272"/>
                  </a:lnTo>
                  <a:lnTo>
                    <a:pt x="673" y="288"/>
                  </a:lnTo>
                  <a:lnTo>
                    <a:pt x="675" y="306"/>
                  </a:lnTo>
                  <a:lnTo>
                    <a:pt x="676" y="323"/>
                  </a:lnTo>
                  <a:lnTo>
                    <a:pt x="676" y="340"/>
                  </a:lnTo>
                  <a:lnTo>
                    <a:pt x="676" y="340"/>
                  </a:lnTo>
                  <a:lnTo>
                    <a:pt x="676" y="358"/>
                  </a:lnTo>
                  <a:lnTo>
                    <a:pt x="674" y="375"/>
                  </a:lnTo>
                  <a:lnTo>
                    <a:pt x="672" y="391"/>
                  </a:lnTo>
                  <a:lnTo>
                    <a:pt x="669" y="408"/>
                  </a:lnTo>
                  <a:lnTo>
                    <a:pt x="665" y="424"/>
                  </a:lnTo>
                  <a:lnTo>
                    <a:pt x="660" y="440"/>
                  </a:lnTo>
                  <a:lnTo>
                    <a:pt x="656" y="457"/>
                  </a:lnTo>
                  <a:lnTo>
                    <a:pt x="649" y="472"/>
                  </a:lnTo>
                  <a:lnTo>
                    <a:pt x="643" y="487"/>
                  </a:lnTo>
                  <a:lnTo>
                    <a:pt x="635" y="500"/>
                  </a:lnTo>
                  <a:lnTo>
                    <a:pt x="627" y="515"/>
                  </a:lnTo>
                  <a:lnTo>
                    <a:pt x="618" y="529"/>
                  </a:lnTo>
                  <a:lnTo>
                    <a:pt x="608" y="542"/>
                  </a:lnTo>
                  <a:lnTo>
                    <a:pt x="598" y="555"/>
                  </a:lnTo>
                  <a:lnTo>
                    <a:pt x="588" y="567"/>
                  </a:lnTo>
                  <a:lnTo>
                    <a:pt x="576" y="579"/>
                  </a:lnTo>
                  <a:lnTo>
                    <a:pt x="565" y="589"/>
                  </a:lnTo>
                  <a:lnTo>
                    <a:pt x="552" y="601"/>
                  </a:lnTo>
                  <a:lnTo>
                    <a:pt x="539" y="610"/>
                  </a:lnTo>
                  <a:lnTo>
                    <a:pt x="527" y="619"/>
                  </a:lnTo>
                  <a:lnTo>
                    <a:pt x="513" y="628"/>
                  </a:lnTo>
                  <a:lnTo>
                    <a:pt x="498" y="636"/>
                  </a:lnTo>
                  <a:lnTo>
                    <a:pt x="484" y="643"/>
                  </a:lnTo>
                  <a:lnTo>
                    <a:pt x="469" y="650"/>
                  </a:lnTo>
                  <a:lnTo>
                    <a:pt x="453" y="656"/>
                  </a:lnTo>
                  <a:lnTo>
                    <a:pt x="438" y="662"/>
                  </a:lnTo>
                  <a:lnTo>
                    <a:pt x="422" y="666"/>
                  </a:lnTo>
                  <a:lnTo>
                    <a:pt x="406" y="670"/>
                  </a:lnTo>
                  <a:lnTo>
                    <a:pt x="388" y="673"/>
                  </a:lnTo>
                  <a:lnTo>
                    <a:pt x="371" y="674"/>
                  </a:lnTo>
                  <a:lnTo>
                    <a:pt x="354" y="677"/>
                  </a:lnTo>
                  <a:lnTo>
                    <a:pt x="337" y="677"/>
                  </a:lnTo>
                  <a:lnTo>
                    <a:pt x="337" y="677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9">
              <a:extLst>
                <a:ext uri="{FF2B5EF4-FFF2-40B4-BE49-F238E27FC236}">
                  <a16:creationId xmlns:a16="http://schemas.microsoft.com/office/drawing/2014/main" id="{F7E9DFB2-A4BD-48DE-B189-CA19F1B39E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43238" y="3879851"/>
              <a:ext cx="304800" cy="304800"/>
            </a:xfrm>
            <a:custGeom>
              <a:avLst/>
              <a:gdLst>
                <a:gd name="T0" fmla="*/ 191 w 383"/>
                <a:gd name="T1" fmla="*/ 383 h 383"/>
                <a:gd name="T2" fmla="*/ 152 w 383"/>
                <a:gd name="T3" fmla="*/ 379 h 383"/>
                <a:gd name="T4" fmla="*/ 116 w 383"/>
                <a:gd name="T5" fmla="*/ 368 h 383"/>
                <a:gd name="T6" fmla="*/ 84 w 383"/>
                <a:gd name="T7" fmla="*/ 350 h 383"/>
                <a:gd name="T8" fmla="*/ 55 w 383"/>
                <a:gd name="T9" fmla="*/ 327 h 383"/>
                <a:gd name="T10" fmla="*/ 32 w 383"/>
                <a:gd name="T11" fmla="*/ 298 h 383"/>
                <a:gd name="T12" fmla="*/ 14 w 383"/>
                <a:gd name="T13" fmla="*/ 266 h 383"/>
                <a:gd name="T14" fmla="*/ 3 w 383"/>
                <a:gd name="T15" fmla="*/ 229 h 383"/>
                <a:gd name="T16" fmla="*/ 0 w 383"/>
                <a:gd name="T17" fmla="*/ 191 h 383"/>
                <a:gd name="T18" fmla="*/ 1 w 383"/>
                <a:gd name="T19" fmla="*/ 171 h 383"/>
                <a:gd name="T20" fmla="*/ 9 w 383"/>
                <a:gd name="T21" fmla="*/ 133 h 383"/>
                <a:gd name="T22" fmla="*/ 24 w 383"/>
                <a:gd name="T23" fmla="*/ 100 h 383"/>
                <a:gd name="T24" fmla="*/ 44 w 383"/>
                <a:gd name="T25" fmla="*/ 69 h 383"/>
                <a:gd name="T26" fmla="*/ 70 w 383"/>
                <a:gd name="T27" fmla="*/ 43 h 383"/>
                <a:gd name="T28" fmla="*/ 101 w 383"/>
                <a:gd name="T29" fmla="*/ 23 h 383"/>
                <a:gd name="T30" fmla="*/ 135 w 383"/>
                <a:gd name="T31" fmla="*/ 8 h 383"/>
                <a:gd name="T32" fmla="*/ 172 w 383"/>
                <a:gd name="T33" fmla="*/ 1 h 383"/>
                <a:gd name="T34" fmla="*/ 192 w 383"/>
                <a:gd name="T35" fmla="*/ 0 h 383"/>
                <a:gd name="T36" fmla="*/ 231 w 383"/>
                <a:gd name="T37" fmla="*/ 3 h 383"/>
                <a:gd name="T38" fmla="*/ 267 w 383"/>
                <a:gd name="T39" fmla="*/ 15 h 383"/>
                <a:gd name="T40" fmla="*/ 299 w 383"/>
                <a:gd name="T41" fmla="*/ 33 h 383"/>
                <a:gd name="T42" fmla="*/ 328 w 383"/>
                <a:gd name="T43" fmla="*/ 56 h 383"/>
                <a:gd name="T44" fmla="*/ 351 w 383"/>
                <a:gd name="T45" fmla="*/ 85 h 383"/>
                <a:gd name="T46" fmla="*/ 368 w 383"/>
                <a:gd name="T47" fmla="*/ 117 h 383"/>
                <a:gd name="T48" fmla="*/ 380 w 383"/>
                <a:gd name="T49" fmla="*/ 154 h 383"/>
                <a:gd name="T50" fmla="*/ 383 w 383"/>
                <a:gd name="T51" fmla="*/ 192 h 383"/>
                <a:gd name="T52" fmla="*/ 382 w 383"/>
                <a:gd name="T53" fmla="*/ 212 h 383"/>
                <a:gd name="T54" fmla="*/ 374 w 383"/>
                <a:gd name="T55" fmla="*/ 250 h 383"/>
                <a:gd name="T56" fmla="*/ 360 w 383"/>
                <a:gd name="T57" fmla="*/ 283 h 383"/>
                <a:gd name="T58" fmla="*/ 339 w 383"/>
                <a:gd name="T59" fmla="*/ 314 h 383"/>
                <a:gd name="T60" fmla="*/ 313 w 383"/>
                <a:gd name="T61" fmla="*/ 340 h 383"/>
                <a:gd name="T62" fmla="*/ 282 w 383"/>
                <a:gd name="T63" fmla="*/ 360 h 383"/>
                <a:gd name="T64" fmla="*/ 247 w 383"/>
                <a:gd name="T65" fmla="*/ 375 h 383"/>
                <a:gd name="T66" fmla="*/ 210 w 383"/>
                <a:gd name="T67" fmla="*/ 382 h 383"/>
                <a:gd name="T68" fmla="*/ 191 w 383"/>
                <a:gd name="T69" fmla="*/ 38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3" h="383">
                  <a:moveTo>
                    <a:pt x="191" y="383"/>
                  </a:moveTo>
                  <a:lnTo>
                    <a:pt x="191" y="383"/>
                  </a:lnTo>
                  <a:lnTo>
                    <a:pt x="171" y="382"/>
                  </a:lnTo>
                  <a:lnTo>
                    <a:pt x="152" y="379"/>
                  </a:lnTo>
                  <a:lnTo>
                    <a:pt x="133" y="374"/>
                  </a:lnTo>
                  <a:lnTo>
                    <a:pt x="116" y="368"/>
                  </a:lnTo>
                  <a:lnTo>
                    <a:pt x="100" y="360"/>
                  </a:lnTo>
                  <a:lnTo>
                    <a:pt x="84" y="350"/>
                  </a:lnTo>
                  <a:lnTo>
                    <a:pt x="69" y="340"/>
                  </a:lnTo>
                  <a:lnTo>
                    <a:pt x="55" y="327"/>
                  </a:lnTo>
                  <a:lnTo>
                    <a:pt x="43" y="313"/>
                  </a:lnTo>
                  <a:lnTo>
                    <a:pt x="32" y="298"/>
                  </a:lnTo>
                  <a:lnTo>
                    <a:pt x="23" y="282"/>
                  </a:lnTo>
                  <a:lnTo>
                    <a:pt x="14" y="266"/>
                  </a:lnTo>
                  <a:lnTo>
                    <a:pt x="8" y="247"/>
                  </a:lnTo>
                  <a:lnTo>
                    <a:pt x="3" y="229"/>
                  </a:lnTo>
                  <a:lnTo>
                    <a:pt x="1" y="211"/>
                  </a:lnTo>
                  <a:lnTo>
                    <a:pt x="0" y="191"/>
                  </a:lnTo>
                  <a:lnTo>
                    <a:pt x="0" y="191"/>
                  </a:lnTo>
                  <a:lnTo>
                    <a:pt x="1" y="171"/>
                  </a:lnTo>
                  <a:lnTo>
                    <a:pt x="4" y="152"/>
                  </a:lnTo>
                  <a:lnTo>
                    <a:pt x="9" y="133"/>
                  </a:lnTo>
                  <a:lnTo>
                    <a:pt x="14" y="116"/>
                  </a:lnTo>
                  <a:lnTo>
                    <a:pt x="24" y="100"/>
                  </a:lnTo>
                  <a:lnTo>
                    <a:pt x="33" y="84"/>
                  </a:lnTo>
                  <a:lnTo>
                    <a:pt x="44" y="69"/>
                  </a:lnTo>
                  <a:lnTo>
                    <a:pt x="56" y="55"/>
                  </a:lnTo>
                  <a:lnTo>
                    <a:pt x="70" y="43"/>
                  </a:lnTo>
                  <a:lnTo>
                    <a:pt x="85" y="32"/>
                  </a:lnTo>
                  <a:lnTo>
                    <a:pt x="101" y="23"/>
                  </a:lnTo>
                  <a:lnTo>
                    <a:pt x="117" y="15"/>
                  </a:lnTo>
                  <a:lnTo>
                    <a:pt x="135" y="8"/>
                  </a:lnTo>
                  <a:lnTo>
                    <a:pt x="154" y="3"/>
                  </a:lnTo>
                  <a:lnTo>
                    <a:pt x="172" y="1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211" y="1"/>
                  </a:lnTo>
                  <a:lnTo>
                    <a:pt x="231" y="3"/>
                  </a:lnTo>
                  <a:lnTo>
                    <a:pt x="249" y="9"/>
                  </a:lnTo>
                  <a:lnTo>
                    <a:pt x="267" y="15"/>
                  </a:lnTo>
                  <a:lnTo>
                    <a:pt x="284" y="23"/>
                  </a:lnTo>
                  <a:lnTo>
                    <a:pt x="299" y="33"/>
                  </a:lnTo>
                  <a:lnTo>
                    <a:pt x="314" y="43"/>
                  </a:lnTo>
                  <a:lnTo>
                    <a:pt x="328" y="56"/>
                  </a:lnTo>
                  <a:lnTo>
                    <a:pt x="340" y="70"/>
                  </a:lnTo>
                  <a:lnTo>
                    <a:pt x="351" y="85"/>
                  </a:lnTo>
                  <a:lnTo>
                    <a:pt x="360" y="101"/>
                  </a:lnTo>
                  <a:lnTo>
                    <a:pt x="368" y="117"/>
                  </a:lnTo>
                  <a:lnTo>
                    <a:pt x="375" y="136"/>
                  </a:lnTo>
                  <a:lnTo>
                    <a:pt x="380" y="154"/>
                  </a:lnTo>
                  <a:lnTo>
                    <a:pt x="382" y="172"/>
                  </a:lnTo>
                  <a:lnTo>
                    <a:pt x="383" y="192"/>
                  </a:lnTo>
                  <a:lnTo>
                    <a:pt x="383" y="192"/>
                  </a:lnTo>
                  <a:lnTo>
                    <a:pt x="382" y="212"/>
                  </a:lnTo>
                  <a:lnTo>
                    <a:pt x="380" y="231"/>
                  </a:lnTo>
                  <a:lnTo>
                    <a:pt x="374" y="250"/>
                  </a:lnTo>
                  <a:lnTo>
                    <a:pt x="368" y="267"/>
                  </a:lnTo>
                  <a:lnTo>
                    <a:pt x="360" y="283"/>
                  </a:lnTo>
                  <a:lnTo>
                    <a:pt x="350" y="299"/>
                  </a:lnTo>
                  <a:lnTo>
                    <a:pt x="339" y="314"/>
                  </a:lnTo>
                  <a:lnTo>
                    <a:pt x="327" y="328"/>
                  </a:lnTo>
                  <a:lnTo>
                    <a:pt x="313" y="340"/>
                  </a:lnTo>
                  <a:lnTo>
                    <a:pt x="298" y="351"/>
                  </a:lnTo>
                  <a:lnTo>
                    <a:pt x="282" y="360"/>
                  </a:lnTo>
                  <a:lnTo>
                    <a:pt x="266" y="368"/>
                  </a:lnTo>
                  <a:lnTo>
                    <a:pt x="247" y="375"/>
                  </a:lnTo>
                  <a:lnTo>
                    <a:pt x="229" y="380"/>
                  </a:lnTo>
                  <a:lnTo>
                    <a:pt x="210" y="382"/>
                  </a:lnTo>
                  <a:lnTo>
                    <a:pt x="191" y="383"/>
                  </a:lnTo>
                  <a:lnTo>
                    <a:pt x="191" y="383"/>
                  </a:lnTo>
                  <a:close/>
                </a:path>
              </a:pathLst>
            </a:custGeom>
            <a:solidFill>
              <a:srgbClr val="B3B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30">
              <a:extLst>
                <a:ext uri="{FF2B5EF4-FFF2-40B4-BE49-F238E27FC236}">
                  <a16:creationId xmlns:a16="http://schemas.microsoft.com/office/drawing/2014/main" id="{4FCFEA07-C931-4120-B358-A6F85592D21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841626" y="3678238"/>
              <a:ext cx="708025" cy="708025"/>
            </a:xfrm>
            <a:custGeom>
              <a:avLst/>
              <a:gdLst>
                <a:gd name="T0" fmla="*/ 888 w 893"/>
                <a:gd name="T1" fmla="*/ 380 h 893"/>
                <a:gd name="T2" fmla="*/ 858 w 893"/>
                <a:gd name="T3" fmla="*/ 274 h 893"/>
                <a:gd name="T4" fmla="*/ 805 w 893"/>
                <a:gd name="T5" fmla="*/ 181 h 893"/>
                <a:gd name="T6" fmla="*/ 731 w 893"/>
                <a:gd name="T7" fmla="*/ 103 h 893"/>
                <a:gd name="T8" fmla="*/ 641 w 893"/>
                <a:gd name="T9" fmla="*/ 45 h 893"/>
                <a:gd name="T10" fmla="*/ 538 w 893"/>
                <a:gd name="T11" fmla="*/ 9 h 893"/>
                <a:gd name="T12" fmla="*/ 448 w 893"/>
                <a:gd name="T13" fmla="*/ 0 h 893"/>
                <a:gd name="T14" fmla="*/ 336 w 893"/>
                <a:gd name="T15" fmla="*/ 14 h 893"/>
                <a:gd name="T16" fmla="*/ 235 w 893"/>
                <a:gd name="T17" fmla="*/ 53 h 893"/>
                <a:gd name="T18" fmla="*/ 147 w 893"/>
                <a:gd name="T19" fmla="*/ 114 h 893"/>
                <a:gd name="T20" fmla="*/ 77 w 893"/>
                <a:gd name="T21" fmla="*/ 195 h 893"/>
                <a:gd name="T22" fmla="*/ 28 w 893"/>
                <a:gd name="T23" fmla="*/ 292 h 893"/>
                <a:gd name="T24" fmla="*/ 2 w 893"/>
                <a:gd name="T25" fmla="*/ 399 h 893"/>
                <a:gd name="T26" fmla="*/ 2 w 893"/>
                <a:gd name="T27" fmla="*/ 491 h 893"/>
                <a:gd name="T28" fmla="*/ 27 w 893"/>
                <a:gd name="T29" fmla="*/ 598 h 893"/>
                <a:gd name="T30" fmla="*/ 75 w 893"/>
                <a:gd name="T31" fmla="*/ 695 h 893"/>
                <a:gd name="T32" fmla="*/ 145 w 893"/>
                <a:gd name="T33" fmla="*/ 775 h 893"/>
                <a:gd name="T34" fmla="*/ 231 w 893"/>
                <a:gd name="T35" fmla="*/ 839 h 893"/>
                <a:gd name="T36" fmla="*/ 333 w 893"/>
                <a:gd name="T37" fmla="*/ 879 h 893"/>
                <a:gd name="T38" fmla="*/ 445 w 893"/>
                <a:gd name="T39" fmla="*/ 893 h 893"/>
                <a:gd name="T40" fmla="*/ 534 w 893"/>
                <a:gd name="T41" fmla="*/ 885 h 893"/>
                <a:gd name="T42" fmla="*/ 638 w 893"/>
                <a:gd name="T43" fmla="*/ 850 h 893"/>
                <a:gd name="T44" fmla="*/ 729 w 893"/>
                <a:gd name="T45" fmla="*/ 793 h 893"/>
                <a:gd name="T46" fmla="*/ 803 w 893"/>
                <a:gd name="T47" fmla="*/ 716 h 893"/>
                <a:gd name="T48" fmla="*/ 857 w 893"/>
                <a:gd name="T49" fmla="*/ 622 h 893"/>
                <a:gd name="T50" fmla="*/ 888 w 893"/>
                <a:gd name="T51" fmla="*/ 516 h 893"/>
                <a:gd name="T52" fmla="*/ 445 w 893"/>
                <a:gd name="T53" fmla="*/ 773 h 893"/>
                <a:gd name="T54" fmla="*/ 379 w 893"/>
                <a:gd name="T55" fmla="*/ 766 h 893"/>
                <a:gd name="T56" fmla="*/ 303 w 893"/>
                <a:gd name="T57" fmla="*/ 741 h 893"/>
                <a:gd name="T58" fmla="*/ 237 w 893"/>
                <a:gd name="T59" fmla="*/ 698 h 893"/>
                <a:gd name="T60" fmla="*/ 183 w 893"/>
                <a:gd name="T61" fmla="*/ 641 h 893"/>
                <a:gd name="T62" fmla="*/ 145 w 893"/>
                <a:gd name="T63" fmla="*/ 573 h 893"/>
                <a:gd name="T64" fmla="*/ 123 w 893"/>
                <a:gd name="T65" fmla="*/ 495 h 893"/>
                <a:gd name="T66" fmla="*/ 120 w 893"/>
                <a:gd name="T67" fmla="*/ 429 h 893"/>
                <a:gd name="T68" fmla="*/ 135 w 893"/>
                <a:gd name="T69" fmla="*/ 348 h 893"/>
                <a:gd name="T70" fmla="*/ 167 w 893"/>
                <a:gd name="T71" fmla="*/ 275 h 893"/>
                <a:gd name="T72" fmla="*/ 217 w 893"/>
                <a:gd name="T73" fmla="*/ 214 h 893"/>
                <a:gd name="T74" fmla="*/ 278 w 893"/>
                <a:gd name="T75" fmla="*/ 166 h 893"/>
                <a:gd name="T76" fmla="*/ 350 w 893"/>
                <a:gd name="T77" fmla="*/ 134 h 893"/>
                <a:gd name="T78" fmla="*/ 431 w 893"/>
                <a:gd name="T79" fmla="*/ 120 h 893"/>
                <a:gd name="T80" fmla="*/ 498 w 893"/>
                <a:gd name="T81" fmla="*/ 123 h 893"/>
                <a:gd name="T82" fmla="*/ 575 w 893"/>
                <a:gd name="T83" fmla="*/ 145 h 893"/>
                <a:gd name="T84" fmla="*/ 643 w 893"/>
                <a:gd name="T85" fmla="*/ 186 h 893"/>
                <a:gd name="T86" fmla="*/ 699 w 893"/>
                <a:gd name="T87" fmla="*/ 240 h 893"/>
                <a:gd name="T88" fmla="*/ 742 w 893"/>
                <a:gd name="T89" fmla="*/ 305 h 893"/>
                <a:gd name="T90" fmla="*/ 767 w 893"/>
                <a:gd name="T91" fmla="*/ 381 h 893"/>
                <a:gd name="T92" fmla="*/ 774 w 893"/>
                <a:gd name="T93" fmla="*/ 448 h 893"/>
                <a:gd name="T94" fmla="*/ 762 w 893"/>
                <a:gd name="T95" fmla="*/ 530 h 893"/>
                <a:gd name="T96" fmla="*/ 734 w 893"/>
                <a:gd name="T97" fmla="*/ 604 h 893"/>
                <a:gd name="T98" fmla="*/ 688 w 893"/>
                <a:gd name="T99" fmla="*/ 667 h 893"/>
                <a:gd name="T100" fmla="*/ 628 w 893"/>
                <a:gd name="T101" fmla="*/ 719 h 893"/>
                <a:gd name="T102" fmla="*/ 557 w 893"/>
                <a:gd name="T103" fmla="*/ 755 h 893"/>
                <a:gd name="T104" fmla="*/ 478 w 893"/>
                <a:gd name="T105" fmla="*/ 772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93" h="893">
                  <a:moveTo>
                    <a:pt x="893" y="448"/>
                  </a:moveTo>
                  <a:lnTo>
                    <a:pt x="893" y="448"/>
                  </a:lnTo>
                  <a:lnTo>
                    <a:pt x="893" y="425"/>
                  </a:lnTo>
                  <a:lnTo>
                    <a:pt x="890" y="402"/>
                  </a:lnTo>
                  <a:lnTo>
                    <a:pt x="888" y="380"/>
                  </a:lnTo>
                  <a:lnTo>
                    <a:pt x="884" y="358"/>
                  </a:lnTo>
                  <a:lnTo>
                    <a:pt x="879" y="336"/>
                  </a:lnTo>
                  <a:lnTo>
                    <a:pt x="873" y="316"/>
                  </a:lnTo>
                  <a:lnTo>
                    <a:pt x="866" y="295"/>
                  </a:lnTo>
                  <a:lnTo>
                    <a:pt x="858" y="274"/>
                  </a:lnTo>
                  <a:lnTo>
                    <a:pt x="850" y="255"/>
                  </a:lnTo>
                  <a:lnTo>
                    <a:pt x="840" y="235"/>
                  </a:lnTo>
                  <a:lnTo>
                    <a:pt x="829" y="217"/>
                  </a:lnTo>
                  <a:lnTo>
                    <a:pt x="818" y="198"/>
                  </a:lnTo>
                  <a:lnTo>
                    <a:pt x="805" y="181"/>
                  </a:lnTo>
                  <a:lnTo>
                    <a:pt x="792" y="164"/>
                  </a:lnTo>
                  <a:lnTo>
                    <a:pt x="779" y="147"/>
                  </a:lnTo>
                  <a:lnTo>
                    <a:pt x="764" y="131"/>
                  </a:lnTo>
                  <a:lnTo>
                    <a:pt x="747" y="118"/>
                  </a:lnTo>
                  <a:lnTo>
                    <a:pt x="731" y="103"/>
                  </a:lnTo>
                  <a:lnTo>
                    <a:pt x="715" y="90"/>
                  </a:lnTo>
                  <a:lnTo>
                    <a:pt x="698" y="77"/>
                  </a:lnTo>
                  <a:lnTo>
                    <a:pt x="679" y="66"/>
                  </a:lnTo>
                  <a:lnTo>
                    <a:pt x="661" y="54"/>
                  </a:lnTo>
                  <a:lnTo>
                    <a:pt x="641" y="45"/>
                  </a:lnTo>
                  <a:lnTo>
                    <a:pt x="622" y="36"/>
                  </a:lnTo>
                  <a:lnTo>
                    <a:pt x="601" y="28"/>
                  </a:lnTo>
                  <a:lnTo>
                    <a:pt x="580" y="21"/>
                  </a:lnTo>
                  <a:lnTo>
                    <a:pt x="560" y="14"/>
                  </a:lnTo>
                  <a:lnTo>
                    <a:pt x="538" y="9"/>
                  </a:lnTo>
                  <a:lnTo>
                    <a:pt x="516" y="6"/>
                  </a:lnTo>
                  <a:lnTo>
                    <a:pt x="494" y="2"/>
                  </a:lnTo>
                  <a:lnTo>
                    <a:pt x="471" y="0"/>
                  </a:lnTo>
                  <a:lnTo>
                    <a:pt x="448" y="0"/>
                  </a:lnTo>
                  <a:lnTo>
                    <a:pt x="448" y="0"/>
                  </a:lnTo>
                  <a:lnTo>
                    <a:pt x="425" y="0"/>
                  </a:lnTo>
                  <a:lnTo>
                    <a:pt x="403" y="2"/>
                  </a:lnTo>
                  <a:lnTo>
                    <a:pt x="380" y="5"/>
                  </a:lnTo>
                  <a:lnTo>
                    <a:pt x="358" y="8"/>
                  </a:lnTo>
                  <a:lnTo>
                    <a:pt x="336" y="14"/>
                  </a:lnTo>
                  <a:lnTo>
                    <a:pt x="316" y="20"/>
                  </a:lnTo>
                  <a:lnTo>
                    <a:pt x="295" y="27"/>
                  </a:lnTo>
                  <a:lnTo>
                    <a:pt x="274" y="35"/>
                  </a:lnTo>
                  <a:lnTo>
                    <a:pt x="255" y="43"/>
                  </a:lnTo>
                  <a:lnTo>
                    <a:pt x="235" y="53"/>
                  </a:lnTo>
                  <a:lnTo>
                    <a:pt x="217" y="63"/>
                  </a:lnTo>
                  <a:lnTo>
                    <a:pt x="198" y="75"/>
                  </a:lnTo>
                  <a:lnTo>
                    <a:pt x="181" y="88"/>
                  </a:lnTo>
                  <a:lnTo>
                    <a:pt x="164" y="100"/>
                  </a:lnTo>
                  <a:lnTo>
                    <a:pt x="147" y="114"/>
                  </a:lnTo>
                  <a:lnTo>
                    <a:pt x="132" y="129"/>
                  </a:lnTo>
                  <a:lnTo>
                    <a:pt x="117" y="145"/>
                  </a:lnTo>
                  <a:lnTo>
                    <a:pt x="103" y="161"/>
                  </a:lnTo>
                  <a:lnTo>
                    <a:pt x="90" y="177"/>
                  </a:lnTo>
                  <a:lnTo>
                    <a:pt x="77" y="195"/>
                  </a:lnTo>
                  <a:lnTo>
                    <a:pt x="66" y="213"/>
                  </a:lnTo>
                  <a:lnTo>
                    <a:pt x="54" y="232"/>
                  </a:lnTo>
                  <a:lnTo>
                    <a:pt x="45" y="251"/>
                  </a:lnTo>
                  <a:lnTo>
                    <a:pt x="36" y="271"/>
                  </a:lnTo>
                  <a:lnTo>
                    <a:pt x="28" y="292"/>
                  </a:lnTo>
                  <a:lnTo>
                    <a:pt x="21" y="312"/>
                  </a:lnTo>
                  <a:lnTo>
                    <a:pt x="15" y="333"/>
                  </a:lnTo>
                  <a:lnTo>
                    <a:pt x="9" y="355"/>
                  </a:lnTo>
                  <a:lnTo>
                    <a:pt x="6" y="377"/>
                  </a:lnTo>
                  <a:lnTo>
                    <a:pt x="2" y="399"/>
                  </a:lnTo>
                  <a:lnTo>
                    <a:pt x="1" y="422"/>
                  </a:lnTo>
                  <a:lnTo>
                    <a:pt x="0" y="445"/>
                  </a:lnTo>
                  <a:lnTo>
                    <a:pt x="0" y="445"/>
                  </a:lnTo>
                  <a:lnTo>
                    <a:pt x="0" y="468"/>
                  </a:lnTo>
                  <a:lnTo>
                    <a:pt x="2" y="491"/>
                  </a:lnTo>
                  <a:lnTo>
                    <a:pt x="5" y="513"/>
                  </a:lnTo>
                  <a:lnTo>
                    <a:pt x="9" y="535"/>
                  </a:lnTo>
                  <a:lnTo>
                    <a:pt x="14" y="557"/>
                  </a:lnTo>
                  <a:lnTo>
                    <a:pt x="20" y="577"/>
                  </a:lnTo>
                  <a:lnTo>
                    <a:pt x="27" y="598"/>
                  </a:lnTo>
                  <a:lnTo>
                    <a:pt x="35" y="619"/>
                  </a:lnTo>
                  <a:lnTo>
                    <a:pt x="43" y="638"/>
                  </a:lnTo>
                  <a:lnTo>
                    <a:pt x="53" y="658"/>
                  </a:lnTo>
                  <a:lnTo>
                    <a:pt x="63" y="676"/>
                  </a:lnTo>
                  <a:lnTo>
                    <a:pt x="75" y="695"/>
                  </a:lnTo>
                  <a:lnTo>
                    <a:pt x="88" y="712"/>
                  </a:lnTo>
                  <a:lnTo>
                    <a:pt x="100" y="729"/>
                  </a:lnTo>
                  <a:lnTo>
                    <a:pt x="115" y="745"/>
                  </a:lnTo>
                  <a:lnTo>
                    <a:pt x="129" y="760"/>
                  </a:lnTo>
                  <a:lnTo>
                    <a:pt x="145" y="775"/>
                  </a:lnTo>
                  <a:lnTo>
                    <a:pt x="161" y="790"/>
                  </a:lnTo>
                  <a:lnTo>
                    <a:pt x="177" y="803"/>
                  </a:lnTo>
                  <a:lnTo>
                    <a:pt x="196" y="816"/>
                  </a:lnTo>
                  <a:lnTo>
                    <a:pt x="213" y="827"/>
                  </a:lnTo>
                  <a:lnTo>
                    <a:pt x="231" y="839"/>
                  </a:lnTo>
                  <a:lnTo>
                    <a:pt x="251" y="848"/>
                  </a:lnTo>
                  <a:lnTo>
                    <a:pt x="271" y="857"/>
                  </a:lnTo>
                  <a:lnTo>
                    <a:pt x="291" y="865"/>
                  </a:lnTo>
                  <a:lnTo>
                    <a:pt x="312" y="872"/>
                  </a:lnTo>
                  <a:lnTo>
                    <a:pt x="333" y="879"/>
                  </a:lnTo>
                  <a:lnTo>
                    <a:pt x="355" y="884"/>
                  </a:lnTo>
                  <a:lnTo>
                    <a:pt x="377" y="887"/>
                  </a:lnTo>
                  <a:lnTo>
                    <a:pt x="398" y="891"/>
                  </a:lnTo>
                  <a:lnTo>
                    <a:pt x="422" y="893"/>
                  </a:lnTo>
                  <a:lnTo>
                    <a:pt x="445" y="893"/>
                  </a:lnTo>
                  <a:lnTo>
                    <a:pt x="445" y="893"/>
                  </a:lnTo>
                  <a:lnTo>
                    <a:pt x="468" y="893"/>
                  </a:lnTo>
                  <a:lnTo>
                    <a:pt x="491" y="891"/>
                  </a:lnTo>
                  <a:lnTo>
                    <a:pt x="512" y="888"/>
                  </a:lnTo>
                  <a:lnTo>
                    <a:pt x="534" y="885"/>
                  </a:lnTo>
                  <a:lnTo>
                    <a:pt x="556" y="879"/>
                  </a:lnTo>
                  <a:lnTo>
                    <a:pt x="577" y="873"/>
                  </a:lnTo>
                  <a:lnTo>
                    <a:pt x="598" y="866"/>
                  </a:lnTo>
                  <a:lnTo>
                    <a:pt x="618" y="858"/>
                  </a:lnTo>
                  <a:lnTo>
                    <a:pt x="638" y="850"/>
                  </a:lnTo>
                  <a:lnTo>
                    <a:pt x="658" y="840"/>
                  </a:lnTo>
                  <a:lnTo>
                    <a:pt x="676" y="830"/>
                  </a:lnTo>
                  <a:lnTo>
                    <a:pt x="694" y="818"/>
                  </a:lnTo>
                  <a:lnTo>
                    <a:pt x="712" y="805"/>
                  </a:lnTo>
                  <a:lnTo>
                    <a:pt x="729" y="793"/>
                  </a:lnTo>
                  <a:lnTo>
                    <a:pt x="745" y="779"/>
                  </a:lnTo>
                  <a:lnTo>
                    <a:pt x="761" y="764"/>
                  </a:lnTo>
                  <a:lnTo>
                    <a:pt x="775" y="748"/>
                  </a:lnTo>
                  <a:lnTo>
                    <a:pt x="790" y="732"/>
                  </a:lnTo>
                  <a:lnTo>
                    <a:pt x="803" y="716"/>
                  </a:lnTo>
                  <a:lnTo>
                    <a:pt x="815" y="698"/>
                  </a:lnTo>
                  <a:lnTo>
                    <a:pt x="827" y="680"/>
                  </a:lnTo>
                  <a:lnTo>
                    <a:pt x="838" y="661"/>
                  </a:lnTo>
                  <a:lnTo>
                    <a:pt x="848" y="642"/>
                  </a:lnTo>
                  <a:lnTo>
                    <a:pt x="857" y="622"/>
                  </a:lnTo>
                  <a:lnTo>
                    <a:pt x="865" y="601"/>
                  </a:lnTo>
                  <a:lnTo>
                    <a:pt x="872" y="581"/>
                  </a:lnTo>
                  <a:lnTo>
                    <a:pt x="879" y="560"/>
                  </a:lnTo>
                  <a:lnTo>
                    <a:pt x="883" y="538"/>
                  </a:lnTo>
                  <a:lnTo>
                    <a:pt x="888" y="516"/>
                  </a:lnTo>
                  <a:lnTo>
                    <a:pt x="890" y="494"/>
                  </a:lnTo>
                  <a:lnTo>
                    <a:pt x="893" y="471"/>
                  </a:lnTo>
                  <a:lnTo>
                    <a:pt x="893" y="448"/>
                  </a:lnTo>
                  <a:lnTo>
                    <a:pt x="893" y="448"/>
                  </a:lnTo>
                  <a:close/>
                  <a:moveTo>
                    <a:pt x="445" y="773"/>
                  </a:moveTo>
                  <a:lnTo>
                    <a:pt x="445" y="773"/>
                  </a:lnTo>
                  <a:lnTo>
                    <a:pt x="428" y="773"/>
                  </a:lnTo>
                  <a:lnTo>
                    <a:pt x="411" y="772"/>
                  </a:lnTo>
                  <a:lnTo>
                    <a:pt x="395" y="770"/>
                  </a:lnTo>
                  <a:lnTo>
                    <a:pt x="379" y="766"/>
                  </a:lnTo>
                  <a:lnTo>
                    <a:pt x="364" y="763"/>
                  </a:lnTo>
                  <a:lnTo>
                    <a:pt x="348" y="758"/>
                  </a:lnTo>
                  <a:lnTo>
                    <a:pt x="333" y="754"/>
                  </a:lnTo>
                  <a:lnTo>
                    <a:pt x="318" y="748"/>
                  </a:lnTo>
                  <a:lnTo>
                    <a:pt x="303" y="741"/>
                  </a:lnTo>
                  <a:lnTo>
                    <a:pt x="289" y="734"/>
                  </a:lnTo>
                  <a:lnTo>
                    <a:pt x="275" y="726"/>
                  </a:lnTo>
                  <a:lnTo>
                    <a:pt x="263" y="717"/>
                  </a:lnTo>
                  <a:lnTo>
                    <a:pt x="250" y="707"/>
                  </a:lnTo>
                  <a:lnTo>
                    <a:pt x="237" y="698"/>
                  </a:lnTo>
                  <a:lnTo>
                    <a:pt x="226" y="688"/>
                  </a:lnTo>
                  <a:lnTo>
                    <a:pt x="214" y="676"/>
                  </a:lnTo>
                  <a:lnTo>
                    <a:pt x="204" y="666"/>
                  </a:lnTo>
                  <a:lnTo>
                    <a:pt x="193" y="653"/>
                  </a:lnTo>
                  <a:lnTo>
                    <a:pt x="183" y="641"/>
                  </a:lnTo>
                  <a:lnTo>
                    <a:pt x="175" y="628"/>
                  </a:lnTo>
                  <a:lnTo>
                    <a:pt x="166" y="615"/>
                  </a:lnTo>
                  <a:lnTo>
                    <a:pt x="158" y="601"/>
                  </a:lnTo>
                  <a:lnTo>
                    <a:pt x="151" y="588"/>
                  </a:lnTo>
                  <a:lnTo>
                    <a:pt x="145" y="573"/>
                  </a:lnTo>
                  <a:lnTo>
                    <a:pt x="138" y="558"/>
                  </a:lnTo>
                  <a:lnTo>
                    <a:pt x="134" y="543"/>
                  </a:lnTo>
                  <a:lnTo>
                    <a:pt x="129" y="527"/>
                  </a:lnTo>
                  <a:lnTo>
                    <a:pt x="126" y="512"/>
                  </a:lnTo>
                  <a:lnTo>
                    <a:pt x="123" y="495"/>
                  </a:lnTo>
                  <a:lnTo>
                    <a:pt x="121" y="478"/>
                  </a:lnTo>
                  <a:lnTo>
                    <a:pt x="120" y="462"/>
                  </a:lnTo>
                  <a:lnTo>
                    <a:pt x="120" y="445"/>
                  </a:lnTo>
                  <a:lnTo>
                    <a:pt x="120" y="445"/>
                  </a:lnTo>
                  <a:lnTo>
                    <a:pt x="120" y="429"/>
                  </a:lnTo>
                  <a:lnTo>
                    <a:pt x="121" y="411"/>
                  </a:lnTo>
                  <a:lnTo>
                    <a:pt x="123" y="395"/>
                  </a:lnTo>
                  <a:lnTo>
                    <a:pt x="127" y="379"/>
                  </a:lnTo>
                  <a:lnTo>
                    <a:pt x="130" y="363"/>
                  </a:lnTo>
                  <a:lnTo>
                    <a:pt x="135" y="348"/>
                  </a:lnTo>
                  <a:lnTo>
                    <a:pt x="139" y="333"/>
                  </a:lnTo>
                  <a:lnTo>
                    <a:pt x="145" y="318"/>
                  </a:lnTo>
                  <a:lnTo>
                    <a:pt x="152" y="303"/>
                  </a:lnTo>
                  <a:lnTo>
                    <a:pt x="159" y="289"/>
                  </a:lnTo>
                  <a:lnTo>
                    <a:pt x="167" y="275"/>
                  </a:lnTo>
                  <a:lnTo>
                    <a:pt x="176" y="263"/>
                  </a:lnTo>
                  <a:lnTo>
                    <a:pt x="185" y="250"/>
                  </a:lnTo>
                  <a:lnTo>
                    <a:pt x="195" y="237"/>
                  </a:lnTo>
                  <a:lnTo>
                    <a:pt x="205" y="226"/>
                  </a:lnTo>
                  <a:lnTo>
                    <a:pt x="217" y="214"/>
                  </a:lnTo>
                  <a:lnTo>
                    <a:pt x="228" y="204"/>
                  </a:lnTo>
                  <a:lnTo>
                    <a:pt x="240" y="194"/>
                  </a:lnTo>
                  <a:lnTo>
                    <a:pt x="252" y="183"/>
                  </a:lnTo>
                  <a:lnTo>
                    <a:pt x="265" y="174"/>
                  </a:lnTo>
                  <a:lnTo>
                    <a:pt x="278" y="166"/>
                  </a:lnTo>
                  <a:lnTo>
                    <a:pt x="291" y="158"/>
                  </a:lnTo>
                  <a:lnTo>
                    <a:pt x="306" y="151"/>
                  </a:lnTo>
                  <a:lnTo>
                    <a:pt x="320" y="144"/>
                  </a:lnTo>
                  <a:lnTo>
                    <a:pt x="335" y="138"/>
                  </a:lnTo>
                  <a:lnTo>
                    <a:pt x="350" y="134"/>
                  </a:lnTo>
                  <a:lnTo>
                    <a:pt x="366" y="129"/>
                  </a:lnTo>
                  <a:lnTo>
                    <a:pt x="382" y="126"/>
                  </a:lnTo>
                  <a:lnTo>
                    <a:pt x="398" y="123"/>
                  </a:lnTo>
                  <a:lnTo>
                    <a:pt x="415" y="121"/>
                  </a:lnTo>
                  <a:lnTo>
                    <a:pt x="431" y="120"/>
                  </a:lnTo>
                  <a:lnTo>
                    <a:pt x="448" y="120"/>
                  </a:lnTo>
                  <a:lnTo>
                    <a:pt x="448" y="120"/>
                  </a:lnTo>
                  <a:lnTo>
                    <a:pt x="464" y="120"/>
                  </a:lnTo>
                  <a:lnTo>
                    <a:pt x="481" y="121"/>
                  </a:lnTo>
                  <a:lnTo>
                    <a:pt x="498" y="123"/>
                  </a:lnTo>
                  <a:lnTo>
                    <a:pt x="514" y="127"/>
                  </a:lnTo>
                  <a:lnTo>
                    <a:pt x="530" y="130"/>
                  </a:lnTo>
                  <a:lnTo>
                    <a:pt x="545" y="135"/>
                  </a:lnTo>
                  <a:lnTo>
                    <a:pt x="560" y="139"/>
                  </a:lnTo>
                  <a:lnTo>
                    <a:pt x="575" y="145"/>
                  </a:lnTo>
                  <a:lnTo>
                    <a:pt x="590" y="152"/>
                  </a:lnTo>
                  <a:lnTo>
                    <a:pt x="603" y="159"/>
                  </a:lnTo>
                  <a:lnTo>
                    <a:pt x="617" y="167"/>
                  </a:lnTo>
                  <a:lnTo>
                    <a:pt x="630" y="176"/>
                  </a:lnTo>
                  <a:lnTo>
                    <a:pt x="643" y="186"/>
                  </a:lnTo>
                  <a:lnTo>
                    <a:pt x="655" y="195"/>
                  </a:lnTo>
                  <a:lnTo>
                    <a:pt x="667" y="205"/>
                  </a:lnTo>
                  <a:lnTo>
                    <a:pt x="678" y="217"/>
                  </a:lnTo>
                  <a:lnTo>
                    <a:pt x="690" y="227"/>
                  </a:lnTo>
                  <a:lnTo>
                    <a:pt x="699" y="240"/>
                  </a:lnTo>
                  <a:lnTo>
                    <a:pt x="709" y="252"/>
                  </a:lnTo>
                  <a:lnTo>
                    <a:pt x="719" y="265"/>
                  </a:lnTo>
                  <a:lnTo>
                    <a:pt x="727" y="278"/>
                  </a:lnTo>
                  <a:lnTo>
                    <a:pt x="735" y="292"/>
                  </a:lnTo>
                  <a:lnTo>
                    <a:pt x="742" y="305"/>
                  </a:lnTo>
                  <a:lnTo>
                    <a:pt x="749" y="320"/>
                  </a:lnTo>
                  <a:lnTo>
                    <a:pt x="754" y="335"/>
                  </a:lnTo>
                  <a:lnTo>
                    <a:pt x="759" y="350"/>
                  </a:lnTo>
                  <a:lnTo>
                    <a:pt x="764" y="366"/>
                  </a:lnTo>
                  <a:lnTo>
                    <a:pt x="767" y="381"/>
                  </a:lnTo>
                  <a:lnTo>
                    <a:pt x="769" y="398"/>
                  </a:lnTo>
                  <a:lnTo>
                    <a:pt x="772" y="415"/>
                  </a:lnTo>
                  <a:lnTo>
                    <a:pt x="773" y="431"/>
                  </a:lnTo>
                  <a:lnTo>
                    <a:pt x="774" y="448"/>
                  </a:lnTo>
                  <a:lnTo>
                    <a:pt x="774" y="448"/>
                  </a:lnTo>
                  <a:lnTo>
                    <a:pt x="773" y="464"/>
                  </a:lnTo>
                  <a:lnTo>
                    <a:pt x="772" y="482"/>
                  </a:lnTo>
                  <a:lnTo>
                    <a:pt x="769" y="498"/>
                  </a:lnTo>
                  <a:lnTo>
                    <a:pt x="767" y="514"/>
                  </a:lnTo>
                  <a:lnTo>
                    <a:pt x="762" y="530"/>
                  </a:lnTo>
                  <a:lnTo>
                    <a:pt x="758" y="545"/>
                  </a:lnTo>
                  <a:lnTo>
                    <a:pt x="753" y="560"/>
                  </a:lnTo>
                  <a:lnTo>
                    <a:pt x="747" y="575"/>
                  </a:lnTo>
                  <a:lnTo>
                    <a:pt x="741" y="590"/>
                  </a:lnTo>
                  <a:lnTo>
                    <a:pt x="734" y="604"/>
                  </a:lnTo>
                  <a:lnTo>
                    <a:pt x="726" y="618"/>
                  </a:lnTo>
                  <a:lnTo>
                    <a:pt x="716" y="630"/>
                  </a:lnTo>
                  <a:lnTo>
                    <a:pt x="707" y="643"/>
                  </a:lnTo>
                  <a:lnTo>
                    <a:pt x="698" y="656"/>
                  </a:lnTo>
                  <a:lnTo>
                    <a:pt x="688" y="667"/>
                  </a:lnTo>
                  <a:lnTo>
                    <a:pt x="677" y="679"/>
                  </a:lnTo>
                  <a:lnTo>
                    <a:pt x="666" y="689"/>
                  </a:lnTo>
                  <a:lnTo>
                    <a:pt x="653" y="699"/>
                  </a:lnTo>
                  <a:lnTo>
                    <a:pt x="641" y="710"/>
                  </a:lnTo>
                  <a:lnTo>
                    <a:pt x="628" y="719"/>
                  </a:lnTo>
                  <a:lnTo>
                    <a:pt x="615" y="727"/>
                  </a:lnTo>
                  <a:lnTo>
                    <a:pt x="601" y="735"/>
                  </a:lnTo>
                  <a:lnTo>
                    <a:pt x="587" y="742"/>
                  </a:lnTo>
                  <a:lnTo>
                    <a:pt x="572" y="749"/>
                  </a:lnTo>
                  <a:lnTo>
                    <a:pt x="557" y="755"/>
                  </a:lnTo>
                  <a:lnTo>
                    <a:pt x="542" y="759"/>
                  </a:lnTo>
                  <a:lnTo>
                    <a:pt x="526" y="764"/>
                  </a:lnTo>
                  <a:lnTo>
                    <a:pt x="511" y="767"/>
                  </a:lnTo>
                  <a:lnTo>
                    <a:pt x="495" y="770"/>
                  </a:lnTo>
                  <a:lnTo>
                    <a:pt x="478" y="772"/>
                  </a:lnTo>
                  <a:lnTo>
                    <a:pt x="462" y="773"/>
                  </a:lnTo>
                  <a:lnTo>
                    <a:pt x="445" y="773"/>
                  </a:lnTo>
                  <a:lnTo>
                    <a:pt x="445" y="773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31">
              <a:extLst>
                <a:ext uri="{FF2B5EF4-FFF2-40B4-BE49-F238E27FC236}">
                  <a16:creationId xmlns:a16="http://schemas.microsoft.com/office/drawing/2014/main" id="{4B70B7DD-B041-4ECA-A66A-ECA87664D9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62301" y="3997326"/>
              <a:ext cx="68263" cy="68263"/>
            </a:xfrm>
            <a:custGeom>
              <a:avLst/>
              <a:gdLst>
                <a:gd name="T0" fmla="*/ 86 w 86"/>
                <a:gd name="T1" fmla="*/ 44 h 87"/>
                <a:gd name="T2" fmla="*/ 86 w 86"/>
                <a:gd name="T3" fmla="*/ 44 h 87"/>
                <a:gd name="T4" fmla="*/ 86 w 86"/>
                <a:gd name="T5" fmla="*/ 52 h 87"/>
                <a:gd name="T6" fmla="*/ 83 w 86"/>
                <a:gd name="T7" fmla="*/ 60 h 87"/>
                <a:gd name="T8" fmla="*/ 80 w 86"/>
                <a:gd name="T9" fmla="*/ 68 h 87"/>
                <a:gd name="T10" fmla="*/ 74 w 86"/>
                <a:gd name="T11" fmla="*/ 74 h 87"/>
                <a:gd name="T12" fmla="*/ 68 w 86"/>
                <a:gd name="T13" fmla="*/ 80 h 87"/>
                <a:gd name="T14" fmla="*/ 60 w 86"/>
                <a:gd name="T15" fmla="*/ 83 h 87"/>
                <a:gd name="T16" fmla="*/ 52 w 86"/>
                <a:gd name="T17" fmla="*/ 87 h 87"/>
                <a:gd name="T18" fmla="*/ 43 w 86"/>
                <a:gd name="T19" fmla="*/ 87 h 87"/>
                <a:gd name="T20" fmla="*/ 43 w 86"/>
                <a:gd name="T21" fmla="*/ 87 h 87"/>
                <a:gd name="T22" fmla="*/ 35 w 86"/>
                <a:gd name="T23" fmla="*/ 86 h 87"/>
                <a:gd name="T24" fmla="*/ 27 w 86"/>
                <a:gd name="T25" fmla="*/ 83 h 87"/>
                <a:gd name="T26" fmla="*/ 19 w 86"/>
                <a:gd name="T27" fmla="*/ 80 h 87"/>
                <a:gd name="T28" fmla="*/ 13 w 86"/>
                <a:gd name="T29" fmla="*/ 74 h 87"/>
                <a:gd name="T30" fmla="*/ 7 w 86"/>
                <a:gd name="T31" fmla="*/ 67 h 87"/>
                <a:gd name="T32" fmla="*/ 4 w 86"/>
                <a:gd name="T33" fmla="*/ 60 h 87"/>
                <a:gd name="T34" fmla="*/ 1 w 86"/>
                <a:gd name="T35" fmla="*/ 52 h 87"/>
                <a:gd name="T36" fmla="*/ 0 w 86"/>
                <a:gd name="T37" fmla="*/ 43 h 87"/>
                <a:gd name="T38" fmla="*/ 0 w 86"/>
                <a:gd name="T39" fmla="*/ 43 h 87"/>
                <a:gd name="T40" fmla="*/ 1 w 86"/>
                <a:gd name="T41" fmla="*/ 34 h 87"/>
                <a:gd name="T42" fmla="*/ 5 w 86"/>
                <a:gd name="T43" fmla="*/ 24 h 87"/>
                <a:gd name="T44" fmla="*/ 9 w 86"/>
                <a:gd name="T45" fmla="*/ 16 h 87"/>
                <a:gd name="T46" fmla="*/ 16 w 86"/>
                <a:gd name="T47" fmla="*/ 10 h 87"/>
                <a:gd name="T48" fmla="*/ 16 w 86"/>
                <a:gd name="T49" fmla="*/ 10 h 87"/>
                <a:gd name="T50" fmla="*/ 22 w 86"/>
                <a:gd name="T51" fmla="*/ 5 h 87"/>
                <a:gd name="T52" fmla="*/ 29 w 86"/>
                <a:gd name="T53" fmla="*/ 3 h 87"/>
                <a:gd name="T54" fmla="*/ 36 w 86"/>
                <a:gd name="T55" fmla="*/ 0 h 87"/>
                <a:gd name="T56" fmla="*/ 44 w 86"/>
                <a:gd name="T57" fmla="*/ 0 h 87"/>
                <a:gd name="T58" fmla="*/ 44 w 86"/>
                <a:gd name="T59" fmla="*/ 0 h 87"/>
                <a:gd name="T60" fmla="*/ 51 w 86"/>
                <a:gd name="T61" fmla="*/ 0 h 87"/>
                <a:gd name="T62" fmla="*/ 58 w 86"/>
                <a:gd name="T63" fmla="*/ 3 h 87"/>
                <a:gd name="T64" fmla="*/ 65 w 86"/>
                <a:gd name="T65" fmla="*/ 6 h 87"/>
                <a:gd name="T66" fmla="*/ 70 w 86"/>
                <a:gd name="T67" fmla="*/ 10 h 87"/>
                <a:gd name="T68" fmla="*/ 70 w 86"/>
                <a:gd name="T69" fmla="*/ 10 h 87"/>
                <a:gd name="T70" fmla="*/ 77 w 86"/>
                <a:gd name="T71" fmla="*/ 16 h 87"/>
                <a:gd name="T72" fmla="*/ 83 w 86"/>
                <a:gd name="T73" fmla="*/ 24 h 87"/>
                <a:gd name="T74" fmla="*/ 85 w 86"/>
                <a:gd name="T75" fmla="*/ 34 h 87"/>
                <a:gd name="T76" fmla="*/ 86 w 86"/>
                <a:gd name="T77" fmla="*/ 44 h 87"/>
                <a:gd name="T78" fmla="*/ 86 w 86"/>
                <a:gd name="T79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6" h="87">
                  <a:moveTo>
                    <a:pt x="86" y="44"/>
                  </a:moveTo>
                  <a:lnTo>
                    <a:pt x="86" y="44"/>
                  </a:lnTo>
                  <a:lnTo>
                    <a:pt x="86" y="52"/>
                  </a:lnTo>
                  <a:lnTo>
                    <a:pt x="83" y="60"/>
                  </a:lnTo>
                  <a:lnTo>
                    <a:pt x="80" y="68"/>
                  </a:lnTo>
                  <a:lnTo>
                    <a:pt x="74" y="74"/>
                  </a:lnTo>
                  <a:lnTo>
                    <a:pt x="68" y="80"/>
                  </a:lnTo>
                  <a:lnTo>
                    <a:pt x="60" y="83"/>
                  </a:lnTo>
                  <a:lnTo>
                    <a:pt x="52" y="87"/>
                  </a:lnTo>
                  <a:lnTo>
                    <a:pt x="43" y="87"/>
                  </a:lnTo>
                  <a:lnTo>
                    <a:pt x="43" y="87"/>
                  </a:lnTo>
                  <a:lnTo>
                    <a:pt x="35" y="86"/>
                  </a:lnTo>
                  <a:lnTo>
                    <a:pt x="27" y="83"/>
                  </a:lnTo>
                  <a:lnTo>
                    <a:pt x="19" y="80"/>
                  </a:lnTo>
                  <a:lnTo>
                    <a:pt x="13" y="74"/>
                  </a:lnTo>
                  <a:lnTo>
                    <a:pt x="7" y="67"/>
                  </a:lnTo>
                  <a:lnTo>
                    <a:pt x="4" y="60"/>
                  </a:lnTo>
                  <a:lnTo>
                    <a:pt x="1" y="52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1" y="34"/>
                  </a:lnTo>
                  <a:lnTo>
                    <a:pt x="5" y="24"/>
                  </a:lnTo>
                  <a:lnTo>
                    <a:pt x="9" y="16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22" y="5"/>
                  </a:lnTo>
                  <a:lnTo>
                    <a:pt x="29" y="3"/>
                  </a:lnTo>
                  <a:lnTo>
                    <a:pt x="36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51" y="0"/>
                  </a:lnTo>
                  <a:lnTo>
                    <a:pt x="58" y="3"/>
                  </a:lnTo>
                  <a:lnTo>
                    <a:pt x="65" y="6"/>
                  </a:lnTo>
                  <a:lnTo>
                    <a:pt x="70" y="10"/>
                  </a:lnTo>
                  <a:lnTo>
                    <a:pt x="70" y="10"/>
                  </a:lnTo>
                  <a:lnTo>
                    <a:pt x="77" y="16"/>
                  </a:lnTo>
                  <a:lnTo>
                    <a:pt x="83" y="24"/>
                  </a:lnTo>
                  <a:lnTo>
                    <a:pt x="85" y="34"/>
                  </a:lnTo>
                  <a:lnTo>
                    <a:pt x="86" y="44"/>
                  </a:lnTo>
                  <a:lnTo>
                    <a:pt x="86" y="44"/>
                  </a:lnTo>
                  <a:close/>
                </a:path>
              </a:pathLst>
            </a:custGeom>
            <a:noFill/>
            <a:ln w="3175">
              <a:solidFill>
                <a:srgbClr val="434A5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32">
              <a:extLst>
                <a:ext uri="{FF2B5EF4-FFF2-40B4-BE49-F238E27FC236}">
                  <a16:creationId xmlns:a16="http://schemas.microsoft.com/office/drawing/2014/main" id="{25A9EF91-96E9-40AF-A1DD-E2DE0DBF337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62301" y="3997326"/>
              <a:ext cx="68263" cy="68263"/>
            </a:xfrm>
            <a:custGeom>
              <a:avLst/>
              <a:gdLst>
                <a:gd name="T0" fmla="*/ 74 w 86"/>
                <a:gd name="T1" fmla="*/ 13 h 87"/>
                <a:gd name="T2" fmla="*/ 74 w 86"/>
                <a:gd name="T3" fmla="*/ 13 h 87"/>
                <a:gd name="T4" fmla="*/ 80 w 86"/>
                <a:gd name="T5" fmla="*/ 20 h 87"/>
                <a:gd name="T6" fmla="*/ 84 w 86"/>
                <a:gd name="T7" fmla="*/ 27 h 87"/>
                <a:gd name="T8" fmla="*/ 86 w 86"/>
                <a:gd name="T9" fmla="*/ 35 h 87"/>
                <a:gd name="T10" fmla="*/ 86 w 86"/>
                <a:gd name="T11" fmla="*/ 44 h 87"/>
                <a:gd name="T12" fmla="*/ 86 w 86"/>
                <a:gd name="T13" fmla="*/ 52 h 87"/>
                <a:gd name="T14" fmla="*/ 84 w 86"/>
                <a:gd name="T15" fmla="*/ 60 h 87"/>
                <a:gd name="T16" fmla="*/ 80 w 86"/>
                <a:gd name="T17" fmla="*/ 67 h 87"/>
                <a:gd name="T18" fmla="*/ 74 w 86"/>
                <a:gd name="T19" fmla="*/ 74 h 87"/>
                <a:gd name="T20" fmla="*/ 74 w 86"/>
                <a:gd name="T21" fmla="*/ 74 h 87"/>
                <a:gd name="T22" fmla="*/ 67 w 86"/>
                <a:gd name="T23" fmla="*/ 80 h 87"/>
                <a:gd name="T24" fmla="*/ 60 w 86"/>
                <a:gd name="T25" fmla="*/ 84 h 87"/>
                <a:gd name="T26" fmla="*/ 52 w 86"/>
                <a:gd name="T27" fmla="*/ 87 h 87"/>
                <a:gd name="T28" fmla="*/ 43 w 86"/>
                <a:gd name="T29" fmla="*/ 87 h 87"/>
                <a:gd name="T30" fmla="*/ 35 w 86"/>
                <a:gd name="T31" fmla="*/ 87 h 87"/>
                <a:gd name="T32" fmla="*/ 27 w 86"/>
                <a:gd name="T33" fmla="*/ 83 h 87"/>
                <a:gd name="T34" fmla="*/ 20 w 86"/>
                <a:gd name="T35" fmla="*/ 80 h 87"/>
                <a:gd name="T36" fmla="*/ 13 w 86"/>
                <a:gd name="T37" fmla="*/ 74 h 87"/>
                <a:gd name="T38" fmla="*/ 13 w 86"/>
                <a:gd name="T39" fmla="*/ 74 h 87"/>
                <a:gd name="T40" fmla="*/ 6 w 86"/>
                <a:gd name="T41" fmla="*/ 66 h 87"/>
                <a:gd name="T42" fmla="*/ 2 w 86"/>
                <a:gd name="T43" fmla="*/ 57 h 87"/>
                <a:gd name="T44" fmla="*/ 0 w 86"/>
                <a:gd name="T45" fmla="*/ 48 h 87"/>
                <a:gd name="T46" fmla="*/ 0 w 86"/>
                <a:gd name="T47" fmla="*/ 38 h 87"/>
                <a:gd name="T48" fmla="*/ 0 w 86"/>
                <a:gd name="T49" fmla="*/ 38 h 87"/>
                <a:gd name="T50" fmla="*/ 1 w 86"/>
                <a:gd name="T51" fmla="*/ 31 h 87"/>
                <a:gd name="T52" fmla="*/ 5 w 86"/>
                <a:gd name="T53" fmla="*/ 24 h 87"/>
                <a:gd name="T54" fmla="*/ 8 w 86"/>
                <a:gd name="T55" fmla="*/ 19 h 87"/>
                <a:gd name="T56" fmla="*/ 13 w 86"/>
                <a:gd name="T57" fmla="*/ 13 h 87"/>
                <a:gd name="T58" fmla="*/ 13 w 86"/>
                <a:gd name="T59" fmla="*/ 13 h 87"/>
                <a:gd name="T60" fmla="*/ 19 w 86"/>
                <a:gd name="T61" fmla="*/ 7 h 87"/>
                <a:gd name="T62" fmla="*/ 24 w 86"/>
                <a:gd name="T63" fmla="*/ 4 h 87"/>
                <a:gd name="T64" fmla="*/ 31 w 86"/>
                <a:gd name="T65" fmla="*/ 1 h 87"/>
                <a:gd name="T66" fmla="*/ 38 w 86"/>
                <a:gd name="T67" fmla="*/ 0 h 87"/>
                <a:gd name="T68" fmla="*/ 38 w 86"/>
                <a:gd name="T69" fmla="*/ 0 h 87"/>
                <a:gd name="T70" fmla="*/ 48 w 86"/>
                <a:gd name="T71" fmla="*/ 0 h 87"/>
                <a:gd name="T72" fmla="*/ 58 w 86"/>
                <a:gd name="T73" fmla="*/ 3 h 87"/>
                <a:gd name="T74" fmla="*/ 67 w 86"/>
                <a:gd name="T75" fmla="*/ 6 h 87"/>
                <a:gd name="T76" fmla="*/ 74 w 86"/>
                <a:gd name="T77" fmla="*/ 13 h 87"/>
                <a:gd name="T78" fmla="*/ 74 w 86"/>
                <a:gd name="T79" fmla="*/ 1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6" h="87">
                  <a:moveTo>
                    <a:pt x="74" y="13"/>
                  </a:moveTo>
                  <a:lnTo>
                    <a:pt x="74" y="13"/>
                  </a:lnTo>
                  <a:lnTo>
                    <a:pt x="80" y="20"/>
                  </a:lnTo>
                  <a:lnTo>
                    <a:pt x="84" y="27"/>
                  </a:lnTo>
                  <a:lnTo>
                    <a:pt x="86" y="35"/>
                  </a:lnTo>
                  <a:lnTo>
                    <a:pt x="86" y="44"/>
                  </a:lnTo>
                  <a:lnTo>
                    <a:pt x="86" y="52"/>
                  </a:lnTo>
                  <a:lnTo>
                    <a:pt x="84" y="60"/>
                  </a:lnTo>
                  <a:lnTo>
                    <a:pt x="80" y="67"/>
                  </a:lnTo>
                  <a:lnTo>
                    <a:pt x="74" y="74"/>
                  </a:lnTo>
                  <a:lnTo>
                    <a:pt x="74" y="74"/>
                  </a:lnTo>
                  <a:lnTo>
                    <a:pt x="67" y="80"/>
                  </a:lnTo>
                  <a:lnTo>
                    <a:pt x="60" y="84"/>
                  </a:lnTo>
                  <a:lnTo>
                    <a:pt x="52" y="87"/>
                  </a:lnTo>
                  <a:lnTo>
                    <a:pt x="43" y="87"/>
                  </a:lnTo>
                  <a:lnTo>
                    <a:pt x="35" y="87"/>
                  </a:lnTo>
                  <a:lnTo>
                    <a:pt x="27" y="83"/>
                  </a:lnTo>
                  <a:lnTo>
                    <a:pt x="20" y="80"/>
                  </a:lnTo>
                  <a:lnTo>
                    <a:pt x="13" y="74"/>
                  </a:lnTo>
                  <a:lnTo>
                    <a:pt x="13" y="74"/>
                  </a:lnTo>
                  <a:lnTo>
                    <a:pt x="6" y="66"/>
                  </a:lnTo>
                  <a:lnTo>
                    <a:pt x="2" y="57"/>
                  </a:lnTo>
                  <a:lnTo>
                    <a:pt x="0" y="48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1" y="31"/>
                  </a:lnTo>
                  <a:lnTo>
                    <a:pt x="5" y="24"/>
                  </a:lnTo>
                  <a:lnTo>
                    <a:pt x="8" y="19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9" y="7"/>
                  </a:lnTo>
                  <a:lnTo>
                    <a:pt x="24" y="4"/>
                  </a:lnTo>
                  <a:lnTo>
                    <a:pt x="31" y="1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48" y="0"/>
                  </a:lnTo>
                  <a:lnTo>
                    <a:pt x="58" y="3"/>
                  </a:lnTo>
                  <a:lnTo>
                    <a:pt x="67" y="6"/>
                  </a:lnTo>
                  <a:lnTo>
                    <a:pt x="74" y="13"/>
                  </a:lnTo>
                  <a:lnTo>
                    <a:pt x="74" y="13"/>
                  </a:lnTo>
                  <a:close/>
                </a:path>
              </a:pathLst>
            </a:custGeom>
            <a:solidFill>
              <a:srgbClr val="B3B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33">
              <a:extLst>
                <a:ext uri="{FF2B5EF4-FFF2-40B4-BE49-F238E27FC236}">
                  <a16:creationId xmlns:a16="http://schemas.microsoft.com/office/drawing/2014/main" id="{0C017A04-3F2D-45AF-9E8C-34FB94C47F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63888" y="3771901"/>
              <a:ext cx="66675" cy="233363"/>
            </a:xfrm>
            <a:custGeom>
              <a:avLst/>
              <a:gdLst>
                <a:gd name="T0" fmla="*/ 86 w 86"/>
                <a:gd name="T1" fmla="*/ 2 h 293"/>
                <a:gd name="T2" fmla="*/ 68 w 86"/>
                <a:gd name="T3" fmla="*/ 293 h 293"/>
                <a:gd name="T4" fmla="*/ 68 w 86"/>
                <a:gd name="T5" fmla="*/ 293 h 293"/>
                <a:gd name="T6" fmla="*/ 63 w 86"/>
                <a:gd name="T7" fmla="*/ 289 h 293"/>
                <a:gd name="T8" fmla="*/ 56 w 86"/>
                <a:gd name="T9" fmla="*/ 286 h 293"/>
                <a:gd name="T10" fmla="*/ 49 w 86"/>
                <a:gd name="T11" fmla="*/ 283 h 293"/>
                <a:gd name="T12" fmla="*/ 42 w 86"/>
                <a:gd name="T13" fmla="*/ 283 h 293"/>
                <a:gd name="T14" fmla="*/ 42 w 86"/>
                <a:gd name="T15" fmla="*/ 283 h 293"/>
                <a:gd name="T16" fmla="*/ 34 w 86"/>
                <a:gd name="T17" fmla="*/ 283 h 293"/>
                <a:gd name="T18" fmla="*/ 27 w 86"/>
                <a:gd name="T19" fmla="*/ 286 h 293"/>
                <a:gd name="T20" fmla="*/ 20 w 86"/>
                <a:gd name="T21" fmla="*/ 288 h 293"/>
                <a:gd name="T22" fmla="*/ 14 w 86"/>
                <a:gd name="T23" fmla="*/ 293 h 293"/>
                <a:gd name="T24" fmla="*/ 0 w 86"/>
                <a:gd name="T25" fmla="*/ 2 h 293"/>
                <a:gd name="T26" fmla="*/ 0 w 86"/>
                <a:gd name="T27" fmla="*/ 2 h 293"/>
                <a:gd name="T28" fmla="*/ 21 w 86"/>
                <a:gd name="T29" fmla="*/ 0 h 293"/>
                <a:gd name="T30" fmla="*/ 43 w 86"/>
                <a:gd name="T31" fmla="*/ 0 h 293"/>
                <a:gd name="T32" fmla="*/ 43 w 86"/>
                <a:gd name="T33" fmla="*/ 0 h 293"/>
                <a:gd name="T34" fmla="*/ 64 w 86"/>
                <a:gd name="T35" fmla="*/ 0 h 293"/>
                <a:gd name="T36" fmla="*/ 86 w 86"/>
                <a:gd name="T37" fmla="*/ 2 h 293"/>
                <a:gd name="T38" fmla="*/ 86 w 86"/>
                <a:gd name="T39" fmla="*/ 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293">
                  <a:moveTo>
                    <a:pt x="86" y="2"/>
                  </a:moveTo>
                  <a:lnTo>
                    <a:pt x="68" y="293"/>
                  </a:lnTo>
                  <a:lnTo>
                    <a:pt x="68" y="293"/>
                  </a:lnTo>
                  <a:lnTo>
                    <a:pt x="63" y="289"/>
                  </a:lnTo>
                  <a:lnTo>
                    <a:pt x="56" y="286"/>
                  </a:lnTo>
                  <a:lnTo>
                    <a:pt x="49" y="283"/>
                  </a:lnTo>
                  <a:lnTo>
                    <a:pt x="42" y="283"/>
                  </a:lnTo>
                  <a:lnTo>
                    <a:pt x="42" y="283"/>
                  </a:lnTo>
                  <a:lnTo>
                    <a:pt x="34" y="283"/>
                  </a:lnTo>
                  <a:lnTo>
                    <a:pt x="27" y="286"/>
                  </a:lnTo>
                  <a:lnTo>
                    <a:pt x="20" y="288"/>
                  </a:lnTo>
                  <a:lnTo>
                    <a:pt x="14" y="293"/>
                  </a:lnTo>
                  <a:lnTo>
                    <a:pt x="0" y="2"/>
                  </a:lnTo>
                  <a:lnTo>
                    <a:pt x="0" y="2"/>
                  </a:lnTo>
                  <a:lnTo>
                    <a:pt x="21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64" y="0"/>
                  </a:lnTo>
                  <a:lnTo>
                    <a:pt x="86" y="2"/>
                  </a:lnTo>
                  <a:lnTo>
                    <a:pt x="86" y="2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34">
              <a:extLst>
                <a:ext uri="{FF2B5EF4-FFF2-40B4-BE49-F238E27FC236}">
                  <a16:creationId xmlns:a16="http://schemas.microsoft.com/office/drawing/2014/main" id="{FE2524BE-A34B-4F41-B2A0-6FFE0FB3D0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60713" y="4059238"/>
              <a:ext cx="68263" cy="231775"/>
            </a:xfrm>
            <a:custGeom>
              <a:avLst/>
              <a:gdLst>
                <a:gd name="T0" fmla="*/ 0 w 86"/>
                <a:gd name="T1" fmla="*/ 291 h 293"/>
                <a:gd name="T2" fmla="*/ 17 w 86"/>
                <a:gd name="T3" fmla="*/ 0 h 293"/>
                <a:gd name="T4" fmla="*/ 17 w 86"/>
                <a:gd name="T5" fmla="*/ 0 h 293"/>
                <a:gd name="T6" fmla="*/ 23 w 86"/>
                <a:gd name="T7" fmla="*/ 4 h 293"/>
                <a:gd name="T8" fmla="*/ 30 w 86"/>
                <a:gd name="T9" fmla="*/ 7 h 293"/>
                <a:gd name="T10" fmla="*/ 37 w 86"/>
                <a:gd name="T11" fmla="*/ 10 h 293"/>
                <a:gd name="T12" fmla="*/ 44 w 86"/>
                <a:gd name="T13" fmla="*/ 10 h 293"/>
                <a:gd name="T14" fmla="*/ 44 w 86"/>
                <a:gd name="T15" fmla="*/ 10 h 293"/>
                <a:gd name="T16" fmla="*/ 52 w 86"/>
                <a:gd name="T17" fmla="*/ 10 h 293"/>
                <a:gd name="T18" fmla="*/ 59 w 86"/>
                <a:gd name="T19" fmla="*/ 7 h 293"/>
                <a:gd name="T20" fmla="*/ 66 w 86"/>
                <a:gd name="T21" fmla="*/ 5 h 293"/>
                <a:gd name="T22" fmla="*/ 71 w 86"/>
                <a:gd name="T23" fmla="*/ 0 h 293"/>
                <a:gd name="T24" fmla="*/ 86 w 86"/>
                <a:gd name="T25" fmla="*/ 291 h 293"/>
                <a:gd name="T26" fmla="*/ 86 w 86"/>
                <a:gd name="T27" fmla="*/ 291 h 293"/>
                <a:gd name="T28" fmla="*/ 64 w 86"/>
                <a:gd name="T29" fmla="*/ 293 h 293"/>
                <a:gd name="T30" fmla="*/ 43 w 86"/>
                <a:gd name="T31" fmla="*/ 293 h 293"/>
                <a:gd name="T32" fmla="*/ 43 w 86"/>
                <a:gd name="T33" fmla="*/ 293 h 293"/>
                <a:gd name="T34" fmla="*/ 22 w 86"/>
                <a:gd name="T35" fmla="*/ 293 h 293"/>
                <a:gd name="T36" fmla="*/ 0 w 86"/>
                <a:gd name="T37" fmla="*/ 291 h 293"/>
                <a:gd name="T38" fmla="*/ 0 w 86"/>
                <a:gd name="T39" fmla="*/ 291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293">
                  <a:moveTo>
                    <a:pt x="0" y="291"/>
                  </a:moveTo>
                  <a:lnTo>
                    <a:pt x="17" y="0"/>
                  </a:lnTo>
                  <a:lnTo>
                    <a:pt x="17" y="0"/>
                  </a:lnTo>
                  <a:lnTo>
                    <a:pt x="23" y="4"/>
                  </a:lnTo>
                  <a:lnTo>
                    <a:pt x="30" y="7"/>
                  </a:lnTo>
                  <a:lnTo>
                    <a:pt x="37" y="10"/>
                  </a:lnTo>
                  <a:lnTo>
                    <a:pt x="44" y="10"/>
                  </a:lnTo>
                  <a:lnTo>
                    <a:pt x="44" y="10"/>
                  </a:lnTo>
                  <a:lnTo>
                    <a:pt x="52" y="10"/>
                  </a:lnTo>
                  <a:lnTo>
                    <a:pt x="59" y="7"/>
                  </a:lnTo>
                  <a:lnTo>
                    <a:pt x="66" y="5"/>
                  </a:lnTo>
                  <a:lnTo>
                    <a:pt x="71" y="0"/>
                  </a:lnTo>
                  <a:lnTo>
                    <a:pt x="86" y="291"/>
                  </a:lnTo>
                  <a:lnTo>
                    <a:pt x="86" y="291"/>
                  </a:lnTo>
                  <a:lnTo>
                    <a:pt x="64" y="293"/>
                  </a:lnTo>
                  <a:lnTo>
                    <a:pt x="43" y="293"/>
                  </a:lnTo>
                  <a:lnTo>
                    <a:pt x="43" y="293"/>
                  </a:lnTo>
                  <a:lnTo>
                    <a:pt x="22" y="293"/>
                  </a:lnTo>
                  <a:lnTo>
                    <a:pt x="0" y="291"/>
                  </a:lnTo>
                  <a:lnTo>
                    <a:pt x="0" y="291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35">
              <a:extLst>
                <a:ext uri="{FF2B5EF4-FFF2-40B4-BE49-F238E27FC236}">
                  <a16:creationId xmlns:a16="http://schemas.microsoft.com/office/drawing/2014/main" id="{D3EB0C9D-71F6-4924-B409-5853AF63E5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22626" y="3998913"/>
              <a:ext cx="233363" cy="68263"/>
            </a:xfrm>
            <a:custGeom>
              <a:avLst/>
              <a:gdLst>
                <a:gd name="T0" fmla="*/ 290 w 294"/>
                <a:gd name="T1" fmla="*/ 85 h 85"/>
                <a:gd name="T2" fmla="*/ 0 w 294"/>
                <a:gd name="T3" fmla="*/ 68 h 85"/>
                <a:gd name="T4" fmla="*/ 0 w 294"/>
                <a:gd name="T5" fmla="*/ 68 h 85"/>
                <a:gd name="T6" fmla="*/ 5 w 294"/>
                <a:gd name="T7" fmla="*/ 62 h 85"/>
                <a:gd name="T8" fmla="*/ 7 w 294"/>
                <a:gd name="T9" fmla="*/ 55 h 85"/>
                <a:gd name="T10" fmla="*/ 9 w 294"/>
                <a:gd name="T11" fmla="*/ 48 h 85"/>
                <a:gd name="T12" fmla="*/ 9 w 294"/>
                <a:gd name="T13" fmla="*/ 41 h 85"/>
                <a:gd name="T14" fmla="*/ 9 w 294"/>
                <a:gd name="T15" fmla="*/ 41 h 85"/>
                <a:gd name="T16" fmla="*/ 9 w 294"/>
                <a:gd name="T17" fmla="*/ 33 h 85"/>
                <a:gd name="T18" fmla="*/ 7 w 294"/>
                <a:gd name="T19" fmla="*/ 26 h 85"/>
                <a:gd name="T20" fmla="*/ 5 w 294"/>
                <a:gd name="T21" fmla="*/ 19 h 85"/>
                <a:gd name="T22" fmla="*/ 0 w 294"/>
                <a:gd name="T23" fmla="*/ 13 h 85"/>
                <a:gd name="T24" fmla="*/ 290 w 294"/>
                <a:gd name="T25" fmla="*/ 0 h 85"/>
                <a:gd name="T26" fmla="*/ 290 w 294"/>
                <a:gd name="T27" fmla="*/ 0 h 85"/>
                <a:gd name="T28" fmla="*/ 293 w 294"/>
                <a:gd name="T29" fmla="*/ 20 h 85"/>
                <a:gd name="T30" fmla="*/ 294 w 294"/>
                <a:gd name="T31" fmla="*/ 42 h 85"/>
                <a:gd name="T32" fmla="*/ 294 w 294"/>
                <a:gd name="T33" fmla="*/ 42 h 85"/>
                <a:gd name="T34" fmla="*/ 293 w 294"/>
                <a:gd name="T35" fmla="*/ 63 h 85"/>
                <a:gd name="T36" fmla="*/ 290 w 294"/>
                <a:gd name="T37" fmla="*/ 85 h 85"/>
                <a:gd name="T38" fmla="*/ 290 w 294"/>
                <a:gd name="T3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4" h="85">
                  <a:moveTo>
                    <a:pt x="290" y="85"/>
                  </a:moveTo>
                  <a:lnTo>
                    <a:pt x="0" y="68"/>
                  </a:lnTo>
                  <a:lnTo>
                    <a:pt x="0" y="68"/>
                  </a:lnTo>
                  <a:lnTo>
                    <a:pt x="5" y="62"/>
                  </a:lnTo>
                  <a:lnTo>
                    <a:pt x="7" y="55"/>
                  </a:lnTo>
                  <a:lnTo>
                    <a:pt x="9" y="48"/>
                  </a:lnTo>
                  <a:lnTo>
                    <a:pt x="9" y="41"/>
                  </a:lnTo>
                  <a:lnTo>
                    <a:pt x="9" y="41"/>
                  </a:lnTo>
                  <a:lnTo>
                    <a:pt x="9" y="33"/>
                  </a:lnTo>
                  <a:lnTo>
                    <a:pt x="7" y="26"/>
                  </a:lnTo>
                  <a:lnTo>
                    <a:pt x="5" y="19"/>
                  </a:lnTo>
                  <a:lnTo>
                    <a:pt x="0" y="13"/>
                  </a:lnTo>
                  <a:lnTo>
                    <a:pt x="290" y="0"/>
                  </a:lnTo>
                  <a:lnTo>
                    <a:pt x="290" y="0"/>
                  </a:lnTo>
                  <a:lnTo>
                    <a:pt x="293" y="20"/>
                  </a:lnTo>
                  <a:lnTo>
                    <a:pt x="294" y="42"/>
                  </a:lnTo>
                  <a:lnTo>
                    <a:pt x="294" y="42"/>
                  </a:lnTo>
                  <a:lnTo>
                    <a:pt x="293" y="63"/>
                  </a:lnTo>
                  <a:lnTo>
                    <a:pt x="290" y="85"/>
                  </a:lnTo>
                  <a:lnTo>
                    <a:pt x="290" y="85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36">
              <a:extLst>
                <a:ext uri="{FF2B5EF4-FFF2-40B4-BE49-F238E27FC236}">
                  <a16:creationId xmlns:a16="http://schemas.microsoft.com/office/drawing/2014/main" id="{A499F1F6-7229-4598-8D95-7ECD471ABF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36876" y="3997326"/>
              <a:ext cx="231775" cy="66675"/>
            </a:xfrm>
            <a:custGeom>
              <a:avLst/>
              <a:gdLst>
                <a:gd name="T0" fmla="*/ 2 w 292"/>
                <a:gd name="T1" fmla="*/ 0 h 85"/>
                <a:gd name="T2" fmla="*/ 292 w 292"/>
                <a:gd name="T3" fmla="*/ 17 h 85"/>
                <a:gd name="T4" fmla="*/ 292 w 292"/>
                <a:gd name="T5" fmla="*/ 17 h 85"/>
                <a:gd name="T6" fmla="*/ 289 w 292"/>
                <a:gd name="T7" fmla="*/ 23 h 85"/>
                <a:gd name="T8" fmla="*/ 285 w 292"/>
                <a:gd name="T9" fmla="*/ 30 h 85"/>
                <a:gd name="T10" fmla="*/ 283 w 292"/>
                <a:gd name="T11" fmla="*/ 37 h 85"/>
                <a:gd name="T12" fmla="*/ 283 w 292"/>
                <a:gd name="T13" fmla="*/ 44 h 85"/>
                <a:gd name="T14" fmla="*/ 283 w 292"/>
                <a:gd name="T15" fmla="*/ 44 h 85"/>
                <a:gd name="T16" fmla="*/ 283 w 292"/>
                <a:gd name="T17" fmla="*/ 52 h 85"/>
                <a:gd name="T18" fmla="*/ 285 w 292"/>
                <a:gd name="T19" fmla="*/ 59 h 85"/>
                <a:gd name="T20" fmla="*/ 288 w 292"/>
                <a:gd name="T21" fmla="*/ 66 h 85"/>
                <a:gd name="T22" fmla="*/ 292 w 292"/>
                <a:gd name="T23" fmla="*/ 72 h 85"/>
                <a:gd name="T24" fmla="*/ 2 w 292"/>
                <a:gd name="T25" fmla="*/ 85 h 85"/>
                <a:gd name="T26" fmla="*/ 2 w 292"/>
                <a:gd name="T27" fmla="*/ 85 h 85"/>
                <a:gd name="T28" fmla="*/ 0 w 292"/>
                <a:gd name="T29" fmla="*/ 65 h 85"/>
                <a:gd name="T30" fmla="*/ 0 w 292"/>
                <a:gd name="T31" fmla="*/ 43 h 85"/>
                <a:gd name="T32" fmla="*/ 0 w 292"/>
                <a:gd name="T33" fmla="*/ 43 h 85"/>
                <a:gd name="T34" fmla="*/ 0 w 292"/>
                <a:gd name="T35" fmla="*/ 22 h 85"/>
                <a:gd name="T36" fmla="*/ 2 w 292"/>
                <a:gd name="T37" fmla="*/ 0 h 85"/>
                <a:gd name="T38" fmla="*/ 2 w 292"/>
                <a:gd name="T3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2" h="85">
                  <a:moveTo>
                    <a:pt x="2" y="0"/>
                  </a:moveTo>
                  <a:lnTo>
                    <a:pt x="292" y="17"/>
                  </a:lnTo>
                  <a:lnTo>
                    <a:pt x="292" y="17"/>
                  </a:lnTo>
                  <a:lnTo>
                    <a:pt x="289" y="23"/>
                  </a:lnTo>
                  <a:lnTo>
                    <a:pt x="285" y="30"/>
                  </a:lnTo>
                  <a:lnTo>
                    <a:pt x="283" y="37"/>
                  </a:lnTo>
                  <a:lnTo>
                    <a:pt x="283" y="44"/>
                  </a:lnTo>
                  <a:lnTo>
                    <a:pt x="283" y="44"/>
                  </a:lnTo>
                  <a:lnTo>
                    <a:pt x="283" y="52"/>
                  </a:lnTo>
                  <a:lnTo>
                    <a:pt x="285" y="59"/>
                  </a:lnTo>
                  <a:lnTo>
                    <a:pt x="288" y="66"/>
                  </a:lnTo>
                  <a:lnTo>
                    <a:pt x="292" y="72"/>
                  </a:lnTo>
                  <a:lnTo>
                    <a:pt x="2" y="85"/>
                  </a:lnTo>
                  <a:lnTo>
                    <a:pt x="2" y="85"/>
                  </a:lnTo>
                  <a:lnTo>
                    <a:pt x="0" y="65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2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37">
              <a:extLst>
                <a:ext uri="{FF2B5EF4-FFF2-40B4-BE49-F238E27FC236}">
                  <a16:creationId xmlns:a16="http://schemas.microsoft.com/office/drawing/2014/main" id="{9F053745-0EF9-4D6B-867F-1CB98FA6B4A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00401" y="3825876"/>
              <a:ext cx="203200" cy="201613"/>
            </a:xfrm>
            <a:custGeom>
              <a:avLst/>
              <a:gdLst>
                <a:gd name="T0" fmla="*/ 256 w 256"/>
                <a:gd name="T1" fmla="*/ 61 h 253"/>
                <a:gd name="T2" fmla="*/ 38 w 256"/>
                <a:gd name="T3" fmla="*/ 253 h 253"/>
                <a:gd name="T4" fmla="*/ 38 w 256"/>
                <a:gd name="T5" fmla="*/ 253 h 253"/>
                <a:gd name="T6" fmla="*/ 37 w 256"/>
                <a:gd name="T7" fmla="*/ 246 h 253"/>
                <a:gd name="T8" fmla="*/ 35 w 256"/>
                <a:gd name="T9" fmla="*/ 239 h 253"/>
                <a:gd name="T10" fmla="*/ 32 w 256"/>
                <a:gd name="T11" fmla="*/ 234 h 253"/>
                <a:gd name="T12" fmla="*/ 26 w 256"/>
                <a:gd name="T13" fmla="*/ 228 h 253"/>
                <a:gd name="T14" fmla="*/ 26 w 256"/>
                <a:gd name="T15" fmla="*/ 228 h 253"/>
                <a:gd name="T16" fmla="*/ 20 w 256"/>
                <a:gd name="T17" fmla="*/ 223 h 253"/>
                <a:gd name="T18" fmla="*/ 14 w 256"/>
                <a:gd name="T19" fmla="*/ 219 h 253"/>
                <a:gd name="T20" fmla="*/ 7 w 256"/>
                <a:gd name="T21" fmla="*/ 216 h 253"/>
                <a:gd name="T22" fmla="*/ 0 w 256"/>
                <a:gd name="T23" fmla="*/ 215 h 253"/>
                <a:gd name="T24" fmla="*/ 195 w 256"/>
                <a:gd name="T25" fmla="*/ 0 h 253"/>
                <a:gd name="T26" fmla="*/ 195 w 256"/>
                <a:gd name="T27" fmla="*/ 0 h 253"/>
                <a:gd name="T28" fmla="*/ 212 w 256"/>
                <a:gd name="T29" fmla="*/ 14 h 253"/>
                <a:gd name="T30" fmla="*/ 227 w 256"/>
                <a:gd name="T31" fmla="*/ 29 h 253"/>
                <a:gd name="T32" fmla="*/ 227 w 256"/>
                <a:gd name="T33" fmla="*/ 29 h 253"/>
                <a:gd name="T34" fmla="*/ 242 w 256"/>
                <a:gd name="T35" fmla="*/ 44 h 253"/>
                <a:gd name="T36" fmla="*/ 256 w 256"/>
                <a:gd name="T37" fmla="*/ 61 h 253"/>
                <a:gd name="T38" fmla="*/ 256 w 256"/>
                <a:gd name="T39" fmla="*/ 61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6" h="253">
                  <a:moveTo>
                    <a:pt x="256" y="61"/>
                  </a:moveTo>
                  <a:lnTo>
                    <a:pt x="38" y="253"/>
                  </a:lnTo>
                  <a:lnTo>
                    <a:pt x="38" y="253"/>
                  </a:lnTo>
                  <a:lnTo>
                    <a:pt x="37" y="246"/>
                  </a:lnTo>
                  <a:lnTo>
                    <a:pt x="35" y="239"/>
                  </a:lnTo>
                  <a:lnTo>
                    <a:pt x="32" y="234"/>
                  </a:lnTo>
                  <a:lnTo>
                    <a:pt x="26" y="228"/>
                  </a:lnTo>
                  <a:lnTo>
                    <a:pt x="26" y="228"/>
                  </a:lnTo>
                  <a:lnTo>
                    <a:pt x="20" y="223"/>
                  </a:lnTo>
                  <a:lnTo>
                    <a:pt x="14" y="219"/>
                  </a:lnTo>
                  <a:lnTo>
                    <a:pt x="7" y="216"/>
                  </a:lnTo>
                  <a:lnTo>
                    <a:pt x="0" y="215"/>
                  </a:lnTo>
                  <a:lnTo>
                    <a:pt x="195" y="0"/>
                  </a:lnTo>
                  <a:lnTo>
                    <a:pt x="195" y="0"/>
                  </a:lnTo>
                  <a:lnTo>
                    <a:pt x="212" y="14"/>
                  </a:lnTo>
                  <a:lnTo>
                    <a:pt x="227" y="29"/>
                  </a:lnTo>
                  <a:lnTo>
                    <a:pt x="227" y="29"/>
                  </a:lnTo>
                  <a:lnTo>
                    <a:pt x="242" y="44"/>
                  </a:lnTo>
                  <a:lnTo>
                    <a:pt x="256" y="61"/>
                  </a:lnTo>
                  <a:lnTo>
                    <a:pt x="256" y="61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38">
              <a:extLst>
                <a:ext uri="{FF2B5EF4-FFF2-40B4-BE49-F238E27FC236}">
                  <a16:creationId xmlns:a16="http://schemas.microsoft.com/office/drawing/2014/main" id="{EC9FA17F-8CB2-4631-A0DF-30AD2100DB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89263" y="4035426"/>
              <a:ext cx="203200" cy="201613"/>
            </a:xfrm>
            <a:custGeom>
              <a:avLst/>
              <a:gdLst>
                <a:gd name="T0" fmla="*/ 0 w 254"/>
                <a:gd name="T1" fmla="*/ 192 h 253"/>
                <a:gd name="T2" fmla="*/ 216 w 254"/>
                <a:gd name="T3" fmla="*/ 0 h 253"/>
                <a:gd name="T4" fmla="*/ 216 w 254"/>
                <a:gd name="T5" fmla="*/ 0 h 253"/>
                <a:gd name="T6" fmla="*/ 217 w 254"/>
                <a:gd name="T7" fmla="*/ 7 h 253"/>
                <a:gd name="T8" fmla="*/ 220 w 254"/>
                <a:gd name="T9" fmla="*/ 14 h 253"/>
                <a:gd name="T10" fmla="*/ 224 w 254"/>
                <a:gd name="T11" fmla="*/ 19 h 253"/>
                <a:gd name="T12" fmla="*/ 229 w 254"/>
                <a:gd name="T13" fmla="*/ 25 h 253"/>
                <a:gd name="T14" fmla="*/ 229 w 254"/>
                <a:gd name="T15" fmla="*/ 25 h 253"/>
                <a:gd name="T16" fmla="*/ 235 w 254"/>
                <a:gd name="T17" fmla="*/ 30 h 253"/>
                <a:gd name="T18" fmla="*/ 240 w 254"/>
                <a:gd name="T19" fmla="*/ 34 h 253"/>
                <a:gd name="T20" fmla="*/ 247 w 254"/>
                <a:gd name="T21" fmla="*/ 37 h 253"/>
                <a:gd name="T22" fmla="*/ 254 w 254"/>
                <a:gd name="T23" fmla="*/ 38 h 253"/>
                <a:gd name="T24" fmla="*/ 59 w 254"/>
                <a:gd name="T25" fmla="*/ 253 h 253"/>
                <a:gd name="T26" fmla="*/ 59 w 254"/>
                <a:gd name="T27" fmla="*/ 253 h 253"/>
                <a:gd name="T28" fmla="*/ 43 w 254"/>
                <a:gd name="T29" fmla="*/ 239 h 253"/>
                <a:gd name="T30" fmla="*/ 27 w 254"/>
                <a:gd name="T31" fmla="*/ 224 h 253"/>
                <a:gd name="T32" fmla="*/ 27 w 254"/>
                <a:gd name="T33" fmla="*/ 224 h 253"/>
                <a:gd name="T34" fmla="*/ 12 w 254"/>
                <a:gd name="T35" fmla="*/ 209 h 253"/>
                <a:gd name="T36" fmla="*/ 0 w 254"/>
                <a:gd name="T37" fmla="*/ 192 h 253"/>
                <a:gd name="T38" fmla="*/ 0 w 254"/>
                <a:gd name="T39" fmla="*/ 192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4" h="253">
                  <a:moveTo>
                    <a:pt x="0" y="192"/>
                  </a:moveTo>
                  <a:lnTo>
                    <a:pt x="216" y="0"/>
                  </a:lnTo>
                  <a:lnTo>
                    <a:pt x="216" y="0"/>
                  </a:lnTo>
                  <a:lnTo>
                    <a:pt x="217" y="7"/>
                  </a:lnTo>
                  <a:lnTo>
                    <a:pt x="220" y="14"/>
                  </a:lnTo>
                  <a:lnTo>
                    <a:pt x="224" y="19"/>
                  </a:lnTo>
                  <a:lnTo>
                    <a:pt x="229" y="25"/>
                  </a:lnTo>
                  <a:lnTo>
                    <a:pt x="229" y="25"/>
                  </a:lnTo>
                  <a:lnTo>
                    <a:pt x="235" y="30"/>
                  </a:lnTo>
                  <a:lnTo>
                    <a:pt x="240" y="34"/>
                  </a:lnTo>
                  <a:lnTo>
                    <a:pt x="247" y="37"/>
                  </a:lnTo>
                  <a:lnTo>
                    <a:pt x="254" y="38"/>
                  </a:lnTo>
                  <a:lnTo>
                    <a:pt x="59" y="253"/>
                  </a:lnTo>
                  <a:lnTo>
                    <a:pt x="59" y="253"/>
                  </a:lnTo>
                  <a:lnTo>
                    <a:pt x="43" y="239"/>
                  </a:lnTo>
                  <a:lnTo>
                    <a:pt x="27" y="224"/>
                  </a:lnTo>
                  <a:lnTo>
                    <a:pt x="27" y="224"/>
                  </a:lnTo>
                  <a:lnTo>
                    <a:pt x="12" y="209"/>
                  </a:lnTo>
                  <a:lnTo>
                    <a:pt x="0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39">
              <a:extLst>
                <a:ext uri="{FF2B5EF4-FFF2-40B4-BE49-F238E27FC236}">
                  <a16:creationId xmlns:a16="http://schemas.microsoft.com/office/drawing/2014/main" id="{8CE7D577-ABDC-41EC-A777-0E3255915E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00401" y="4035426"/>
              <a:ext cx="200025" cy="203200"/>
            </a:xfrm>
            <a:custGeom>
              <a:avLst/>
              <a:gdLst>
                <a:gd name="T0" fmla="*/ 194 w 254"/>
                <a:gd name="T1" fmla="*/ 254 h 254"/>
                <a:gd name="T2" fmla="*/ 0 w 254"/>
                <a:gd name="T3" fmla="*/ 38 h 254"/>
                <a:gd name="T4" fmla="*/ 0 w 254"/>
                <a:gd name="T5" fmla="*/ 38 h 254"/>
                <a:gd name="T6" fmla="*/ 7 w 254"/>
                <a:gd name="T7" fmla="*/ 37 h 254"/>
                <a:gd name="T8" fmla="*/ 14 w 254"/>
                <a:gd name="T9" fmla="*/ 34 h 254"/>
                <a:gd name="T10" fmla="*/ 20 w 254"/>
                <a:gd name="T11" fmla="*/ 30 h 254"/>
                <a:gd name="T12" fmla="*/ 26 w 254"/>
                <a:gd name="T13" fmla="*/ 25 h 254"/>
                <a:gd name="T14" fmla="*/ 26 w 254"/>
                <a:gd name="T15" fmla="*/ 25 h 254"/>
                <a:gd name="T16" fmla="*/ 30 w 254"/>
                <a:gd name="T17" fmla="*/ 19 h 254"/>
                <a:gd name="T18" fmla="*/ 35 w 254"/>
                <a:gd name="T19" fmla="*/ 14 h 254"/>
                <a:gd name="T20" fmla="*/ 37 w 254"/>
                <a:gd name="T21" fmla="*/ 7 h 254"/>
                <a:gd name="T22" fmla="*/ 38 w 254"/>
                <a:gd name="T23" fmla="*/ 0 h 254"/>
                <a:gd name="T24" fmla="*/ 254 w 254"/>
                <a:gd name="T25" fmla="*/ 194 h 254"/>
                <a:gd name="T26" fmla="*/ 254 w 254"/>
                <a:gd name="T27" fmla="*/ 194 h 254"/>
                <a:gd name="T28" fmla="*/ 240 w 254"/>
                <a:gd name="T29" fmla="*/ 211 h 254"/>
                <a:gd name="T30" fmla="*/ 226 w 254"/>
                <a:gd name="T31" fmla="*/ 227 h 254"/>
                <a:gd name="T32" fmla="*/ 226 w 254"/>
                <a:gd name="T33" fmla="*/ 227 h 254"/>
                <a:gd name="T34" fmla="*/ 210 w 254"/>
                <a:gd name="T35" fmla="*/ 242 h 254"/>
                <a:gd name="T36" fmla="*/ 194 w 254"/>
                <a:gd name="T37" fmla="*/ 254 h 254"/>
                <a:gd name="T38" fmla="*/ 194 w 254"/>
                <a:gd name="T39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4" h="254">
                  <a:moveTo>
                    <a:pt x="194" y="254"/>
                  </a:moveTo>
                  <a:lnTo>
                    <a:pt x="0" y="38"/>
                  </a:lnTo>
                  <a:lnTo>
                    <a:pt x="0" y="38"/>
                  </a:lnTo>
                  <a:lnTo>
                    <a:pt x="7" y="37"/>
                  </a:lnTo>
                  <a:lnTo>
                    <a:pt x="14" y="34"/>
                  </a:lnTo>
                  <a:lnTo>
                    <a:pt x="20" y="30"/>
                  </a:lnTo>
                  <a:lnTo>
                    <a:pt x="26" y="25"/>
                  </a:lnTo>
                  <a:lnTo>
                    <a:pt x="26" y="25"/>
                  </a:lnTo>
                  <a:lnTo>
                    <a:pt x="30" y="19"/>
                  </a:lnTo>
                  <a:lnTo>
                    <a:pt x="35" y="14"/>
                  </a:lnTo>
                  <a:lnTo>
                    <a:pt x="37" y="7"/>
                  </a:lnTo>
                  <a:lnTo>
                    <a:pt x="38" y="0"/>
                  </a:lnTo>
                  <a:lnTo>
                    <a:pt x="254" y="194"/>
                  </a:lnTo>
                  <a:lnTo>
                    <a:pt x="254" y="194"/>
                  </a:lnTo>
                  <a:lnTo>
                    <a:pt x="240" y="211"/>
                  </a:lnTo>
                  <a:lnTo>
                    <a:pt x="226" y="227"/>
                  </a:lnTo>
                  <a:lnTo>
                    <a:pt x="226" y="227"/>
                  </a:lnTo>
                  <a:lnTo>
                    <a:pt x="210" y="242"/>
                  </a:lnTo>
                  <a:lnTo>
                    <a:pt x="194" y="254"/>
                  </a:lnTo>
                  <a:lnTo>
                    <a:pt x="194" y="254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40">
              <a:extLst>
                <a:ext uri="{FF2B5EF4-FFF2-40B4-BE49-F238E27FC236}">
                  <a16:creationId xmlns:a16="http://schemas.microsoft.com/office/drawing/2014/main" id="{6698EF57-C6BD-431C-8A36-4B24419F24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90851" y="3824288"/>
              <a:ext cx="201613" cy="203200"/>
            </a:xfrm>
            <a:custGeom>
              <a:avLst/>
              <a:gdLst>
                <a:gd name="T0" fmla="*/ 61 w 253"/>
                <a:gd name="T1" fmla="*/ 0 h 255"/>
                <a:gd name="T2" fmla="*/ 253 w 253"/>
                <a:gd name="T3" fmla="*/ 217 h 255"/>
                <a:gd name="T4" fmla="*/ 253 w 253"/>
                <a:gd name="T5" fmla="*/ 217 h 255"/>
                <a:gd name="T6" fmla="*/ 246 w 253"/>
                <a:gd name="T7" fmla="*/ 218 h 255"/>
                <a:gd name="T8" fmla="*/ 239 w 253"/>
                <a:gd name="T9" fmla="*/ 221 h 255"/>
                <a:gd name="T10" fmla="*/ 234 w 253"/>
                <a:gd name="T11" fmla="*/ 224 h 255"/>
                <a:gd name="T12" fmla="*/ 228 w 253"/>
                <a:gd name="T13" fmla="*/ 230 h 255"/>
                <a:gd name="T14" fmla="*/ 228 w 253"/>
                <a:gd name="T15" fmla="*/ 230 h 255"/>
                <a:gd name="T16" fmla="*/ 223 w 253"/>
                <a:gd name="T17" fmla="*/ 236 h 255"/>
                <a:gd name="T18" fmla="*/ 220 w 253"/>
                <a:gd name="T19" fmla="*/ 241 h 255"/>
                <a:gd name="T20" fmla="*/ 216 w 253"/>
                <a:gd name="T21" fmla="*/ 248 h 255"/>
                <a:gd name="T22" fmla="*/ 215 w 253"/>
                <a:gd name="T23" fmla="*/ 255 h 255"/>
                <a:gd name="T24" fmla="*/ 0 w 253"/>
                <a:gd name="T25" fmla="*/ 61 h 255"/>
                <a:gd name="T26" fmla="*/ 0 w 253"/>
                <a:gd name="T27" fmla="*/ 61 h 255"/>
                <a:gd name="T28" fmla="*/ 14 w 253"/>
                <a:gd name="T29" fmla="*/ 43 h 255"/>
                <a:gd name="T30" fmla="*/ 29 w 253"/>
                <a:gd name="T31" fmla="*/ 28 h 255"/>
                <a:gd name="T32" fmla="*/ 29 w 253"/>
                <a:gd name="T33" fmla="*/ 28 h 255"/>
                <a:gd name="T34" fmla="*/ 43 w 253"/>
                <a:gd name="T35" fmla="*/ 13 h 255"/>
                <a:gd name="T36" fmla="*/ 61 w 253"/>
                <a:gd name="T37" fmla="*/ 0 h 255"/>
                <a:gd name="T38" fmla="*/ 61 w 253"/>
                <a:gd name="T39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3" h="255">
                  <a:moveTo>
                    <a:pt x="61" y="0"/>
                  </a:moveTo>
                  <a:lnTo>
                    <a:pt x="253" y="217"/>
                  </a:lnTo>
                  <a:lnTo>
                    <a:pt x="253" y="217"/>
                  </a:lnTo>
                  <a:lnTo>
                    <a:pt x="246" y="218"/>
                  </a:lnTo>
                  <a:lnTo>
                    <a:pt x="239" y="221"/>
                  </a:lnTo>
                  <a:lnTo>
                    <a:pt x="234" y="224"/>
                  </a:lnTo>
                  <a:lnTo>
                    <a:pt x="228" y="230"/>
                  </a:lnTo>
                  <a:lnTo>
                    <a:pt x="228" y="230"/>
                  </a:lnTo>
                  <a:lnTo>
                    <a:pt x="223" y="236"/>
                  </a:lnTo>
                  <a:lnTo>
                    <a:pt x="220" y="241"/>
                  </a:lnTo>
                  <a:lnTo>
                    <a:pt x="216" y="248"/>
                  </a:lnTo>
                  <a:lnTo>
                    <a:pt x="215" y="255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14" y="43"/>
                  </a:lnTo>
                  <a:lnTo>
                    <a:pt x="29" y="28"/>
                  </a:lnTo>
                  <a:lnTo>
                    <a:pt x="29" y="28"/>
                  </a:lnTo>
                  <a:lnTo>
                    <a:pt x="43" y="13"/>
                  </a:lnTo>
                  <a:lnTo>
                    <a:pt x="61" y="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1">
              <a:extLst>
                <a:ext uri="{FF2B5EF4-FFF2-40B4-BE49-F238E27FC236}">
                  <a16:creationId xmlns:a16="http://schemas.microsoft.com/office/drawing/2014/main" id="{E4BA77C1-3410-483D-82B0-67C987EBDD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3751" y="3762376"/>
              <a:ext cx="539750" cy="539750"/>
            </a:xfrm>
            <a:custGeom>
              <a:avLst/>
              <a:gdLst>
                <a:gd name="T0" fmla="*/ 154 w 679"/>
                <a:gd name="T1" fmla="*/ 626 h 681"/>
                <a:gd name="T2" fmla="*/ 114 w 679"/>
                <a:gd name="T3" fmla="*/ 595 h 681"/>
                <a:gd name="T4" fmla="*/ 78 w 679"/>
                <a:gd name="T5" fmla="*/ 559 h 681"/>
                <a:gd name="T6" fmla="*/ 49 w 679"/>
                <a:gd name="T7" fmla="*/ 519 h 681"/>
                <a:gd name="T8" fmla="*/ 28 w 679"/>
                <a:gd name="T9" fmla="*/ 475 h 681"/>
                <a:gd name="T10" fmla="*/ 11 w 679"/>
                <a:gd name="T11" fmla="*/ 429 h 681"/>
                <a:gd name="T12" fmla="*/ 2 w 679"/>
                <a:gd name="T13" fmla="*/ 380 h 681"/>
                <a:gd name="T14" fmla="*/ 0 w 679"/>
                <a:gd name="T15" fmla="*/ 332 h 681"/>
                <a:gd name="T16" fmla="*/ 4 w 679"/>
                <a:gd name="T17" fmla="*/ 282 h 681"/>
                <a:gd name="T18" fmla="*/ 17 w 679"/>
                <a:gd name="T19" fmla="*/ 233 h 681"/>
                <a:gd name="T20" fmla="*/ 37 w 679"/>
                <a:gd name="T21" fmla="*/ 186 h 681"/>
                <a:gd name="T22" fmla="*/ 54 w 679"/>
                <a:gd name="T23" fmla="*/ 156 h 681"/>
                <a:gd name="T24" fmla="*/ 85 w 679"/>
                <a:gd name="T25" fmla="*/ 114 h 681"/>
                <a:gd name="T26" fmla="*/ 122 w 679"/>
                <a:gd name="T27" fmla="*/ 80 h 681"/>
                <a:gd name="T28" fmla="*/ 162 w 679"/>
                <a:gd name="T29" fmla="*/ 51 h 681"/>
                <a:gd name="T30" fmla="*/ 206 w 679"/>
                <a:gd name="T31" fmla="*/ 28 h 681"/>
                <a:gd name="T32" fmla="*/ 252 w 679"/>
                <a:gd name="T33" fmla="*/ 12 h 681"/>
                <a:gd name="T34" fmla="*/ 299 w 679"/>
                <a:gd name="T35" fmla="*/ 2 h 681"/>
                <a:gd name="T36" fmla="*/ 349 w 679"/>
                <a:gd name="T37" fmla="*/ 0 h 681"/>
                <a:gd name="T38" fmla="*/ 398 w 679"/>
                <a:gd name="T39" fmla="*/ 6 h 681"/>
                <a:gd name="T40" fmla="*/ 447 w 679"/>
                <a:gd name="T41" fmla="*/ 17 h 681"/>
                <a:gd name="T42" fmla="*/ 494 w 679"/>
                <a:gd name="T43" fmla="*/ 38 h 681"/>
                <a:gd name="T44" fmla="*/ 525 w 679"/>
                <a:gd name="T45" fmla="*/ 55 h 681"/>
                <a:gd name="T46" fmla="*/ 565 w 679"/>
                <a:gd name="T47" fmla="*/ 86 h 681"/>
                <a:gd name="T48" fmla="*/ 601 w 679"/>
                <a:gd name="T49" fmla="*/ 122 h 681"/>
                <a:gd name="T50" fmla="*/ 630 w 679"/>
                <a:gd name="T51" fmla="*/ 162 h 681"/>
                <a:gd name="T52" fmla="*/ 652 w 679"/>
                <a:gd name="T53" fmla="*/ 206 h 681"/>
                <a:gd name="T54" fmla="*/ 668 w 679"/>
                <a:gd name="T55" fmla="*/ 252 h 681"/>
                <a:gd name="T56" fmla="*/ 677 w 679"/>
                <a:gd name="T57" fmla="*/ 301 h 681"/>
                <a:gd name="T58" fmla="*/ 679 w 679"/>
                <a:gd name="T59" fmla="*/ 349 h 681"/>
                <a:gd name="T60" fmla="*/ 675 w 679"/>
                <a:gd name="T61" fmla="*/ 399 h 681"/>
                <a:gd name="T62" fmla="*/ 662 w 679"/>
                <a:gd name="T63" fmla="*/ 448 h 681"/>
                <a:gd name="T64" fmla="*/ 642 w 679"/>
                <a:gd name="T65" fmla="*/ 495 h 681"/>
                <a:gd name="T66" fmla="*/ 625 w 679"/>
                <a:gd name="T67" fmla="*/ 525 h 681"/>
                <a:gd name="T68" fmla="*/ 594 w 679"/>
                <a:gd name="T69" fmla="*/ 567 h 681"/>
                <a:gd name="T70" fmla="*/ 557 w 679"/>
                <a:gd name="T71" fmla="*/ 601 h 681"/>
                <a:gd name="T72" fmla="*/ 518 w 679"/>
                <a:gd name="T73" fmla="*/ 630 h 681"/>
                <a:gd name="T74" fmla="*/ 474 w 679"/>
                <a:gd name="T75" fmla="*/ 653 h 681"/>
                <a:gd name="T76" fmla="*/ 427 w 679"/>
                <a:gd name="T77" fmla="*/ 669 h 681"/>
                <a:gd name="T78" fmla="*/ 380 w 679"/>
                <a:gd name="T79" fmla="*/ 679 h 681"/>
                <a:gd name="T80" fmla="*/ 330 w 679"/>
                <a:gd name="T81" fmla="*/ 681 h 681"/>
                <a:gd name="T82" fmla="*/ 281 w 679"/>
                <a:gd name="T83" fmla="*/ 675 h 681"/>
                <a:gd name="T84" fmla="*/ 233 w 679"/>
                <a:gd name="T85" fmla="*/ 664 h 681"/>
                <a:gd name="T86" fmla="*/ 185 w 679"/>
                <a:gd name="T87" fmla="*/ 643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79" h="681">
                  <a:moveTo>
                    <a:pt x="169" y="635"/>
                  </a:moveTo>
                  <a:lnTo>
                    <a:pt x="169" y="635"/>
                  </a:lnTo>
                  <a:lnTo>
                    <a:pt x="154" y="626"/>
                  </a:lnTo>
                  <a:lnTo>
                    <a:pt x="140" y="616"/>
                  </a:lnTo>
                  <a:lnTo>
                    <a:pt x="127" y="606"/>
                  </a:lnTo>
                  <a:lnTo>
                    <a:pt x="114" y="595"/>
                  </a:lnTo>
                  <a:lnTo>
                    <a:pt x="101" y="583"/>
                  </a:lnTo>
                  <a:lnTo>
                    <a:pt x="90" y="572"/>
                  </a:lnTo>
                  <a:lnTo>
                    <a:pt x="78" y="559"/>
                  </a:lnTo>
                  <a:lnTo>
                    <a:pt x="69" y="546"/>
                  </a:lnTo>
                  <a:lnTo>
                    <a:pt x="59" y="532"/>
                  </a:lnTo>
                  <a:lnTo>
                    <a:pt x="49" y="519"/>
                  </a:lnTo>
                  <a:lnTo>
                    <a:pt x="41" y="505"/>
                  </a:lnTo>
                  <a:lnTo>
                    <a:pt x="34" y="490"/>
                  </a:lnTo>
                  <a:lnTo>
                    <a:pt x="28" y="475"/>
                  </a:lnTo>
                  <a:lnTo>
                    <a:pt x="22" y="460"/>
                  </a:lnTo>
                  <a:lnTo>
                    <a:pt x="16" y="444"/>
                  </a:lnTo>
                  <a:lnTo>
                    <a:pt x="11" y="429"/>
                  </a:lnTo>
                  <a:lnTo>
                    <a:pt x="8" y="413"/>
                  </a:lnTo>
                  <a:lnTo>
                    <a:pt x="4" y="396"/>
                  </a:lnTo>
                  <a:lnTo>
                    <a:pt x="2" y="380"/>
                  </a:lnTo>
                  <a:lnTo>
                    <a:pt x="1" y="364"/>
                  </a:lnTo>
                  <a:lnTo>
                    <a:pt x="0" y="348"/>
                  </a:lnTo>
                  <a:lnTo>
                    <a:pt x="0" y="332"/>
                  </a:lnTo>
                  <a:lnTo>
                    <a:pt x="1" y="315"/>
                  </a:lnTo>
                  <a:lnTo>
                    <a:pt x="2" y="298"/>
                  </a:lnTo>
                  <a:lnTo>
                    <a:pt x="4" y="282"/>
                  </a:lnTo>
                  <a:lnTo>
                    <a:pt x="8" y="266"/>
                  </a:lnTo>
                  <a:lnTo>
                    <a:pt x="13" y="249"/>
                  </a:lnTo>
                  <a:lnTo>
                    <a:pt x="17" y="233"/>
                  </a:lnTo>
                  <a:lnTo>
                    <a:pt x="23" y="218"/>
                  </a:lnTo>
                  <a:lnTo>
                    <a:pt x="30" y="202"/>
                  </a:lnTo>
                  <a:lnTo>
                    <a:pt x="37" y="186"/>
                  </a:lnTo>
                  <a:lnTo>
                    <a:pt x="45" y="171"/>
                  </a:lnTo>
                  <a:lnTo>
                    <a:pt x="45" y="171"/>
                  </a:lnTo>
                  <a:lnTo>
                    <a:pt x="54" y="156"/>
                  </a:lnTo>
                  <a:lnTo>
                    <a:pt x="64" y="142"/>
                  </a:lnTo>
                  <a:lnTo>
                    <a:pt x="75" y="128"/>
                  </a:lnTo>
                  <a:lnTo>
                    <a:pt x="85" y="114"/>
                  </a:lnTo>
                  <a:lnTo>
                    <a:pt x="97" y="103"/>
                  </a:lnTo>
                  <a:lnTo>
                    <a:pt x="109" y="90"/>
                  </a:lnTo>
                  <a:lnTo>
                    <a:pt x="122" y="80"/>
                  </a:lnTo>
                  <a:lnTo>
                    <a:pt x="135" y="69"/>
                  </a:lnTo>
                  <a:lnTo>
                    <a:pt x="148" y="60"/>
                  </a:lnTo>
                  <a:lnTo>
                    <a:pt x="162" y="51"/>
                  </a:lnTo>
                  <a:lnTo>
                    <a:pt x="176" y="43"/>
                  </a:lnTo>
                  <a:lnTo>
                    <a:pt x="191" y="35"/>
                  </a:lnTo>
                  <a:lnTo>
                    <a:pt x="206" y="28"/>
                  </a:lnTo>
                  <a:lnTo>
                    <a:pt x="221" y="22"/>
                  </a:lnTo>
                  <a:lnTo>
                    <a:pt x="236" y="16"/>
                  </a:lnTo>
                  <a:lnTo>
                    <a:pt x="252" y="12"/>
                  </a:lnTo>
                  <a:lnTo>
                    <a:pt x="267" y="8"/>
                  </a:lnTo>
                  <a:lnTo>
                    <a:pt x="283" y="5"/>
                  </a:lnTo>
                  <a:lnTo>
                    <a:pt x="299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0"/>
                  </a:lnTo>
                  <a:lnTo>
                    <a:pt x="365" y="1"/>
                  </a:lnTo>
                  <a:lnTo>
                    <a:pt x="382" y="2"/>
                  </a:lnTo>
                  <a:lnTo>
                    <a:pt x="398" y="6"/>
                  </a:lnTo>
                  <a:lnTo>
                    <a:pt x="414" y="8"/>
                  </a:lnTo>
                  <a:lnTo>
                    <a:pt x="431" y="13"/>
                  </a:lnTo>
                  <a:lnTo>
                    <a:pt x="447" y="17"/>
                  </a:lnTo>
                  <a:lnTo>
                    <a:pt x="463" y="23"/>
                  </a:lnTo>
                  <a:lnTo>
                    <a:pt x="479" y="30"/>
                  </a:lnTo>
                  <a:lnTo>
                    <a:pt x="494" y="38"/>
                  </a:lnTo>
                  <a:lnTo>
                    <a:pt x="510" y="46"/>
                  </a:lnTo>
                  <a:lnTo>
                    <a:pt x="510" y="46"/>
                  </a:lnTo>
                  <a:lnTo>
                    <a:pt x="525" y="55"/>
                  </a:lnTo>
                  <a:lnTo>
                    <a:pt x="539" y="65"/>
                  </a:lnTo>
                  <a:lnTo>
                    <a:pt x="553" y="75"/>
                  </a:lnTo>
                  <a:lnTo>
                    <a:pt x="565" y="86"/>
                  </a:lnTo>
                  <a:lnTo>
                    <a:pt x="578" y="98"/>
                  </a:lnTo>
                  <a:lnTo>
                    <a:pt x="589" y="109"/>
                  </a:lnTo>
                  <a:lnTo>
                    <a:pt x="601" y="122"/>
                  </a:lnTo>
                  <a:lnTo>
                    <a:pt x="611" y="135"/>
                  </a:lnTo>
                  <a:lnTo>
                    <a:pt x="621" y="149"/>
                  </a:lnTo>
                  <a:lnTo>
                    <a:pt x="630" y="162"/>
                  </a:lnTo>
                  <a:lnTo>
                    <a:pt x="638" y="176"/>
                  </a:lnTo>
                  <a:lnTo>
                    <a:pt x="645" y="191"/>
                  </a:lnTo>
                  <a:lnTo>
                    <a:pt x="652" y="206"/>
                  </a:lnTo>
                  <a:lnTo>
                    <a:pt x="659" y="221"/>
                  </a:lnTo>
                  <a:lnTo>
                    <a:pt x="663" y="236"/>
                  </a:lnTo>
                  <a:lnTo>
                    <a:pt x="668" y="252"/>
                  </a:lnTo>
                  <a:lnTo>
                    <a:pt x="672" y="268"/>
                  </a:lnTo>
                  <a:lnTo>
                    <a:pt x="675" y="285"/>
                  </a:lnTo>
                  <a:lnTo>
                    <a:pt x="677" y="301"/>
                  </a:lnTo>
                  <a:lnTo>
                    <a:pt x="679" y="317"/>
                  </a:lnTo>
                  <a:lnTo>
                    <a:pt x="679" y="333"/>
                  </a:lnTo>
                  <a:lnTo>
                    <a:pt x="679" y="349"/>
                  </a:lnTo>
                  <a:lnTo>
                    <a:pt x="679" y="366"/>
                  </a:lnTo>
                  <a:lnTo>
                    <a:pt x="677" y="383"/>
                  </a:lnTo>
                  <a:lnTo>
                    <a:pt x="675" y="399"/>
                  </a:lnTo>
                  <a:lnTo>
                    <a:pt x="671" y="415"/>
                  </a:lnTo>
                  <a:lnTo>
                    <a:pt x="668" y="432"/>
                  </a:lnTo>
                  <a:lnTo>
                    <a:pt x="662" y="448"/>
                  </a:lnTo>
                  <a:lnTo>
                    <a:pt x="656" y="463"/>
                  </a:lnTo>
                  <a:lnTo>
                    <a:pt x="649" y="479"/>
                  </a:lnTo>
                  <a:lnTo>
                    <a:pt x="642" y="495"/>
                  </a:lnTo>
                  <a:lnTo>
                    <a:pt x="634" y="510"/>
                  </a:lnTo>
                  <a:lnTo>
                    <a:pt x="634" y="510"/>
                  </a:lnTo>
                  <a:lnTo>
                    <a:pt x="625" y="525"/>
                  </a:lnTo>
                  <a:lnTo>
                    <a:pt x="615" y="539"/>
                  </a:lnTo>
                  <a:lnTo>
                    <a:pt x="604" y="553"/>
                  </a:lnTo>
                  <a:lnTo>
                    <a:pt x="594" y="567"/>
                  </a:lnTo>
                  <a:lnTo>
                    <a:pt x="583" y="578"/>
                  </a:lnTo>
                  <a:lnTo>
                    <a:pt x="570" y="591"/>
                  </a:lnTo>
                  <a:lnTo>
                    <a:pt x="557" y="601"/>
                  </a:lnTo>
                  <a:lnTo>
                    <a:pt x="545" y="612"/>
                  </a:lnTo>
                  <a:lnTo>
                    <a:pt x="532" y="621"/>
                  </a:lnTo>
                  <a:lnTo>
                    <a:pt x="518" y="630"/>
                  </a:lnTo>
                  <a:lnTo>
                    <a:pt x="503" y="638"/>
                  </a:lnTo>
                  <a:lnTo>
                    <a:pt x="489" y="646"/>
                  </a:lnTo>
                  <a:lnTo>
                    <a:pt x="474" y="653"/>
                  </a:lnTo>
                  <a:lnTo>
                    <a:pt x="458" y="659"/>
                  </a:lnTo>
                  <a:lnTo>
                    <a:pt x="443" y="665"/>
                  </a:lnTo>
                  <a:lnTo>
                    <a:pt x="427" y="669"/>
                  </a:lnTo>
                  <a:lnTo>
                    <a:pt x="412" y="673"/>
                  </a:lnTo>
                  <a:lnTo>
                    <a:pt x="396" y="676"/>
                  </a:lnTo>
                  <a:lnTo>
                    <a:pt x="380" y="679"/>
                  </a:lnTo>
                  <a:lnTo>
                    <a:pt x="364" y="680"/>
                  </a:lnTo>
                  <a:lnTo>
                    <a:pt x="347" y="681"/>
                  </a:lnTo>
                  <a:lnTo>
                    <a:pt x="330" y="681"/>
                  </a:lnTo>
                  <a:lnTo>
                    <a:pt x="314" y="680"/>
                  </a:lnTo>
                  <a:lnTo>
                    <a:pt x="298" y="679"/>
                  </a:lnTo>
                  <a:lnTo>
                    <a:pt x="281" y="675"/>
                  </a:lnTo>
                  <a:lnTo>
                    <a:pt x="265" y="673"/>
                  </a:lnTo>
                  <a:lnTo>
                    <a:pt x="249" y="668"/>
                  </a:lnTo>
                  <a:lnTo>
                    <a:pt x="233" y="664"/>
                  </a:lnTo>
                  <a:lnTo>
                    <a:pt x="216" y="658"/>
                  </a:lnTo>
                  <a:lnTo>
                    <a:pt x="200" y="651"/>
                  </a:lnTo>
                  <a:lnTo>
                    <a:pt x="185" y="643"/>
                  </a:lnTo>
                  <a:lnTo>
                    <a:pt x="169" y="635"/>
                  </a:lnTo>
                  <a:lnTo>
                    <a:pt x="169" y="635"/>
                  </a:lnTo>
                  <a:close/>
                </a:path>
              </a:pathLst>
            </a:custGeom>
            <a:solidFill>
              <a:srgbClr val="646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42">
              <a:extLst>
                <a:ext uri="{FF2B5EF4-FFF2-40B4-BE49-F238E27FC236}">
                  <a16:creationId xmlns:a16="http://schemas.microsoft.com/office/drawing/2014/main" id="{CF076872-0C72-4A2C-8D94-5B1AB7D035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91226" y="3879851"/>
              <a:ext cx="304800" cy="304800"/>
            </a:xfrm>
            <a:custGeom>
              <a:avLst/>
              <a:gdLst>
                <a:gd name="T0" fmla="*/ 96 w 384"/>
                <a:gd name="T1" fmla="*/ 358 h 383"/>
                <a:gd name="T2" fmla="*/ 64 w 384"/>
                <a:gd name="T3" fmla="*/ 335 h 383"/>
                <a:gd name="T4" fmla="*/ 38 w 384"/>
                <a:gd name="T5" fmla="*/ 307 h 383"/>
                <a:gd name="T6" fmla="*/ 19 w 384"/>
                <a:gd name="T7" fmla="*/ 276 h 383"/>
                <a:gd name="T8" fmla="*/ 6 w 384"/>
                <a:gd name="T9" fmla="*/ 242 h 383"/>
                <a:gd name="T10" fmla="*/ 0 w 384"/>
                <a:gd name="T11" fmla="*/ 205 h 383"/>
                <a:gd name="T12" fmla="*/ 2 w 384"/>
                <a:gd name="T13" fmla="*/ 168 h 383"/>
                <a:gd name="T14" fmla="*/ 10 w 384"/>
                <a:gd name="T15" fmla="*/ 131 h 383"/>
                <a:gd name="T16" fmla="*/ 26 w 384"/>
                <a:gd name="T17" fmla="*/ 95 h 383"/>
                <a:gd name="T18" fmla="*/ 36 w 384"/>
                <a:gd name="T19" fmla="*/ 79 h 383"/>
                <a:gd name="T20" fmla="*/ 61 w 384"/>
                <a:gd name="T21" fmla="*/ 50 h 383"/>
                <a:gd name="T22" fmla="*/ 91 w 384"/>
                <a:gd name="T23" fmla="*/ 28 h 383"/>
                <a:gd name="T24" fmla="*/ 125 w 384"/>
                <a:gd name="T25" fmla="*/ 12 h 383"/>
                <a:gd name="T26" fmla="*/ 161 w 384"/>
                <a:gd name="T27" fmla="*/ 2 h 383"/>
                <a:gd name="T28" fmla="*/ 197 w 384"/>
                <a:gd name="T29" fmla="*/ 0 h 383"/>
                <a:gd name="T30" fmla="*/ 234 w 384"/>
                <a:gd name="T31" fmla="*/ 4 h 383"/>
                <a:gd name="T32" fmla="*/ 270 w 384"/>
                <a:gd name="T33" fmla="*/ 16 h 383"/>
                <a:gd name="T34" fmla="*/ 287 w 384"/>
                <a:gd name="T35" fmla="*/ 25 h 383"/>
                <a:gd name="T36" fmla="*/ 319 w 384"/>
                <a:gd name="T37" fmla="*/ 48 h 383"/>
                <a:gd name="T38" fmla="*/ 345 w 384"/>
                <a:gd name="T39" fmla="*/ 76 h 383"/>
                <a:gd name="T40" fmla="*/ 364 w 384"/>
                <a:gd name="T41" fmla="*/ 107 h 383"/>
                <a:gd name="T42" fmla="*/ 377 w 384"/>
                <a:gd name="T43" fmla="*/ 141 h 383"/>
                <a:gd name="T44" fmla="*/ 383 w 384"/>
                <a:gd name="T45" fmla="*/ 178 h 383"/>
                <a:gd name="T46" fmla="*/ 382 w 384"/>
                <a:gd name="T47" fmla="*/ 215 h 383"/>
                <a:gd name="T48" fmla="*/ 374 w 384"/>
                <a:gd name="T49" fmla="*/ 252 h 383"/>
                <a:gd name="T50" fmla="*/ 357 w 384"/>
                <a:gd name="T51" fmla="*/ 288 h 383"/>
                <a:gd name="T52" fmla="*/ 347 w 384"/>
                <a:gd name="T53" fmla="*/ 304 h 383"/>
                <a:gd name="T54" fmla="*/ 322 w 384"/>
                <a:gd name="T55" fmla="*/ 333 h 383"/>
                <a:gd name="T56" fmla="*/ 292 w 384"/>
                <a:gd name="T57" fmla="*/ 355 h 383"/>
                <a:gd name="T58" fmla="*/ 258 w 384"/>
                <a:gd name="T59" fmla="*/ 371 h 383"/>
                <a:gd name="T60" fmla="*/ 224 w 384"/>
                <a:gd name="T61" fmla="*/ 381 h 383"/>
                <a:gd name="T62" fmla="*/ 187 w 384"/>
                <a:gd name="T63" fmla="*/ 383 h 383"/>
                <a:gd name="T64" fmla="*/ 149 w 384"/>
                <a:gd name="T65" fmla="*/ 379 h 383"/>
                <a:gd name="T66" fmla="*/ 113 w 384"/>
                <a:gd name="T67" fmla="*/ 366 h 383"/>
                <a:gd name="T68" fmla="*/ 96 w 384"/>
                <a:gd name="T69" fmla="*/ 358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4" h="383">
                  <a:moveTo>
                    <a:pt x="96" y="358"/>
                  </a:moveTo>
                  <a:lnTo>
                    <a:pt x="96" y="358"/>
                  </a:lnTo>
                  <a:lnTo>
                    <a:pt x="79" y="346"/>
                  </a:lnTo>
                  <a:lnTo>
                    <a:pt x="64" y="335"/>
                  </a:lnTo>
                  <a:lnTo>
                    <a:pt x="51" y="321"/>
                  </a:lnTo>
                  <a:lnTo>
                    <a:pt x="38" y="307"/>
                  </a:lnTo>
                  <a:lnTo>
                    <a:pt x="28" y="292"/>
                  </a:lnTo>
                  <a:lnTo>
                    <a:pt x="19" y="276"/>
                  </a:lnTo>
                  <a:lnTo>
                    <a:pt x="12" y="259"/>
                  </a:lnTo>
                  <a:lnTo>
                    <a:pt x="6" y="242"/>
                  </a:lnTo>
                  <a:lnTo>
                    <a:pt x="3" y="223"/>
                  </a:lnTo>
                  <a:lnTo>
                    <a:pt x="0" y="205"/>
                  </a:lnTo>
                  <a:lnTo>
                    <a:pt x="0" y="186"/>
                  </a:lnTo>
                  <a:lnTo>
                    <a:pt x="2" y="168"/>
                  </a:lnTo>
                  <a:lnTo>
                    <a:pt x="5" y="149"/>
                  </a:lnTo>
                  <a:lnTo>
                    <a:pt x="10" y="131"/>
                  </a:lnTo>
                  <a:lnTo>
                    <a:pt x="17" y="113"/>
                  </a:lnTo>
                  <a:lnTo>
                    <a:pt x="26" y="95"/>
                  </a:lnTo>
                  <a:lnTo>
                    <a:pt x="26" y="95"/>
                  </a:lnTo>
                  <a:lnTo>
                    <a:pt x="36" y="79"/>
                  </a:lnTo>
                  <a:lnTo>
                    <a:pt x="49" y="64"/>
                  </a:lnTo>
                  <a:lnTo>
                    <a:pt x="61" y="50"/>
                  </a:lnTo>
                  <a:lnTo>
                    <a:pt x="76" y="39"/>
                  </a:lnTo>
                  <a:lnTo>
                    <a:pt x="91" y="28"/>
                  </a:lnTo>
                  <a:lnTo>
                    <a:pt x="108" y="19"/>
                  </a:lnTo>
                  <a:lnTo>
                    <a:pt x="125" y="12"/>
                  </a:lnTo>
                  <a:lnTo>
                    <a:pt x="142" y="7"/>
                  </a:lnTo>
                  <a:lnTo>
                    <a:pt x="161" y="2"/>
                  </a:lnTo>
                  <a:lnTo>
                    <a:pt x="178" y="0"/>
                  </a:lnTo>
                  <a:lnTo>
                    <a:pt x="197" y="0"/>
                  </a:lnTo>
                  <a:lnTo>
                    <a:pt x="216" y="1"/>
                  </a:lnTo>
                  <a:lnTo>
                    <a:pt x="234" y="4"/>
                  </a:lnTo>
                  <a:lnTo>
                    <a:pt x="253" y="9"/>
                  </a:lnTo>
                  <a:lnTo>
                    <a:pt x="270" y="16"/>
                  </a:lnTo>
                  <a:lnTo>
                    <a:pt x="287" y="25"/>
                  </a:lnTo>
                  <a:lnTo>
                    <a:pt x="287" y="25"/>
                  </a:lnTo>
                  <a:lnTo>
                    <a:pt x="304" y="37"/>
                  </a:lnTo>
                  <a:lnTo>
                    <a:pt x="319" y="48"/>
                  </a:lnTo>
                  <a:lnTo>
                    <a:pt x="332" y="62"/>
                  </a:lnTo>
                  <a:lnTo>
                    <a:pt x="345" y="76"/>
                  </a:lnTo>
                  <a:lnTo>
                    <a:pt x="355" y="91"/>
                  </a:lnTo>
                  <a:lnTo>
                    <a:pt x="364" y="107"/>
                  </a:lnTo>
                  <a:lnTo>
                    <a:pt x="371" y="124"/>
                  </a:lnTo>
                  <a:lnTo>
                    <a:pt x="377" y="141"/>
                  </a:lnTo>
                  <a:lnTo>
                    <a:pt x="380" y="160"/>
                  </a:lnTo>
                  <a:lnTo>
                    <a:pt x="383" y="178"/>
                  </a:lnTo>
                  <a:lnTo>
                    <a:pt x="384" y="197"/>
                  </a:lnTo>
                  <a:lnTo>
                    <a:pt x="382" y="215"/>
                  </a:lnTo>
                  <a:lnTo>
                    <a:pt x="379" y="234"/>
                  </a:lnTo>
                  <a:lnTo>
                    <a:pt x="374" y="252"/>
                  </a:lnTo>
                  <a:lnTo>
                    <a:pt x="367" y="270"/>
                  </a:lnTo>
                  <a:lnTo>
                    <a:pt x="357" y="288"/>
                  </a:lnTo>
                  <a:lnTo>
                    <a:pt x="357" y="288"/>
                  </a:lnTo>
                  <a:lnTo>
                    <a:pt x="347" y="304"/>
                  </a:lnTo>
                  <a:lnTo>
                    <a:pt x="336" y="319"/>
                  </a:lnTo>
                  <a:lnTo>
                    <a:pt x="322" y="333"/>
                  </a:lnTo>
                  <a:lnTo>
                    <a:pt x="308" y="344"/>
                  </a:lnTo>
                  <a:lnTo>
                    <a:pt x="292" y="355"/>
                  </a:lnTo>
                  <a:lnTo>
                    <a:pt x="276" y="364"/>
                  </a:lnTo>
                  <a:lnTo>
                    <a:pt x="258" y="371"/>
                  </a:lnTo>
                  <a:lnTo>
                    <a:pt x="241" y="376"/>
                  </a:lnTo>
                  <a:lnTo>
                    <a:pt x="224" y="381"/>
                  </a:lnTo>
                  <a:lnTo>
                    <a:pt x="205" y="383"/>
                  </a:lnTo>
                  <a:lnTo>
                    <a:pt x="187" y="383"/>
                  </a:lnTo>
                  <a:lnTo>
                    <a:pt x="167" y="382"/>
                  </a:lnTo>
                  <a:lnTo>
                    <a:pt x="149" y="379"/>
                  </a:lnTo>
                  <a:lnTo>
                    <a:pt x="132" y="374"/>
                  </a:lnTo>
                  <a:lnTo>
                    <a:pt x="113" y="366"/>
                  </a:lnTo>
                  <a:lnTo>
                    <a:pt x="96" y="358"/>
                  </a:lnTo>
                  <a:lnTo>
                    <a:pt x="96" y="358"/>
                  </a:lnTo>
                  <a:close/>
                </a:path>
              </a:pathLst>
            </a:custGeom>
            <a:solidFill>
              <a:srgbClr val="B3B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43">
              <a:extLst>
                <a:ext uri="{FF2B5EF4-FFF2-40B4-BE49-F238E27FC236}">
                  <a16:creationId xmlns:a16="http://schemas.microsoft.com/office/drawing/2014/main" id="{59B89D6A-76A6-487D-A140-A16648242A0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788026" y="3678238"/>
              <a:ext cx="709613" cy="708025"/>
            </a:xfrm>
            <a:custGeom>
              <a:avLst/>
              <a:gdLst>
                <a:gd name="T0" fmla="*/ 285 w 893"/>
                <a:gd name="T1" fmla="*/ 863 h 893"/>
                <a:gd name="T2" fmla="*/ 391 w 893"/>
                <a:gd name="T3" fmla="*/ 890 h 893"/>
                <a:gd name="T4" fmla="*/ 500 w 893"/>
                <a:gd name="T5" fmla="*/ 890 h 893"/>
                <a:gd name="T6" fmla="*/ 603 w 893"/>
                <a:gd name="T7" fmla="*/ 865 h 893"/>
                <a:gd name="T8" fmla="*/ 699 w 893"/>
                <a:gd name="T9" fmla="*/ 816 h 893"/>
                <a:gd name="T10" fmla="*/ 781 w 893"/>
                <a:gd name="T11" fmla="*/ 743 h 893"/>
                <a:gd name="T12" fmla="*/ 834 w 893"/>
                <a:gd name="T13" fmla="*/ 669 h 893"/>
                <a:gd name="T14" fmla="*/ 877 w 893"/>
                <a:gd name="T15" fmla="*/ 566 h 893"/>
                <a:gd name="T16" fmla="*/ 893 w 893"/>
                <a:gd name="T17" fmla="*/ 459 h 893"/>
                <a:gd name="T18" fmla="*/ 883 w 893"/>
                <a:gd name="T19" fmla="*/ 351 h 893"/>
                <a:gd name="T20" fmla="*/ 847 w 893"/>
                <a:gd name="T21" fmla="*/ 250 h 893"/>
                <a:gd name="T22" fmla="*/ 790 w 893"/>
                <a:gd name="T23" fmla="*/ 160 h 893"/>
                <a:gd name="T24" fmla="*/ 708 w 893"/>
                <a:gd name="T25" fmla="*/ 84 h 893"/>
                <a:gd name="T26" fmla="*/ 630 w 893"/>
                <a:gd name="T27" fmla="*/ 39 h 893"/>
                <a:gd name="T28" fmla="*/ 524 w 893"/>
                <a:gd name="T29" fmla="*/ 7 h 893"/>
                <a:gd name="T30" fmla="*/ 416 w 893"/>
                <a:gd name="T31" fmla="*/ 1 h 893"/>
                <a:gd name="T32" fmla="*/ 311 w 893"/>
                <a:gd name="T33" fmla="*/ 21 h 893"/>
                <a:gd name="T34" fmla="*/ 213 w 893"/>
                <a:gd name="T35" fmla="*/ 66 h 893"/>
                <a:gd name="T36" fmla="*/ 128 w 893"/>
                <a:gd name="T37" fmla="*/ 134 h 893"/>
                <a:gd name="T38" fmla="*/ 60 w 893"/>
                <a:gd name="T39" fmla="*/ 224 h 893"/>
                <a:gd name="T40" fmla="*/ 23 w 893"/>
                <a:gd name="T41" fmla="*/ 305 h 893"/>
                <a:gd name="T42" fmla="*/ 1 w 893"/>
                <a:gd name="T43" fmla="*/ 413 h 893"/>
                <a:gd name="T44" fmla="*/ 7 w 893"/>
                <a:gd name="T45" fmla="*/ 520 h 893"/>
                <a:gd name="T46" fmla="*/ 37 w 893"/>
                <a:gd name="T47" fmla="*/ 623 h 893"/>
                <a:gd name="T48" fmla="*/ 91 w 893"/>
                <a:gd name="T49" fmla="*/ 716 h 893"/>
                <a:gd name="T50" fmla="*/ 167 w 893"/>
                <a:gd name="T51" fmla="*/ 795 h 893"/>
                <a:gd name="T52" fmla="*/ 283 w 893"/>
                <a:gd name="T53" fmla="*/ 729 h 893"/>
                <a:gd name="T54" fmla="*/ 229 w 893"/>
                <a:gd name="T55" fmla="*/ 691 h 893"/>
                <a:gd name="T56" fmla="*/ 176 w 893"/>
                <a:gd name="T57" fmla="*/ 631 h 893"/>
                <a:gd name="T58" fmla="*/ 140 w 893"/>
                <a:gd name="T59" fmla="*/ 561 h 893"/>
                <a:gd name="T60" fmla="*/ 122 w 893"/>
                <a:gd name="T61" fmla="*/ 485 h 893"/>
                <a:gd name="T62" fmla="*/ 122 w 893"/>
                <a:gd name="T63" fmla="*/ 406 h 893"/>
                <a:gd name="T64" fmla="*/ 141 w 893"/>
                <a:gd name="T65" fmla="*/ 328 h 893"/>
                <a:gd name="T66" fmla="*/ 173 w 893"/>
                <a:gd name="T67" fmla="*/ 268 h 893"/>
                <a:gd name="T68" fmla="*/ 224 w 893"/>
                <a:gd name="T69" fmla="*/ 206 h 893"/>
                <a:gd name="T70" fmla="*/ 289 w 893"/>
                <a:gd name="T71" fmla="*/ 160 h 893"/>
                <a:gd name="T72" fmla="*/ 363 w 893"/>
                <a:gd name="T73" fmla="*/ 130 h 893"/>
                <a:gd name="T74" fmla="*/ 440 w 893"/>
                <a:gd name="T75" fmla="*/ 120 h 893"/>
                <a:gd name="T76" fmla="*/ 519 w 893"/>
                <a:gd name="T77" fmla="*/ 127 h 893"/>
                <a:gd name="T78" fmla="*/ 595 w 893"/>
                <a:gd name="T79" fmla="*/ 156 h 893"/>
                <a:gd name="T80" fmla="*/ 652 w 893"/>
                <a:gd name="T81" fmla="*/ 191 h 893"/>
                <a:gd name="T82" fmla="*/ 708 w 893"/>
                <a:gd name="T83" fmla="*/ 249 h 893"/>
                <a:gd name="T84" fmla="*/ 747 w 893"/>
                <a:gd name="T85" fmla="*/ 317 h 893"/>
                <a:gd name="T86" fmla="*/ 769 w 893"/>
                <a:gd name="T87" fmla="*/ 393 h 893"/>
                <a:gd name="T88" fmla="*/ 773 w 893"/>
                <a:gd name="T89" fmla="*/ 471 h 893"/>
                <a:gd name="T90" fmla="*/ 758 w 893"/>
                <a:gd name="T91" fmla="*/ 550 h 893"/>
                <a:gd name="T92" fmla="*/ 730 w 893"/>
                <a:gd name="T93" fmla="*/ 610 h 893"/>
                <a:gd name="T94" fmla="*/ 680 w 893"/>
                <a:gd name="T95" fmla="*/ 675 h 893"/>
                <a:gd name="T96" fmla="*/ 618 w 893"/>
                <a:gd name="T97" fmla="*/ 726 h 893"/>
                <a:gd name="T98" fmla="*/ 547 w 893"/>
                <a:gd name="T99" fmla="*/ 758 h 893"/>
                <a:gd name="T100" fmla="*/ 470 w 893"/>
                <a:gd name="T101" fmla="*/ 773 h 893"/>
                <a:gd name="T102" fmla="*/ 390 w 893"/>
                <a:gd name="T103" fmla="*/ 769 h 893"/>
                <a:gd name="T104" fmla="*/ 313 w 893"/>
                <a:gd name="T105" fmla="*/ 745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93" h="893">
                  <a:moveTo>
                    <a:pt x="223" y="833"/>
                  </a:moveTo>
                  <a:lnTo>
                    <a:pt x="223" y="833"/>
                  </a:lnTo>
                  <a:lnTo>
                    <a:pt x="244" y="845"/>
                  </a:lnTo>
                  <a:lnTo>
                    <a:pt x="265" y="854"/>
                  </a:lnTo>
                  <a:lnTo>
                    <a:pt x="285" y="863"/>
                  </a:lnTo>
                  <a:lnTo>
                    <a:pt x="306" y="870"/>
                  </a:lnTo>
                  <a:lnTo>
                    <a:pt x="327" y="877"/>
                  </a:lnTo>
                  <a:lnTo>
                    <a:pt x="349" y="883"/>
                  </a:lnTo>
                  <a:lnTo>
                    <a:pt x="369" y="886"/>
                  </a:lnTo>
                  <a:lnTo>
                    <a:pt x="391" y="890"/>
                  </a:lnTo>
                  <a:lnTo>
                    <a:pt x="413" y="892"/>
                  </a:lnTo>
                  <a:lnTo>
                    <a:pt x="435" y="893"/>
                  </a:lnTo>
                  <a:lnTo>
                    <a:pt x="456" y="893"/>
                  </a:lnTo>
                  <a:lnTo>
                    <a:pt x="478" y="892"/>
                  </a:lnTo>
                  <a:lnTo>
                    <a:pt x="500" y="890"/>
                  </a:lnTo>
                  <a:lnTo>
                    <a:pt x="520" y="887"/>
                  </a:lnTo>
                  <a:lnTo>
                    <a:pt x="541" y="883"/>
                  </a:lnTo>
                  <a:lnTo>
                    <a:pt x="562" y="878"/>
                  </a:lnTo>
                  <a:lnTo>
                    <a:pt x="582" y="872"/>
                  </a:lnTo>
                  <a:lnTo>
                    <a:pt x="603" y="865"/>
                  </a:lnTo>
                  <a:lnTo>
                    <a:pt x="623" y="857"/>
                  </a:lnTo>
                  <a:lnTo>
                    <a:pt x="642" y="848"/>
                  </a:lnTo>
                  <a:lnTo>
                    <a:pt x="662" y="838"/>
                  </a:lnTo>
                  <a:lnTo>
                    <a:pt x="680" y="827"/>
                  </a:lnTo>
                  <a:lnTo>
                    <a:pt x="699" y="816"/>
                  </a:lnTo>
                  <a:lnTo>
                    <a:pt x="716" y="803"/>
                  </a:lnTo>
                  <a:lnTo>
                    <a:pt x="733" y="789"/>
                  </a:lnTo>
                  <a:lnTo>
                    <a:pt x="749" y="774"/>
                  </a:lnTo>
                  <a:lnTo>
                    <a:pt x="766" y="759"/>
                  </a:lnTo>
                  <a:lnTo>
                    <a:pt x="781" y="743"/>
                  </a:lnTo>
                  <a:lnTo>
                    <a:pt x="794" y="726"/>
                  </a:lnTo>
                  <a:lnTo>
                    <a:pt x="808" y="709"/>
                  </a:lnTo>
                  <a:lnTo>
                    <a:pt x="821" y="689"/>
                  </a:lnTo>
                  <a:lnTo>
                    <a:pt x="834" y="669"/>
                  </a:lnTo>
                  <a:lnTo>
                    <a:pt x="834" y="669"/>
                  </a:lnTo>
                  <a:lnTo>
                    <a:pt x="844" y="650"/>
                  </a:lnTo>
                  <a:lnTo>
                    <a:pt x="854" y="629"/>
                  </a:lnTo>
                  <a:lnTo>
                    <a:pt x="862" y="608"/>
                  </a:lnTo>
                  <a:lnTo>
                    <a:pt x="870" y="588"/>
                  </a:lnTo>
                  <a:lnTo>
                    <a:pt x="877" y="566"/>
                  </a:lnTo>
                  <a:lnTo>
                    <a:pt x="882" y="545"/>
                  </a:lnTo>
                  <a:lnTo>
                    <a:pt x="887" y="523"/>
                  </a:lnTo>
                  <a:lnTo>
                    <a:pt x="890" y="501"/>
                  </a:lnTo>
                  <a:lnTo>
                    <a:pt x="892" y="480"/>
                  </a:lnTo>
                  <a:lnTo>
                    <a:pt x="893" y="459"/>
                  </a:lnTo>
                  <a:lnTo>
                    <a:pt x="893" y="437"/>
                  </a:lnTo>
                  <a:lnTo>
                    <a:pt x="892" y="416"/>
                  </a:lnTo>
                  <a:lnTo>
                    <a:pt x="890" y="394"/>
                  </a:lnTo>
                  <a:lnTo>
                    <a:pt x="887" y="372"/>
                  </a:lnTo>
                  <a:lnTo>
                    <a:pt x="883" y="351"/>
                  </a:lnTo>
                  <a:lnTo>
                    <a:pt x="877" y="331"/>
                  </a:lnTo>
                  <a:lnTo>
                    <a:pt x="872" y="310"/>
                  </a:lnTo>
                  <a:lnTo>
                    <a:pt x="865" y="290"/>
                  </a:lnTo>
                  <a:lnTo>
                    <a:pt x="857" y="270"/>
                  </a:lnTo>
                  <a:lnTo>
                    <a:pt x="847" y="250"/>
                  </a:lnTo>
                  <a:lnTo>
                    <a:pt x="838" y="232"/>
                  </a:lnTo>
                  <a:lnTo>
                    <a:pt x="828" y="213"/>
                  </a:lnTo>
                  <a:lnTo>
                    <a:pt x="815" y="195"/>
                  </a:lnTo>
                  <a:lnTo>
                    <a:pt x="802" y="177"/>
                  </a:lnTo>
                  <a:lnTo>
                    <a:pt x="790" y="160"/>
                  </a:lnTo>
                  <a:lnTo>
                    <a:pt x="775" y="143"/>
                  </a:lnTo>
                  <a:lnTo>
                    <a:pt x="760" y="128"/>
                  </a:lnTo>
                  <a:lnTo>
                    <a:pt x="744" y="113"/>
                  </a:lnTo>
                  <a:lnTo>
                    <a:pt x="726" y="98"/>
                  </a:lnTo>
                  <a:lnTo>
                    <a:pt x="708" y="84"/>
                  </a:lnTo>
                  <a:lnTo>
                    <a:pt x="690" y="71"/>
                  </a:lnTo>
                  <a:lnTo>
                    <a:pt x="670" y="60"/>
                  </a:lnTo>
                  <a:lnTo>
                    <a:pt x="670" y="60"/>
                  </a:lnTo>
                  <a:lnTo>
                    <a:pt x="649" y="48"/>
                  </a:lnTo>
                  <a:lnTo>
                    <a:pt x="630" y="39"/>
                  </a:lnTo>
                  <a:lnTo>
                    <a:pt x="609" y="30"/>
                  </a:lnTo>
                  <a:lnTo>
                    <a:pt x="587" y="23"/>
                  </a:lnTo>
                  <a:lnTo>
                    <a:pt x="566" y="16"/>
                  </a:lnTo>
                  <a:lnTo>
                    <a:pt x="544" y="10"/>
                  </a:lnTo>
                  <a:lnTo>
                    <a:pt x="524" y="7"/>
                  </a:lnTo>
                  <a:lnTo>
                    <a:pt x="502" y="3"/>
                  </a:lnTo>
                  <a:lnTo>
                    <a:pt x="480" y="1"/>
                  </a:lnTo>
                  <a:lnTo>
                    <a:pt x="458" y="0"/>
                  </a:lnTo>
                  <a:lnTo>
                    <a:pt x="437" y="0"/>
                  </a:lnTo>
                  <a:lnTo>
                    <a:pt x="416" y="1"/>
                  </a:lnTo>
                  <a:lnTo>
                    <a:pt x="395" y="2"/>
                  </a:lnTo>
                  <a:lnTo>
                    <a:pt x="373" y="6"/>
                  </a:lnTo>
                  <a:lnTo>
                    <a:pt x="352" y="10"/>
                  </a:lnTo>
                  <a:lnTo>
                    <a:pt x="331" y="15"/>
                  </a:lnTo>
                  <a:lnTo>
                    <a:pt x="311" y="21"/>
                  </a:lnTo>
                  <a:lnTo>
                    <a:pt x="290" y="28"/>
                  </a:lnTo>
                  <a:lnTo>
                    <a:pt x="270" y="36"/>
                  </a:lnTo>
                  <a:lnTo>
                    <a:pt x="251" y="45"/>
                  </a:lnTo>
                  <a:lnTo>
                    <a:pt x="231" y="55"/>
                  </a:lnTo>
                  <a:lnTo>
                    <a:pt x="213" y="66"/>
                  </a:lnTo>
                  <a:lnTo>
                    <a:pt x="194" y="77"/>
                  </a:lnTo>
                  <a:lnTo>
                    <a:pt x="177" y="90"/>
                  </a:lnTo>
                  <a:lnTo>
                    <a:pt x="160" y="104"/>
                  </a:lnTo>
                  <a:lnTo>
                    <a:pt x="144" y="119"/>
                  </a:lnTo>
                  <a:lnTo>
                    <a:pt x="128" y="134"/>
                  </a:lnTo>
                  <a:lnTo>
                    <a:pt x="113" y="150"/>
                  </a:lnTo>
                  <a:lnTo>
                    <a:pt x="99" y="167"/>
                  </a:lnTo>
                  <a:lnTo>
                    <a:pt x="85" y="184"/>
                  </a:lnTo>
                  <a:lnTo>
                    <a:pt x="72" y="204"/>
                  </a:lnTo>
                  <a:lnTo>
                    <a:pt x="60" y="224"/>
                  </a:lnTo>
                  <a:lnTo>
                    <a:pt x="60" y="224"/>
                  </a:lnTo>
                  <a:lnTo>
                    <a:pt x="49" y="243"/>
                  </a:lnTo>
                  <a:lnTo>
                    <a:pt x="39" y="264"/>
                  </a:lnTo>
                  <a:lnTo>
                    <a:pt x="31" y="285"/>
                  </a:lnTo>
                  <a:lnTo>
                    <a:pt x="23" y="305"/>
                  </a:lnTo>
                  <a:lnTo>
                    <a:pt x="16" y="327"/>
                  </a:lnTo>
                  <a:lnTo>
                    <a:pt x="11" y="348"/>
                  </a:lnTo>
                  <a:lnTo>
                    <a:pt x="7" y="370"/>
                  </a:lnTo>
                  <a:lnTo>
                    <a:pt x="3" y="392"/>
                  </a:lnTo>
                  <a:lnTo>
                    <a:pt x="1" y="413"/>
                  </a:lnTo>
                  <a:lnTo>
                    <a:pt x="0" y="434"/>
                  </a:lnTo>
                  <a:lnTo>
                    <a:pt x="0" y="456"/>
                  </a:lnTo>
                  <a:lnTo>
                    <a:pt x="1" y="477"/>
                  </a:lnTo>
                  <a:lnTo>
                    <a:pt x="3" y="499"/>
                  </a:lnTo>
                  <a:lnTo>
                    <a:pt x="7" y="520"/>
                  </a:lnTo>
                  <a:lnTo>
                    <a:pt x="10" y="542"/>
                  </a:lnTo>
                  <a:lnTo>
                    <a:pt x="16" y="562"/>
                  </a:lnTo>
                  <a:lnTo>
                    <a:pt x="22" y="583"/>
                  </a:lnTo>
                  <a:lnTo>
                    <a:pt x="29" y="603"/>
                  </a:lnTo>
                  <a:lnTo>
                    <a:pt x="37" y="623"/>
                  </a:lnTo>
                  <a:lnTo>
                    <a:pt x="46" y="643"/>
                  </a:lnTo>
                  <a:lnTo>
                    <a:pt x="55" y="661"/>
                  </a:lnTo>
                  <a:lnTo>
                    <a:pt x="67" y="680"/>
                  </a:lnTo>
                  <a:lnTo>
                    <a:pt x="78" y="698"/>
                  </a:lnTo>
                  <a:lnTo>
                    <a:pt x="91" y="716"/>
                  </a:lnTo>
                  <a:lnTo>
                    <a:pt x="105" y="733"/>
                  </a:lnTo>
                  <a:lnTo>
                    <a:pt x="118" y="749"/>
                  </a:lnTo>
                  <a:lnTo>
                    <a:pt x="133" y="765"/>
                  </a:lnTo>
                  <a:lnTo>
                    <a:pt x="149" y="780"/>
                  </a:lnTo>
                  <a:lnTo>
                    <a:pt x="167" y="795"/>
                  </a:lnTo>
                  <a:lnTo>
                    <a:pt x="185" y="809"/>
                  </a:lnTo>
                  <a:lnTo>
                    <a:pt x="204" y="822"/>
                  </a:lnTo>
                  <a:lnTo>
                    <a:pt x="223" y="833"/>
                  </a:lnTo>
                  <a:lnTo>
                    <a:pt x="223" y="833"/>
                  </a:lnTo>
                  <a:close/>
                  <a:moveTo>
                    <a:pt x="283" y="729"/>
                  </a:moveTo>
                  <a:lnTo>
                    <a:pt x="283" y="729"/>
                  </a:lnTo>
                  <a:lnTo>
                    <a:pt x="269" y="721"/>
                  </a:lnTo>
                  <a:lnTo>
                    <a:pt x="255" y="712"/>
                  </a:lnTo>
                  <a:lnTo>
                    <a:pt x="242" y="702"/>
                  </a:lnTo>
                  <a:lnTo>
                    <a:pt x="229" y="691"/>
                  </a:lnTo>
                  <a:lnTo>
                    <a:pt x="217" y="680"/>
                  </a:lnTo>
                  <a:lnTo>
                    <a:pt x="206" y="668"/>
                  </a:lnTo>
                  <a:lnTo>
                    <a:pt x="196" y="657"/>
                  </a:lnTo>
                  <a:lnTo>
                    <a:pt x="186" y="644"/>
                  </a:lnTo>
                  <a:lnTo>
                    <a:pt x="176" y="631"/>
                  </a:lnTo>
                  <a:lnTo>
                    <a:pt x="168" y="618"/>
                  </a:lnTo>
                  <a:lnTo>
                    <a:pt x="160" y="604"/>
                  </a:lnTo>
                  <a:lnTo>
                    <a:pt x="153" y="590"/>
                  </a:lnTo>
                  <a:lnTo>
                    <a:pt x="146" y="576"/>
                  </a:lnTo>
                  <a:lnTo>
                    <a:pt x="140" y="561"/>
                  </a:lnTo>
                  <a:lnTo>
                    <a:pt x="136" y="546"/>
                  </a:lnTo>
                  <a:lnTo>
                    <a:pt x="131" y="531"/>
                  </a:lnTo>
                  <a:lnTo>
                    <a:pt x="128" y="516"/>
                  </a:lnTo>
                  <a:lnTo>
                    <a:pt x="124" y="500"/>
                  </a:lnTo>
                  <a:lnTo>
                    <a:pt x="122" y="485"/>
                  </a:lnTo>
                  <a:lnTo>
                    <a:pt x="121" y="469"/>
                  </a:lnTo>
                  <a:lnTo>
                    <a:pt x="120" y="454"/>
                  </a:lnTo>
                  <a:lnTo>
                    <a:pt x="120" y="438"/>
                  </a:lnTo>
                  <a:lnTo>
                    <a:pt x="121" y="422"/>
                  </a:lnTo>
                  <a:lnTo>
                    <a:pt x="122" y="406"/>
                  </a:lnTo>
                  <a:lnTo>
                    <a:pt x="124" y="391"/>
                  </a:lnTo>
                  <a:lnTo>
                    <a:pt x="128" y="374"/>
                  </a:lnTo>
                  <a:lnTo>
                    <a:pt x="131" y="358"/>
                  </a:lnTo>
                  <a:lnTo>
                    <a:pt x="137" y="343"/>
                  </a:lnTo>
                  <a:lnTo>
                    <a:pt x="141" y="328"/>
                  </a:lnTo>
                  <a:lnTo>
                    <a:pt x="148" y="312"/>
                  </a:lnTo>
                  <a:lnTo>
                    <a:pt x="155" y="297"/>
                  </a:lnTo>
                  <a:lnTo>
                    <a:pt x="163" y="283"/>
                  </a:lnTo>
                  <a:lnTo>
                    <a:pt x="163" y="283"/>
                  </a:lnTo>
                  <a:lnTo>
                    <a:pt x="173" y="268"/>
                  </a:lnTo>
                  <a:lnTo>
                    <a:pt x="182" y="255"/>
                  </a:lnTo>
                  <a:lnTo>
                    <a:pt x="192" y="242"/>
                  </a:lnTo>
                  <a:lnTo>
                    <a:pt x="202" y="229"/>
                  </a:lnTo>
                  <a:lnTo>
                    <a:pt x="213" y="218"/>
                  </a:lnTo>
                  <a:lnTo>
                    <a:pt x="224" y="206"/>
                  </a:lnTo>
                  <a:lnTo>
                    <a:pt x="237" y="196"/>
                  </a:lnTo>
                  <a:lnTo>
                    <a:pt x="250" y="186"/>
                  </a:lnTo>
                  <a:lnTo>
                    <a:pt x="262" y="176"/>
                  </a:lnTo>
                  <a:lnTo>
                    <a:pt x="276" y="167"/>
                  </a:lnTo>
                  <a:lnTo>
                    <a:pt x="289" y="160"/>
                  </a:lnTo>
                  <a:lnTo>
                    <a:pt x="304" y="152"/>
                  </a:lnTo>
                  <a:lnTo>
                    <a:pt x="318" y="146"/>
                  </a:lnTo>
                  <a:lnTo>
                    <a:pt x="333" y="141"/>
                  </a:lnTo>
                  <a:lnTo>
                    <a:pt x="346" y="135"/>
                  </a:lnTo>
                  <a:lnTo>
                    <a:pt x="363" y="130"/>
                  </a:lnTo>
                  <a:lnTo>
                    <a:pt x="378" y="127"/>
                  </a:lnTo>
                  <a:lnTo>
                    <a:pt x="392" y="123"/>
                  </a:lnTo>
                  <a:lnTo>
                    <a:pt x="409" y="121"/>
                  </a:lnTo>
                  <a:lnTo>
                    <a:pt x="424" y="120"/>
                  </a:lnTo>
                  <a:lnTo>
                    <a:pt x="440" y="120"/>
                  </a:lnTo>
                  <a:lnTo>
                    <a:pt x="456" y="120"/>
                  </a:lnTo>
                  <a:lnTo>
                    <a:pt x="471" y="120"/>
                  </a:lnTo>
                  <a:lnTo>
                    <a:pt x="487" y="122"/>
                  </a:lnTo>
                  <a:lnTo>
                    <a:pt x="503" y="124"/>
                  </a:lnTo>
                  <a:lnTo>
                    <a:pt x="519" y="127"/>
                  </a:lnTo>
                  <a:lnTo>
                    <a:pt x="534" y="131"/>
                  </a:lnTo>
                  <a:lnTo>
                    <a:pt x="550" y="136"/>
                  </a:lnTo>
                  <a:lnTo>
                    <a:pt x="565" y="142"/>
                  </a:lnTo>
                  <a:lnTo>
                    <a:pt x="580" y="147"/>
                  </a:lnTo>
                  <a:lnTo>
                    <a:pt x="595" y="156"/>
                  </a:lnTo>
                  <a:lnTo>
                    <a:pt x="610" y="164"/>
                  </a:lnTo>
                  <a:lnTo>
                    <a:pt x="610" y="164"/>
                  </a:lnTo>
                  <a:lnTo>
                    <a:pt x="625" y="172"/>
                  </a:lnTo>
                  <a:lnTo>
                    <a:pt x="638" y="181"/>
                  </a:lnTo>
                  <a:lnTo>
                    <a:pt x="652" y="191"/>
                  </a:lnTo>
                  <a:lnTo>
                    <a:pt x="664" y="202"/>
                  </a:lnTo>
                  <a:lnTo>
                    <a:pt x="676" y="213"/>
                  </a:lnTo>
                  <a:lnTo>
                    <a:pt x="687" y="225"/>
                  </a:lnTo>
                  <a:lnTo>
                    <a:pt x="698" y="236"/>
                  </a:lnTo>
                  <a:lnTo>
                    <a:pt x="708" y="249"/>
                  </a:lnTo>
                  <a:lnTo>
                    <a:pt x="717" y="262"/>
                  </a:lnTo>
                  <a:lnTo>
                    <a:pt x="725" y="275"/>
                  </a:lnTo>
                  <a:lnTo>
                    <a:pt x="733" y="289"/>
                  </a:lnTo>
                  <a:lnTo>
                    <a:pt x="740" y="303"/>
                  </a:lnTo>
                  <a:lnTo>
                    <a:pt x="747" y="317"/>
                  </a:lnTo>
                  <a:lnTo>
                    <a:pt x="753" y="332"/>
                  </a:lnTo>
                  <a:lnTo>
                    <a:pt x="758" y="347"/>
                  </a:lnTo>
                  <a:lnTo>
                    <a:pt x="762" y="362"/>
                  </a:lnTo>
                  <a:lnTo>
                    <a:pt x="767" y="377"/>
                  </a:lnTo>
                  <a:lnTo>
                    <a:pt x="769" y="393"/>
                  </a:lnTo>
                  <a:lnTo>
                    <a:pt x="771" y="408"/>
                  </a:lnTo>
                  <a:lnTo>
                    <a:pt x="773" y="424"/>
                  </a:lnTo>
                  <a:lnTo>
                    <a:pt x="774" y="439"/>
                  </a:lnTo>
                  <a:lnTo>
                    <a:pt x="774" y="455"/>
                  </a:lnTo>
                  <a:lnTo>
                    <a:pt x="773" y="471"/>
                  </a:lnTo>
                  <a:lnTo>
                    <a:pt x="771" y="487"/>
                  </a:lnTo>
                  <a:lnTo>
                    <a:pt x="769" y="502"/>
                  </a:lnTo>
                  <a:lnTo>
                    <a:pt x="766" y="519"/>
                  </a:lnTo>
                  <a:lnTo>
                    <a:pt x="762" y="535"/>
                  </a:lnTo>
                  <a:lnTo>
                    <a:pt x="758" y="550"/>
                  </a:lnTo>
                  <a:lnTo>
                    <a:pt x="752" y="565"/>
                  </a:lnTo>
                  <a:lnTo>
                    <a:pt x="745" y="581"/>
                  </a:lnTo>
                  <a:lnTo>
                    <a:pt x="738" y="596"/>
                  </a:lnTo>
                  <a:lnTo>
                    <a:pt x="730" y="610"/>
                  </a:lnTo>
                  <a:lnTo>
                    <a:pt x="730" y="610"/>
                  </a:lnTo>
                  <a:lnTo>
                    <a:pt x="721" y="625"/>
                  </a:lnTo>
                  <a:lnTo>
                    <a:pt x="711" y="638"/>
                  </a:lnTo>
                  <a:lnTo>
                    <a:pt x="701" y="651"/>
                  </a:lnTo>
                  <a:lnTo>
                    <a:pt x="691" y="664"/>
                  </a:lnTo>
                  <a:lnTo>
                    <a:pt x="680" y="675"/>
                  </a:lnTo>
                  <a:lnTo>
                    <a:pt x="669" y="687"/>
                  </a:lnTo>
                  <a:lnTo>
                    <a:pt x="656" y="697"/>
                  </a:lnTo>
                  <a:lnTo>
                    <a:pt x="644" y="707"/>
                  </a:lnTo>
                  <a:lnTo>
                    <a:pt x="631" y="717"/>
                  </a:lnTo>
                  <a:lnTo>
                    <a:pt x="618" y="726"/>
                  </a:lnTo>
                  <a:lnTo>
                    <a:pt x="604" y="733"/>
                  </a:lnTo>
                  <a:lnTo>
                    <a:pt x="591" y="741"/>
                  </a:lnTo>
                  <a:lnTo>
                    <a:pt x="576" y="747"/>
                  </a:lnTo>
                  <a:lnTo>
                    <a:pt x="561" y="752"/>
                  </a:lnTo>
                  <a:lnTo>
                    <a:pt x="547" y="758"/>
                  </a:lnTo>
                  <a:lnTo>
                    <a:pt x="532" y="763"/>
                  </a:lnTo>
                  <a:lnTo>
                    <a:pt x="516" y="766"/>
                  </a:lnTo>
                  <a:lnTo>
                    <a:pt x="501" y="770"/>
                  </a:lnTo>
                  <a:lnTo>
                    <a:pt x="485" y="771"/>
                  </a:lnTo>
                  <a:lnTo>
                    <a:pt x="470" y="773"/>
                  </a:lnTo>
                  <a:lnTo>
                    <a:pt x="454" y="773"/>
                  </a:lnTo>
                  <a:lnTo>
                    <a:pt x="437" y="773"/>
                  </a:lnTo>
                  <a:lnTo>
                    <a:pt x="422" y="773"/>
                  </a:lnTo>
                  <a:lnTo>
                    <a:pt x="406" y="771"/>
                  </a:lnTo>
                  <a:lnTo>
                    <a:pt x="390" y="769"/>
                  </a:lnTo>
                  <a:lnTo>
                    <a:pt x="375" y="766"/>
                  </a:lnTo>
                  <a:lnTo>
                    <a:pt x="359" y="762"/>
                  </a:lnTo>
                  <a:lnTo>
                    <a:pt x="344" y="757"/>
                  </a:lnTo>
                  <a:lnTo>
                    <a:pt x="328" y="751"/>
                  </a:lnTo>
                  <a:lnTo>
                    <a:pt x="313" y="745"/>
                  </a:lnTo>
                  <a:lnTo>
                    <a:pt x="298" y="737"/>
                  </a:lnTo>
                  <a:lnTo>
                    <a:pt x="283" y="729"/>
                  </a:lnTo>
                  <a:lnTo>
                    <a:pt x="283" y="729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44">
              <a:extLst>
                <a:ext uri="{FF2B5EF4-FFF2-40B4-BE49-F238E27FC236}">
                  <a16:creationId xmlns:a16="http://schemas.microsoft.com/office/drawing/2014/main" id="{93038054-5197-48EB-871E-F0C97D5B63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8701" y="3997326"/>
              <a:ext cx="69850" cy="68263"/>
            </a:xfrm>
            <a:custGeom>
              <a:avLst/>
              <a:gdLst>
                <a:gd name="T0" fmla="*/ 82 w 87"/>
                <a:gd name="T1" fmla="*/ 65 h 87"/>
                <a:gd name="T2" fmla="*/ 82 w 87"/>
                <a:gd name="T3" fmla="*/ 65 h 87"/>
                <a:gd name="T4" fmla="*/ 76 w 87"/>
                <a:gd name="T5" fmla="*/ 73 h 87"/>
                <a:gd name="T6" fmla="*/ 70 w 87"/>
                <a:gd name="T7" fmla="*/ 79 h 87"/>
                <a:gd name="T8" fmla="*/ 63 w 87"/>
                <a:gd name="T9" fmla="*/ 82 h 87"/>
                <a:gd name="T10" fmla="*/ 55 w 87"/>
                <a:gd name="T11" fmla="*/ 86 h 87"/>
                <a:gd name="T12" fmla="*/ 47 w 87"/>
                <a:gd name="T13" fmla="*/ 87 h 87"/>
                <a:gd name="T14" fmla="*/ 38 w 87"/>
                <a:gd name="T15" fmla="*/ 87 h 87"/>
                <a:gd name="T16" fmla="*/ 30 w 87"/>
                <a:gd name="T17" fmla="*/ 84 h 87"/>
                <a:gd name="T18" fmla="*/ 22 w 87"/>
                <a:gd name="T19" fmla="*/ 81 h 87"/>
                <a:gd name="T20" fmla="*/ 22 w 87"/>
                <a:gd name="T21" fmla="*/ 81 h 87"/>
                <a:gd name="T22" fmla="*/ 15 w 87"/>
                <a:gd name="T23" fmla="*/ 76 h 87"/>
                <a:gd name="T24" fmla="*/ 9 w 87"/>
                <a:gd name="T25" fmla="*/ 69 h 87"/>
                <a:gd name="T26" fmla="*/ 4 w 87"/>
                <a:gd name="T27" fmla="*/ 63 h 87"/>
                <a:gd name="T28" fmla="*/ 2 w 87"/>
                <a:gd name="T29" fmla="*/ 54 h 87"/>
                <a:gd name="T30" fmla="*/ 0 w 87"/>
                <a:gd name="T31" fmla="*/ 46 h 87"/>
                <a:gd name="T32" fmla="*/ 1 w 87"/>
                <a:gd name="T33" fmla="*/ 38 h 87"/>
                <a:gd name="T34" fmla="*/ 2 w 87"/>
                <a:gd name="T35" fmla="*/ 30 h 87"/>
                <a:gd name="T36" fmla="*/ 6 w 87"/>
                <a:gd name="T37" fmla="*/ 22 h 87"/>
                <a:gd name="T38" fmla="*/ 6 w 87"/>
                <a:gd name="T39" fmla="*/ 22 h 87"/>
                <a:gd name="T40" fmla="*/ 13 w 87"/>
                <a:gd name="T41" fmla="*/ 14 h 87"/>
                <a:gd name="T42" fmla="*/ 19 w 87"/>
                <a:gd name="T43" fmla="*/ 7 h 87"/>
                <a:gd name="T44" fmla="*/ 29 w 87"/>
                <a:gd name="T45" fmla="*/ 3 h 87"/>
                <a:gd name="T46" fmla="*/ 38 w 87"/>
                <a:gd name="T47" fmla="*/ 0 h 87"/>
                <a:gd name="T48" fmla="*/ 38 w 87"/>
                <a:gd name="T49" fmla="*/ 0 h 87"/>
                <a:gd name="T50" fmla="*/ 45 w 87"/>
                <a:gd name="T51" fmla="*/ 0 h 87"/>
                <a:gd name="T52" fmla="*/ 52 w 87"/>
                <a:gd name="T53" fmla="*/ 0 h 87"/>
                <a:gd name="T54" fmla="*/ 59 w 87"/>
                <a:gd name="T55" fmla="*/ 3 h 87"/>
                <a:gd name="T56" fmla="*/ 65 w 87"/>
                <a:gd name="T57" fmla="*/ 6 h 87"/>
                <a:gd name="T58" fmla="*/ 65 w 87"/>
                <a:gd name="T59" fmla="*/ 6 h 87"/>
                <a:gd name="T60" fmla="*/ 71 w 87"/>
                <a:gd name="T61" fmla="*/ 11 h 87"/>
                <a:gd name="T62" fmla="*/ 77 w 87"/>
                <a:gd name="T63" fmla="*/ 15 h 87"/>
                <a:gd name="T64" fmla="*/ 80 w 87"/>
                <a:gd name="T65" fmla="*/ 21 h 87"/>
                <a:gd name="T66" fmla="*/ 84 w 87"/>
                <a:gd name="T67" fmla="*/ 28 h 87"/>
                <a:gd name="T68" fmla="*/ 84 w 87"/>
                <a:gd name="T69" fmla="*/ 28 h 87"/>
                <a:gd name="T70" fmla="*/ 86 w 87"/>
                <a:gd name="T71" fmla="*/ 37 h 87"/>
                <a:gd name="T72" fmla="*/ 87 w 87"/>
                <a:gd name="T73" fmla="*/ 46 h 87"/>
                <a:gd name="T74" fmla="*/ 85 w 87"/>
                <a:gd name="T75" fmla="*/ 56 h 87"/>
                <a:gd name="T76" fmla="*/ 82 w 87"/>
                <a:gd name="T77" fmla="*/ 65 h 87"/>
                <a:gd name="T78" fmla="*/ 82 w 87"/>
                <a:gd name="T79" fmla="*/ 6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7" h="87">
                  <a:moveTo>
                    <a:pt x="82" y="65"/>
                  </a:moveTo>
                  <a:lnTo>
                    <a:pt x="82" y="65"/>
                  </a:lnTo>
                  <a:lnTo>
                    <a:pt x="76" y="73"/>
                  </a:lnTo>
                  <a:lnTo>
                    <a:pt x="70" y="79"/>
                  </a:lnTo>
                  <a:lnTo>
                    <a:pt x="63" y="82"/>
                  </a:lnTo>
                  <a:lnTo>
                    <a:pt x="55" y="86"/>
                  </a:lnTo>
                  <a:lnTo>
                    <a:pt x="47" y="87"/>
                  </a:lnTo>
                  <a:lnTo>
                    <a:pt x="38" y="87"/>
                  </a:lnTo>
                  <a:lnTo>
                    <a:pt x="30" y="84"/>
                  </a:lnTo>
                  <a:lnTo>
                    <a:pt x="22" y="81"/>
                  </a:lnTo>
                  <a:lnTo>
                    <a:pt x="22" y="81"/>
                  </a:lnTo>
                  <a:lnTo>
                    <a:pt x="15" y="76"/>
                  </a:lnTo>
                  <a:lnTo>
                    <a:pt x="9" y="69"/>
                  </a:lnTo>
                  <a:lnTo>
                    <a:pt x="4" y="63"/>
                  </a:lnTo>
                  <a:lnTo>
                    <a:pt x="2" y="54"/>
                  </a:lnTo>
                  <a:lnTo>
                    <a:pt x="0" y="46"/>
                  </a:lnTo>
                  <a:lnTo>
                    <a:pt x="1" y="38"/>
                  </a:lnTo>
                  <a:lnTo>
                    <a:pt x="2" y="30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13" y="14"/>
                  </a:lnTo>
                  <a:lnTo>
                    <a:pt x="19" y="7"/>
                  </a:lnTo>
                  <a:lnTo>
                    <a:pt x="29" y="3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45" y="0"/>
                  </a:lnTo>
                  <a:lnTo>
                    <a:pt x="52" y="0"/>
                  </a:lnTo>
                  <a:lnTo>
                    <a:pt x="59" y="3"/>
                  </a:lnTo>
                  <a:lnTo>
                    <a:pt x="65" y="6"/>
                  </a:lnTo>
                  <a:lnTo>
                    <a:pt x="65" y="6"/>
                  </a:lnTo>
                  <a:lnTo>
                    <a:pt x="71" y="11"/>
                  </a:lnTo>
                  <a:lnTo>
                    <a:pt x="77" y="15"/>
                  </a:lnTo>
                  <a:lnTo>
                    <a:pt x="80" y="21"/>
                  </a:lnTo>
                  <a:lnTo>
                    <a:pt x="84" y="28"/>
                  </a:lnTo>
                  <a:lnTo>
                    <a:pt x="84" y="28"/>
                  </a:lnTo>
                  <a:lnTo>
                    <a:pt x="86" y="37"/>
                  </a:lnTo>
                  <a:lnTo>
                    <a:pt x="87" y="46"/>
                  </a:lnTo>
                  <a:lnTo>
                    <a:pt x="85" y="56"/>
                  </a:lnTo>
                  <a:lnTo>
                    <a:pt x="82" y="65"/>
                  </a:lnTo>
                  <a:lnTo>
                    <a:pt x="82" y="65"/>
                  </a:lnTo>
                  <a:close/>
                </a:path>
              </a:pathLst>
            </a:custGeom>
            <a:noFill/>
            <a:ln w="3175">
              <a:solidFill>
                <a:srgbClr val="434A5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45">
              <a:extLst>
                <a:ext uri="{FF2B5EF4-FFF2-40B4-BE49-F238E27FC236}">
                  <a16:creationId xmlns:a16="http://schemas.microsoft.com/office/drawing/2014/main" id="{E47E3C06-C86C-45C3-AED3-8BD6760B30D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8701" y="3997326"/>
              <a:ext cx="69850" cy="68263"/>
            </a:xfrm>
            <a:custGeom>
              <a:avLst/>
              <a:gdLst>
                <a:gd name="T0" fmla="*/ 86 w 87"/>
                <a:gd name="T1" fmla="*/ 33 h 87"/>
                <a:gd name="T2" fmla="*/ 86 w 87"/>
                <a:gd name="T3" fmla="*/ 33 h 87"/>
                <a:gd name="T4" fmla="*/ 87 w 87"/>
                <a:gd name="T5" fmla="*/ 41 h 87"/>
                <a:gd name="T6" fmla="*/ 86 w 87"/>
                <a:gd name="T7" fmla="*/ 50 h 87"/>
                <a:gd name="T8" fmla="*/ 85 w 87"/>
                <a:gd name="T9" fmla="*/ 58 h 87"/>
                <a:gd name="T10" fmla="*/ 82 w 87"/>
                <a:gd name="T11" fmla="*/ 65 h 87"/>
                <a:gd name="T12" fmla="*/ 77 w 87"/>
                <a:gd name="T13" fmla="*/ 72 h 87"/>
                <a:gd name="T14" fmla="*/ 70 w 87"/>
                <a:gd name="T15" fmla="*/ 77 h 87"/>
                <a:gd name="T16" fmla="*/ 63 w 87"/>
                <a:gd name="T17" fmla="*/ 82 h 87"/>
                <a:gd name="T18" fmla="*/ 55 w 87"/>
                <a:gd name="T19" fmla="*/ 86 h 87"/>
                <a:gd name="T20" fmla="*/ 55 w 87"/>
                <a:gd name="T21" fmla="*/ 86 h 87"/>
                <a:gd name="T22" fmla="*/ 46 w 87"/>
                <a:gd name="T23" fmla="*/ 87 h 87"/>
                <a:gd name="T24" fmla="*/ 38 w 87"/>
                <a:gd name="T25" fmla="*/ 87 h 87"/>
                <a:gd name="T26" fmla="*/ 30 w 87"/>
                <a:gd name="T27" fmla="*/ 84 h 87"/>
                <a:gd name="T28" fmla="*/ 22 w 87"/>
                <a:gd name="T29" fmla="*/ 81 h 87"/>
                <a:gd name="T30" fmla="*/ 15 w 87"/>
                <a:gd name="T31" fmla="*/ 76 h 87"/>
                <a:gd name="T32" fmla="*/ 9 w 87"/>
                <a:gd name="T33" fmla="*/ 71 h 87"/>
                <a:gd name="T34" fmla="*/ 4 w 87"/>
                <a:gd name="T35" fmla="*/ 63 h 87"/>
                <a:gd name="T36" fmla="*/ 2 w 87"/>
                <a:gd name="T37" fmla="*/ 54 h 87"/>
                <a:gd name="T38" fmla="*/ 2 w 87"/>
                <a:gd name="T39" fmla="*/ 54 h 87"/>
                <a:gd name="T40" fmla="*/ 0 w 87"/>
                <a:gd name="T41" fmla="*/ 45 h 87"/>
                <a:gd name="T42" fmla="*/ 1 w 87"/>
                <a:gd name="T43" fmla="*/ 35 h 87"/>
                <a:gd name="T44" fmla="*/ 4 w 87"/>
                <a:gd name="T45" fmla="*/ 26 h 87"/>
                <a:gd name="T46" fmla="*/ 9 w 87"/>
                <a:gd name="T47" fmla="*/ 18 h 87"/>
                <a:gd name="T48" fmla="*/ 9 w 87"/>
                <a:gd name="T49" fmla="*/ 18 h 87"/>
                <a:gd name="T50" fmla="*/ 14 w 87"/>
                <a:gd name="T51" fmla="*/ 12 h 87"/>
                <a:gd name="T52" fmla="*/ 19 w 87"/>
                <a:gd name="T53" fmla="*/ 7 h 87"/>
                <a:gd name="T54" fmla="*/ 25 w 87"/>
                <a:gd name="T55" fmla="*/ 4 h 87"/>
                <a:gd name="T56" fmla="*/ 32 w 87"/>
                <a:gd name="T57" fmla="*/ 1 h 87"/>
                <a:gd name="T58" fmla="*/ 32 w 87"/>
                <a:gd name="T59" fmla="*/ 1 h 87"/>
                <a:gd name="T60" fmla="*/ 40 w 87"/>
                <a:gd name="T61" fmla="*/ 0 h 87"/>
                <a:gd name="T62" fmla="*/ 47 w 87"/>
                <a:gd name="T63" fmla="*/ 0 h 87"/>
                <a:gd name="T64" fmla="*/ 54 w 87"/>
                <a:gd name="T65" fmla="*/ 1 h 87"/>
                <a:gd name="T66" fmla="*/ 61 w 87"/>
                <a:gd name="T67" fmla="*/ 4 h 87"/>
                <a:gd name="T68" fmla="*/ 61 w 87"/>
                <a:gd name="T69" fmla="*/ 4 h 87"/>
                <a:gd name="T70" fmla="*/ 69 w 87"/>
                <a:gd name="T71" fmla="*/ 8 h 87"/>
                <a:gd name="T72" fmla="*/ 76 w 87"/>
                <a:gd name="T73" fmla="*/ 15 h 87"/>
                <a:gd name="T74" fmla="*/ 82 w 87"/>
                <a:gd name="T75" fmla="*/ 23 h 87"/>
                <a:gd name="T76" fmla="*/ 86 w 87"/>
                <a:gd name="T77" fmla="*/ 33 h 87"/>
                <a:gd name="T78" fmla="*/ 86 w 87"/>
                <a:gd name="T79" fmla="*/ 3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7" h="87">
                  <a:moveTo>
                    <a:pt x="86" y="33"/>
                  </a:moveTo>
                  <a:lnTo>
                    <a:pt x="86" y="33"/>
                  </a:lnTo>
                  <a:lnTo>
                    <a:pt x="87" y="41"/>
                  </a:lnTo>
                  <a:lnTo>
                    <a:pt x="86" y="50"/>
                  </a:lnTo>
                  <a:lnTo>
                    <a:pt x="85" y="58"/>
                  </a:lnTo>
                  <a:lnTo>
                    <a:pt x="82" y="65"/>
                  </a:lnTo>
                  <a:lnTo>
                    <a:pt x="77" y="72"/>
                  </a:lnTo>
                  <a:lnTo>
                    <a:pt x="70" y="77"/>
                  </a:lnTo>
                  <a:lnTo>
                    <a:pt x="63" y="82"/>
                  </a:lnTo>
                  <a:lnTo>
                    <a:pt x="55" y="86"/>
                  </a:lnTo>
                  <a:lnTo>
                    <a:pt x="55" y="86"/>
                  </a:lnTo>
                  <a:lnTo>
                    <a:pt x="46" y="87"/>
                  </a:lnTo>
                  <a:lnTo>
                    <a:pt x="38" y="87"/>
                  </a:lnTo>
                  <a:lnTo>
                    <a:pt x="30" y="84"/>
                  </a:lnTo>
                  <a:lnTo>
                    <a:pt x="22" y="81"/>
                  </a:lnTo>
                  <a:lnTo>
                    <a:pt x="15" y="76"/>
                  </a:lnTo>
                  <a:lnTo>
                    <a:pt x="9" y="71"/>
                  </a:lnTo>
                  <a:lnTo>
                    <a:pt x="4" y="63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0" y="45"/>
                  </a:lnTo>
                  <a:lnTo>
                    <a:pt x="1" y="35"/>
                  </a:lnTo>
                  <a:lnTo>
                    <a:pt x="4" y="26"/>
                  </a:lnTo>
                  <a:lnTo>
                    <a:pt x="9" y="18"/>
                  </a:lnTo>
                  <a:lnTo>
                    <a:pt x="9" y="18"/>
                  </a:lnTo>
                  <a:lnTo>
                    <a:pt x="14" y="12"/>
                  </a:lnTo>
                  <a:lnTo>
                    <a:pt x="19" y="7"/>
                  </a:lnTo>
                  <a:lnTo>
                    <a:pt x="25" y="4"/>
                  </a:lnTo>
                  <a:lnTo>
                    <a:pt x="32" y="1"/>
                  </a:lnTo>
                  <a:lnTo>
                    <a:pt x="32" y="1"/>
                  </a:lnTo>
                  <a:lnTo>
                    <a:pt x="40" y="0"/>
                  </a:lnTo>
                  <a:lnTo>
                    <a:pt x="47" y="0"/>
                  </a:lnTo>
                  <a:lnTo>
                    <a:pt x="54" y="1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69" y="8"/>
                  </a:lnTo>
                  <a:lnTo>
                    <a:pt x="76" y="15"/>
                  </a:lnTo>
                  <a:lnTo>
                    <a:pt x="82" y="23"/>
                  </a:lnTo>
                  <a:lnTo>
                    <a:pt x="86" y="33"/>
                  </a:lnTo>
                  <a:lnTo>
                    <a:pt x="86" y="33"/>
                  </a:lnTo>
                  <a:close/>
                </a:path>
              </a:pathLst>
            </a:custGeom>
            <a:solidFill>
              <a:srgbClr val="B3B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46">
              <a:extLst>
                <a:ext uri="{FF2B5EF4-FFF2-40B4-BE49-F238E27FC236}">
                  <a16:creationId xmlns:a16="http://schemas.microsoft.com/office/drawing/2014/main" id="{EED54045-A58D-4105-A16B-1E12A66104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38863" y="3792538"/>
              <a:ext cx="161925" cy="227013"/>
            </a:xfrm>
            <a:custGeom>
              <a:avLst/>
              <a:gdLst>
                <a:gd name="T0" fmla="*/ 205 w 205"/>
                <a:gd name="T1" fmla="*/ 43 h 287"/>
                <a:gd name="T2" fmla="*/ 46 w 205"/>
                <a:gd name="T3" fmla="*/ 287 h 287"/>
                <a:gd name="T4" fmla="*/ 46 w 205"/>
                <a:gd name="T5" fmla="*/ 287 h 287"/>
                <a:gd name="T6" fmla="*/ 42 w 205"/>
                <a:gd name="T7" fmla="*/ 280 h 287"/>
                <a:gd name="T8" fmla="*/ 39 w 205"/>
                <a:gd name="T9" fmla="*/ 274 h 287"/>
                <a:gd name="T10" fmla="*/ 33 w 205"/>
                <a:gd name="T11" fmla="*/ 270 h 287"/>
                <a:gd name="T12" fmla="*/ 27 w 205"/>
                <a:gd name="T13" fmla="*/ 265 h 287"/>
                <a:gd name="T14" fmla="*/ 27 w 205"/>
                <a:gd name="T15" fmla="*/ 265 h 287"/>
                <a:gd name="T16" fmla="*/ 21 w 205"/>
                <a:gd name="T17" fmla="*/ 262 h 287"/>
                <a:gd name="T18" fmla="*/ 14 w 205"/>
                <a:gd name="T19" fmla="*/ 259 h 287"/>
                <a:gd name="T20" fmla="*/ 7 w 205"/>
                <a:gd name="T21" fmla="*/ 259 h 287"/>
                <a:gd name="T22" fmla="*/ 0 w 205"/>
                <a:gd name="T23" fmla="*/ 259 h 287"/>
                <a:gd name="T24" fmla="*/ 131 w 205"/>
                <a:gd name="T25" fmla="*/ 0 h 287"/>
                <a:gd name="T26" fmla="*/ 131 w 205"/>
                <a:gd name="T27" fmla="*/ 0 h 287"/>
                <a:gd name="T28" fmla="*/ 151 w 205"/>
                <a:gd name="T29" fmla="*/ 9 h 287"/>
                <a:gd name="T30" fmla="*/ 169 w 205"/>
                <a:gd name="T31" fmla="*/ 20 h 287"/>
                <a:gd name="T32" fmla="*/ 169 w 205"/>
                <a:gd name="T33" fmla="*/ 20 h 287"/>
                <a:gd name="T34" fmla="*/ 188 w 205"/>
                <a:gd name="T35" fmla="*/ 30 h 287"/>
                <a:gd name="T36" fmla="*/ 205 w 205"/>
                <a:gd name="T37" fmla="*/ 43 h 287"/>
                <a:gd name="T38" fmla="*/ 205 w 205"/>
                <a:gd name="T39" fmla="*/ 43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5" h="287">
                  <a:moveTo>
                    <a:pt x="205" y="43"/>
                  </a:moveTo>
                  <a:lnTo>
                    <a:pt x="46" y="287"/>
                  </a:lnTo>
                  <a:lnTo>
                    <a:pt x="46" y="287"/>
                  </a:lnTo>
                  <a:lnTo>
                    <a:pt x="42" y="280"/>
                  </a:lnTo>
                  <a:lnTo>
                    <a:pt x="39" y="274"/>
                  </a:lnTo>
                  <a:lnTo>
                    <a:pt x="33" y="270"/>
                  </a:lnTo>
                  <a:lnTo>
                    <a:pt x="27" y="265"/>
                  </a:lnTo>
                  <a:lnTo>
                    <a:pt x="27" y="265"/>
                  </a:lnTo>
                  <a:lnTo>
                    <a:pt x="21" y="262"/>
                  </a:lnTo>
                  <a:lnTo>
                    <a:pt x="14" y="259"/>
                  </a:lnTo>
                  <a:lnTo>
                    <a:pt x="7" y="259"/>
                  </a:lnTo>
                  <a:lnTo>
                    <a:pt x="0" y="259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51" y="9"/>
                  </a:lnTo>
                  <a:lnTo>
                    <a:pt x="169" y="20"/>
                  </a:lnTo>
                  <a:lnTo>
                    <a:pt x="169" y="20"/>
                  </a:lnTo>
                  <a:lnTo>
                    <a:pt x="188" y="30"/>
                  </a:lnTo>
                  <a:lnTo>
                    <a:pt x="205" y="43"/>
                  </a:lnTo>
                  <a:lnTo>
                    <a:pt x="205" y="43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47">
              <a:extLst>
                <a:ext uri="{FF2B5EF4-FFF2-40B4-BE49-F238E27FC236}">
                  <a16:creationId xmlns:a16="http://schemas.microsoft.com/office/drawing/2014/main" id="{A21B2E7A-3A4E-4C0C-8E97-93BB429014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84876" y="4044951"/>
              <a:ext cx="163513" cy="227013"/>
            </a:xfrm>
            <a:custGeom>
              <a:avLst/>
              <a:gdLst>
                <a:gd name="T0" fmla="*/ 0 w 207"/>
                <a:gd name="T1" fmla="*/ 244 h 287"/>
                <a:gd name="T2" fmla="*/ 159 w 207"/>
                <a:gd name="T3" fmla="*/ 0 h 287"/>
                <a:gd name="T4" fmla="*/ 159 w 207"/>
                <a:gd name="T5" fmla="*/ 0 h 287"/>
                <a:gd name="T6" fmla="*/ 163 w 207"/>
                <a:gd name="T7" fmla="*/ 7 h 287"/>
                <a:gd name="T8" fmla="*/ 166 w 207"/>
                <a:gd name="T9" fmla="*/ 13 h 287"/>
                <a:gd name="T10" fmla="*/ 172 w 207"/>
                <a:gd name="T11" fmla="*/ 17 h 287"/>
                <a:gd name="T12" fmla="*/ 178 w 207"/>
                <a:gd name="T13" fmla="*/ 22 h 287"/>
                <a:gd name="T14" fmla="*/ 178 w 207"/>
                <a:gd name="T15" fmla="*/ 22 h 287"/>
                <a:gd name="T16" fmla="*/ 185 w 207"/>
                <a:gd name="T17" fmla="*/ 25 h 287"/>
                <a:gd name="T18" fmla="*/ 192 w 207"/>
                <a:gd name="T19" fmla="*/ 28 h 287"/>
                <a:gd name="T20" fmla="*/ 198 w 207"/>
                <a:gd name="T21" fmla="*/ 28 h 287"/>
                <a:gd name="T22" fmla="*/ 207 w 207"/>
                <a:gd name="T23" fmla="*/ 28 h 287"/>
                <a:gd name="T24" fmla="*/ 74 w 207"/>
                <a:gd name="T25" fmla="*/ 287 h 287"/>
                <a:gd name="T26" fmla="*/ 74 w 207"/>
                <a:gd name="T27" fmla="*/ 287 h 287"/>
                <a:gd name="T28" fmla="*/ 56 w 207"/>
                <a:gd name="T29" fmla="*/ 278 h 287"/>
                <a:gd name="T30" fmla="*/ 36 w 207"/>
                <a:gd name="T31" fmla="*/ 267 h 287"/>
                <a:gd name="T32" fmla="*/ 36 w 207"/>
                <a:gd name="T33" fmla="*/ 267 h 287"/>
                <a:gd name="T34" fmla="*/ 18 w 207"/>
                <a:gd name="T35" fmla="*/ 257 h 287"/>
                <a:gd name="T36" fmla="*/ 0 w 207"/>
                <a:gd name="T37" fmla="*/ 244 h 287"/>
                <a:gd name="T38" fmla="*/ 0 w 207"/>
                <a:gd name="T39" fmla="*/ 24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7" h="287">
                  <a:moveTo>
                    <a:pt x="0" y="244"/>
                  </a:moveTo>
                  <a:lnTo>
                    <a:pt x="159" y="0"/>
                  </a:lnTo>
                  <a:lnTo>
                    <a:pt x="159" y="0"/>
                  </a:lnTo>
                  <a:lnTo>
                    <a:pt x="163" y="7"/>
                  </a:lnTo>
                  <a:lnTo>
                    <a:pt x="166" y="13"/>
                  </a:lnTo>
                  <a:lnTo>
                    <a:pt x="172" y="17"/>
                  </a:lnTo>
                  <a:lnTo>
                    <a:pt x="178" y="22"/>
                  </a:lnTo>
                  <a:lnTo>
                    <a:pt x="178" y="22"/>
                  </a:lnTo>
                  <a:lnTo>
                    <a:pt x="185" y="25"/>
                  </a:lnTo>
                  <a:lnTo>
                    <a:pt x="192" y="28"/>
                  </a:lnTo>
                  <a:lnTo>
                    <a:pt x="198" y="28"/>
                  </a:lnTo>
                  <a:lnTo>
                    <a:pt x="207" y="28"/>
                  </a:lnTo>
                  <a:lnTo>
                    <a:pt x="74" y="287"/>
                  </a:lnTo>
                  <a:lnTo>
                    <a:pt x="74" y="287"/>
                  </a:lnTo>
                  <a:lnTo>
                    <a:pt x="56" y="278"/>
                  </a:lnTo>
                  <a:lnTo>
                    <a:pt x="36" y="267"/>
                  </a:lnTo>
                  <a:lnTo>
                    <a:pt x="36" y="267"/>
                  </a:lnTo>
                  <a:lnTo>
                    <a:pt x="18" y="257"/>
                  </a:lnTo>
                  <a:lnTo>
                    <a:pt x="0" y="244"/>
                  </a:lnTo>
                  <a:lnTo>
                    <a:pt x="0" y="244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48">
              <a:extLst>
                <a:ext uri="{FF2B5EF4-FFF2-40B4-BE49-F238E27FC236}">
                  <a16:creationId xmlns:a16="http://schemas.microsoft.com/office/drawing/2014/main" id="{F64E2BF3-FFB7-4D73-AEE0-99B067171B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56326" y="4027488"/>
              <a:ext cx="227013" cy="161925"/>
            </a:xfrm>
            <a:custGeom>
              <a:avLst/>
              <a:gdLst>
                <a:gd name="T0" fmla="*/ 243 w 285"/>
                <a:gd name="T1" fmla="*/ 205 h 205"/>
                <a:gd name="T2" fmla="*/ 0 w 285"/>
                <a:gd name="T3" fmla="*/ 47 h 205"/>
                <a:gd name="T4" fmla="*/ 0 w 285"/>
                <a:gd name="T5" fmla="*/ 47 h 205"/>
                <a:gd name="T6" fmla="*/ 7 w 285"/>
                <a:gd name="T7" fmla="*/ 44 h 205"/>
                <a:gd name="T8" fmla="*/ 12 w 285"/>
                <a:gd name="T9" fmla="*/ 39 h 205"/>
                <a:gd name="T10" fmla="*/ 17 w 285"/>
                <a:gd name="T11" fmla="*/ 35 h 205"/>
                <a:gd name="T12" fmla="*/ 22 w 285"/>
                <a:gd name="T13" fmla="*/ 28 h 205"/>
                <a:gd name="T14" fmla="*/ 22 w 285"/>
                <a:gd name="T15" fmla="*/ 28 h 205"/>
                <a:gd name="T16" fmla="*/ 25 w 285"/>
                <a:gd name="T17" fmla="*/ 21 h 205"/>
                <a:gd name="T18" fmla="*/ 26 w 285"/>
                <a:gd name="T19" fmla="*/ 14 h 205"/>
                <a:gd name="T20" fmla="*/ 27 w 285"/>
                <a:gd name="T21" fmla="*/ 7 h 205"/>
                <a:gd name="T22" fmla="*/ 26 w 285"/>
                <a:gd name="T23" fmla="*/ 0 h 205"/>
                <a:gd name="T24" fmla="*/ 285 w 285"/>
                <a:gd name="T25" fmla="*/ 132 h 205"/>
                <a:gd name="T26" fmla="*/ 285 w 285"/>
                <a:gd name="T27" fmla="*/ 132 h 205"/>
                <a:gd name="T28" fmla="*/ 277 w 285"/>
                <a:gd name="T29" fmla="*/ 151 h 205"/>
                <a:gd name="T30" fmla="*/ 267 w 285"/>
                <a:gd name="T31" fmla="*/ 170 h 205"/>
                <a:gd name="T32" fmla="*/ 267 w 285"/>
                <a:gd name="T33" fmla="*/ 170 h 205"/>
                <a:gd name="T34" fmla="*/ 255 w 285"/>
                <a:gd name="T35" fmla="*/ 188 h 205"/>
                <a:gd name="T36" fmla="*/ 243 w 285"/>
                <a:gd name="T37" fmla="*/ 205 h 205"/>
                <a:gd name="T38" fmla="*/ 243 w 285"/>
                <a:gd name="T39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5" h="205">
                  <a:moveTo>
                    <a:pt x="243" y="205"/>
                  </a:moveTo>
                  <a:lnTo>
                    <a:pt x="0" y="47"/>
                  </a:lnTo>
                  <a:lnTo>
                    <a:pt x="0" y="47"/>
                  </a:lnTo>
                  <a:lnTo>
                    <a:pt x="7" y="44"/>
                  </a:lnTo>
                  <a:lnTo>
                    <a:pt x="12" y="39"/>
                  </a:lnTo>
                  <a:lnTo>
                    <a:pt x="17" y="35"/>
                  </a:lnTo>
                  <a:lnTo>
                    <a:pt x="22" y="28"/>
                  </a:lnTo>
                  <a:lnTo>
                    <a:pt x="22" y="28"/>
                  </a:lnTo>
                  <a:lnTo>
                    <a:pt x="25" y="21"/>
                  </a:lnTo>
                  <a:lnTo>
                    <a:pt x="26" y="14"/>
                  </a:lnTo>
                  <a:lnTo>
                    <a:pt x="27" y="7"/>
                  </a:lnTo>
                  <a:lnTo>
                    <a:pt x="26" y="0"/>
                  </a:lnTo>
                  <a:lnTo>
                    <a:pt x="285" y="132"/>
                  </a:lnTo>
                  <a:lnTo>
                    <a:pt x="285" y="132"/>
                  </a:lnTo>
                  <a:lnTo>
                    <a:pt x="277" y="151"/>
                  </a:lnTo>
                  <a:lnTo>
                    <a:pt x="267" y="170"/>
                  </a:lnTo>
                  <a:lnTo>
                    <a:pt x="267" y="170"/>
                  </a:lnTo>
                  <a:lnTo>
                    <a:pt x="255" y="188"/>
                  </a:lnTo>
                  <a:lnTo>
                    <a:pt x="243" y="205"/>
                  </a:lnTo>
                  <a:lnTo>
                    <a:pt x="243" y="205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49">
              <a:extLst>
                <a:ext uri="{FF2B5EF4-FFF2-40B4-BE49-F238E27FC236}">
                  <a16:creationId xmlns:a16="http://schemas.microsoft.com/office/drawing/2014/main" id="{34DEC6C0-3D89-4F7E-9598-CD97B3448C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03913" y="3873501"/>
              <a:ext cx="227013" cy="163513"/>
            </a:xfrm>
            <a:custGeom>
              <a:avLst/>
              <a:gdLst>
                <a:gd name="T0" fmla="*/ 42 w 285"/>
                <a:gd name="T1" fmla="*/ 0 h 205"/>
                <a:gd name="T2" fmla="*/ 285 w 285"/>
                <a:gd name="T3" fmla="*/ 158 h 205"/>
                <a:gd name="T4" fmla="*/ 285 w 285"/>
                <a:gd name="T5" fmla="*/ 158 h 205"/>
                <a:gd name="T6" fmla="*/ 280 w 285"/>
                <a:gd name="T7" fmla="*/ 161 h 205"/>
                <a:gd name="T8" fmla="*/ 274 w 285"/>
                <a:gd name="T9" fmla="*/ 166 h 205"/>
                <a:gd name="T10" fmla="*/ 268 w 285"/>
                <a:gd name="T11" fmla="*/ 170 h 205"/>
                <a:gd name="T12" fmla="*/ 264 w 285"/>
                <a:gd name="T13" fmla="*/ 177 h 205"/>
                <a:gd name="T14" fmla="*/ 264 w 285"/>
                <a:gd name="T15" fmla="*/ 177 h 205"/>
                <a:gd name="T16" fmla="*/ 261 w 285"/>
                <a:gd name="T17" fmla="*/ 183 h 205"/>
                <a:gd name="T18" fmla="*/ 259 w 285"/>
                <a:gd name="T19" fmla="*/ 191 h 205"/>
                <a:gd name="T20" fmla="*/ 258 w 285"/>
                <a:gd name="T21" fmla="*/ 198 h 205"/>
                <a:gd name="T22" fmla="*/ 259 w 285"/>
                <a:gd name="T23" fmla="*/ 205 h 205"/>
                <a:gd name="T24" fmla="*/ 0 w 285"/>
                <a:gd name="T25" fmla="*/ 73 h 205"/>
                <a:gd name="T26" fmla="*/ 0 w 285"/>
                <a:gd name="T27" fmla="*/ 73 h 205"/>
                <a:gd name="T28" fmla="*/ 8 w 285"/>
                <a:gd name="T29" fmla="*/ 54 h 205"/>
                <a:gd name="T30" fmla="*/ 18 w 285"/>
                <a:gd name="T31" fmla="*/ 35 h 205"/>
                <a:gd name="T32" fmla="*/ 18 w 285"/>
                <a:gd name="T33" fmla="*/ 35 h 205"/>
                <a:gd name="T34" fmla="*/ 30 w 285"/>
                <a:gd name="T35" fmla="*/ 17 h 205"/>
                <a:gd name="T36" fmla="*/ 42 w 285"/>
                <a:gd name="T37" fmla="*/ 0 h 205"/>
                <a:gd name="T38" fmla="*/ 42 w 285"/>
                <a:gd name="T39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5" h="205">
                  <a:moveTo>
                    <a:pt x="42" y="0"/>
                  </a:moveTo>
                  <a:lnTo>
                    <a:pt x="285" y="158"/>
                  </a:lnTo>
                  <a:lnTo>
                    <a:pt x="285" y="158"/>
                  </a:lnTo>
                  <a:lnTo>
                    <a:pt x="280" y="161"/>
                  </a:lnTo>
                  <a:lnTo>
                    <a:pt x="274" y="166"/>
                  </a:lnTo>
                  <a:lnTo>
                    <a:pt x="268" y="170"/>
                  </a:lnTo>
                  <a:lnTo>
                    <a:pt x="264" y="177"/>
                  </a:lnTo>
                  <a:lnTo>
                    <a:pt x="264" y="177"/>
                  </a:lnTo>
                  <a:lnTo>
                    <a:pt x="261" y="183"/>
                  </a:lnTo>
                  <a:lnTo>
                    <a:pt x="259" y="191"/>
                  </a:lnTo>
                  <a:lnTo>
                    <a:pt x="258" y="198"/>
                  </a:lnTo>
                  <a:lnTo>
                    <a:pt x="259" y="205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8" y="54"/>
                  </a:lnTo>
                  <a:lnTo>
                    <a:pt x="18" y="35"/>
                  </a:lnTo>
                  <a:lnTo>
                    <a:pt x="18" y="35"/>
                  </a:lnTo>
                  <a:lnTo>
                    <a:pt x="30" y="17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50">
              <a:extLst>
                <a:ext uri="{FF2B5EF4-FFF2-40B4-BE49-F238E27FC236}">
                  <a16:creationId xmlns:a16="http://schemas.microsoft.com/office/drawing/2014/main" id="{8ED57377-6FE5-4BAA-8893-AAE9B13F9A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64263" y="3932238"/>
              <a:ext cx="236538" cy="112713"/>
            </a:xfrm>
            <a:custGeom>
              <a:avLst/>
              <a:gdLst>
                <a:gd name="T0" fmla="*/ 298 w 298"/>
                <a:gd name="T1" fmla="*/ 82 h 142"/>
                <a:gd name="T2" fmla="*/ 14 w 298"/>
                <a:gd name="T3" fmla="*/ 142 h 142"/>
                <a:gd name="T4" fmla="*/ 14 w 298"/>
                <a:gd name="T5" fmla="*/ 142 h 142"/>
                <a:gd name="T6" fmla="*/ 16 w 298"/>
                <a:gd name="T7" fmla="*/ 136 h 142"/>
                <a:gd name="T8" fmla="*/ 17 w 298"/>
                <a:gd name="T9" fmla="*/ 128 h 142"/>
                <a:gd name="T10" fmla="*/ 17 w 298"/>
                <a:gd name="T11" fmla="*/ 121 h 142"/>
                <a:gd name="T12" fmla="*/ 16 w 298"/>
                <a:gd name="T13" fmla="*/ 115 h 142"/>
                <a:gd name="T14" fmla="*/ 16 w 298"/>
                <a:gd name="T15" fmla="*/ 115 h 142"/>
                <a:gd name="T16" fmla="*/ 13 w 298"/>
                <a:gd name="T17" fmla="*/ 108 h 142"/>
                <a:gd name="T18" fmla="*/ 9 w 298"/>
                <a:gd name="T19" fmla="*/ 101 h 142"/>
                <a:gd name="T20" fmla="*/ 5 w 298"/>
                <a:gd name="T21" fmla="*/ 95 h 142"/>
                <a:gd name="T22" fmla="*/ 0 w 298"/>
                <a:gd name="T23" fmla="*/ 90 h 142"/>
                <a:gd name="T24" fmla="*/ 275 w 298"/>
                <a:gd name="T25" fmla="*/ 0 h 142"/>
                <a:gd name="T26" fmla="*/ 275 w 298"/>
                <a:gd name="T27" fmla="*/ 0 h 142"/>
                <a:gd name="T28" fmla="*/ 283 w 298"/>
                <a:gd name="T29" fmla="*/ 20 h 142"/>
                <a:gd name="T30" fmla="*/ 289 w 298"/>
                <a:gd name="T31" fmla="*/ 41 h 142"/>
                <a:gd name="T32" fmla="*/ 289 w 298"/>
                <a:gd name="T33" fmla="*/ 41 h 142"/>
                <a:gd name="T34" fmla="*/ 295 w 298"/>
                <a:gd name="T35" fmla="*/ 62 h 142"/>
                <a:gd name="T36" fmla="*/ 298 w 298"/>
                <a:gd name="T37" fmla="*/ 82 h 142"/>
                <a:gd name="T38" fmla="*/ 298 w 298"/>
                <a:gd name="T39" fmla="*/ 8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8" h="142">
                  <a:moveTo>
                    <a:pt x="298" y="82"/>
                  </a:moveTo>
                  <a:lnTo>
                    <a:pt x="14" y="142"/>
                  </a:lnTo>
                  <a:lnTo>
                    <a:pt x="14" y="142"/>
                  </a:lnTo>
                  <a:lnTo>
                    <a:pt x="16" y="136"/>
                  </a:lnTo>
                  <a:lnTo>
                    <a:pt x="17" y="128"/>
                  </a:lnTo>
                  <a:lnTo>
                    <a:pt x="17" y="121"/>
                  </a:lnTo>
                  <a:lnTo>
                    <a:pt x="16" y="115"/>
                  </a:lnTo>
                  <a:lnTo>
                    <a:pt x="16" y="115"/>
                  </a:lnTo>
                  <a:lnTo>
                    <a:pt x="13" y="108"/>
                  </a:lnTo>
                  <a:lnTo>
                    <a:pt x="9" y="101"/>
                  </a:lnTo>
                  <a:lnTo>
                    <a:pt x="5" y="95"/>
                  </a:lnTo>
                  <a:lnTo>
                    <a:pt x="0" y="90"/>
                  </a:lnTo>
                  <a:lnTo>
                    <a:pt x="275" y="0"/>
                  </a:lnTo>
                  <a:lnTo>
                    <a:pt x="275" y="0"/>
                  </a:lnTo>
                  <a:lnTo>
                    <a:pt x="283" y="20"/>
                  </a:lnTo>
                  <a:lnTo>
                    <a:pt x="289" y="41"/>
                  </a:lnTo>
                  <a:lnTo>
                    <a:pt x="289" y="41"/>
                  </a:lnTo>
                  <a:lnTo>
                    <a:pt x="295" y="62"/>
                  </a:lnTo>
                  <a:lnTo>
                    <a:pt x="298" y="82"/>
                  </a:lnTo>
                  <a:lnTo>
                    <a:pt x="298" y="82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51">
              <a:extLst>
                <a:ext uri="{FF2B5EF4-FFF2-40B4-BE49-F238E27FC236}">
                  <a16:creationId xmlns:a16="http://schemas.microsoft.com/office/drawing/2014/main" id="{BE888833-CB3A-4856-8E09-BA0E765B91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84863" y="4017963"/>
              <a:ext cx="238125" cy="112713"/>
            </a:xfrm>
            <a:custGeom>
              <a:avLst/>
              <a:gdLst>
                <a:gd name="T0" fmla="*/ 0 w 299"/>
                <a:gd name="T1" fmla="*/ 60 h 142"/>
                <a:gd name="T2" fmla="*/ 284 w 299"/>
                <a:gd name="T3" fmla="*/ 0 h 142"/>
                <a:gd name="T4" fmla="*/ 284 w 299"/>
                <a:gd name="T5" fmla="*/ 0 h 142"/>
                <a:gd name="T6" fmla="*/ 282 w 299"/>
                <a:gd name="T7" fmla="*/ 6 h 142"/>
                <a:gd name="T8" fmla="*/ 281 w 299"/>
                <a:gd name="T9" fmla="*/ 14 h 142"/>
                <a:gd name="T10" fmla="*/ 281 w 299"/>
                <a:gd name="T11" fmla="*/ 21 h 142"/>
                <a:gd name="T12" fmla="*/ 283 w 299"/>
                <a:gd name="T13" fmla="*/ 27 h 142"/>
                <a:gd name="T14" fmla="*/ 283 w 299"/>
                <a:gd name="T15" fmla="*/ 27 h 142"/>
                <a:gd name="T16" fmla="*/ 285 w 299"/>
                <a:gd name="T17" fmla="*/ 34 h 142"/>
                <a:gd name="T18" fmla="*/ 289 w 299"/>
                <a:gd name="T19" fmla="*/ 41 h 142"/>
                <a:gd name="T20" fmla="*/ 294 w 299"/>
                <a:gd name="T21" fmla="*/ 47 h 142"/>
                <a:gd name="T22" fmla="*/ 299 w 299"/>
                <a:gd name="T23" fmla="*/ 52 h 142"/>
                <a:gd name="T24" fmla="*/ 23 w 299"/>
                <a:gd name="T25" fmla="*/ 142 h 142"/>
                <a:gd name="T26" fmla="*/ 23 w 299"/>
                <a:gd name="T27" fmla="*/ 142 h 142"/>
                <a:gd name="T28" fmla="*/ 15 w 299"/>
                <a:gd name="T29" fmla="*/ 122 h 142"/>
                <a:gd name="T30" fmla="*/ 9 w 299"/>
                <a:gd name="T31" fmla="*/ 101 h 142"/>
                <a:gd name="T32" fmla="*/ 9 w 299"/>
                <a:gd name="T33" fmla="*/ 101 h 142"/>
                <a:gd name="T34" fmla="*/ 4 w 299"/>
                <a:gd name="T35" fmla="*/ 80 h 142"/>
                <a:gd name="T36" fmla="*/ 0 w 299"/>
                <a:gd name="T37" fmla="*/ 60 h 142"/>
                <a:gd name="T38" fmla="*/ 0 w 299"/>
                <a:gd name="T39" fmla="*/ 6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9" h="142">
                  <a:moveTo>
                    <a:pt x="0" y="60"/>
                  </a:moveTo>
                  <a:lnTo>
                    <a:pt x="284" y="0"/>
                  </a:lnTo>
                  <a:lnTo>
                    <a:pt x="284" y="0"/>
                  </a:lnTo>
                  <a:lnTo>
                    <a:pt x="282" y="6"/>
                  </a:lnTo>
                  <a:lnTo>
                    <a:pt x="281" y="14"/>
                  </a:lnTo>
                  <a:lnTo>
                    <a:pt x="281" y="21"/>
                  </a:lnTo>
                  <a:lnTo>
                    <a:pt x="283" y="27"/>
                  </a:lnTo>
                  <a:lnTo>
                    <a:pt x="283" y="27"/>
                  </a:lnTo>
                  <a:lnTo>
                    <a:pt x="285" y="34"/>
                  </a:lnTo>
                  <a:lnTo>
                    <a:pt x="289" y="41"/>
                  </a:lnTo>
                  <a:lnTo>
                    <a:pt x="294" y="47"/>
                  </a:lnTo>
                  <a:lnTo>
                    <a:pt x="299" y="52"/>
                  </a:lnTo>
                  <a:lnTo>
                    <a:pt x="23" y="142"/>
                  </a:lnTo>
                  <a:lnTo>
                    <a:pt x="23" y="142"/>
                  </a:lnTo>
                  <a:lnTo>
                    <a:pt x="15" y="122"/>
                  </a:lnTo>
                  <a:lnTo>
                    <a:pt x="9" y="101"/>
                  </a:lnTo>
                  <a:lnTo>
                    <a:pt x="9" y="101"/>
                  </a:lnTo>
                  <a:lnTo>
                    <a:pt x="4" y="80"/>
                  </a:lnTo>
                  <a:lnTo>
                    <a:pt x="0" y="6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52">
              <a:extLst>
                <a:ext uri="{FF2B5EF4-FFF2-40B4-BE49-F238E27FC236}">
                  <a16:creationId xmlns:a16="http://schemas.microsoft.com/office/drawing/2014/main" id="{0C12965C-B0A2-4E4A-83C9-47371B2061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29338" y="4052888"/>
              <a:ext cx="114300" cy="236538"/>
            </a:xfrm>
            <a:custGeom>
              <a:avLst/>
              <a:gdLst>
                <a:gd name="T0" fmla="*/ 60 w 143"/>
                <a:gd name="T1" fmla="*/ 299 h 299"/>
                <a:gd name="T2" fmla="*/ 0 w 143"/>
                <a:gd name="T3" fmla="*/ 14 h 299"/>
                <a:gd name="T4" fmla="*/ 0 w 143"/>
                <a:gd name="T5" fmla="*/ 14 h 299"/>
                <a:gd name="T6" fmla="*/ 7 w 143"/>
                <a:gd name="T7" fmla="*/ 17 h 299"/>
                <a:gd name="T8" fmla="*/ 14 w 143"/>
                <a:gd name="T9" fmla="*/ 18 h 299"/>
                <a:gd name="T10" fmla="*/ 21 w 143"/>
                <a:gd name="T11" fmla="*/ 18 h 299"/>
                <a:gd name="T12" fmla="*/ 29 w 143"/>
                <a:gd name="T13" fmla="*/ 17 h 299"/>
                <a:gd name="T14" fmla="*/ 29 w 143"/>
                <a:gd name="T15" fmla="*/ 17 h 299"/>
                <a:gd name="T16" fmla="*/ 36 w 143"/>
                <a:gd name="T17" fmla="*/ 14 h 299"/>
                <a:gd name="T18" fmla="*/ 42 w 143"/>
                <a:gd name="T19" fmla="*/ 11 h 299"/>
                <a:gd name="T20" fmla="*/ 48 w 143"/>
                <a:gd name="T21" fmla="*/ 6 h 299"/>
                <a:gd name="T22" fmla="*/ 52 w 143"/>
                <a:gd name="T23" fmla="*/ 0 h 299"/>
                <a:gd name="T24" fmla="*/ 143 w 143"/>
                <a:gd name="T25" fmla="*/ 277 h 299"/>
                <a:gd name="T26" fmla="*/ 143 w 143"/>
                <a:gd name="T27" fmla="*/ 277 h 299"/>
                <a:gd name="T28" fmla="*/ 122 w 143"/>
                <a:gd name="T29" fmla="*/ 284 h 299"/>
                <a:gd name="T30" fmla="*/ 103 w 143"/>
                <a:gd name="T31" fmla="*/ 291 h 299"/>
                <a:gd name="T32" fmla="*/ 103 w 143"/>
                <a:gd name="T33" fmla="*/ 291 h 299"/>
                <a:gd name="T34" fmla="*/ 81 w 143"/>
                <a:gd name="T35" fmla="*/ 295 h 299"/>
                <a:gd name="T36" fmla="*/ 60 w 143"/>
                <a:gd name="T37" fmla="*/ 299 h 299"/>
                <a:gd name="T38" fmla="*/ 60 w 143"/>
                <a:gd name="T39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3" h="299">
                  <a:moveTo>
                    <a:pt x="60" y="299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7" y="17"/>
                  </a:lnTo>
                  <a:lnTo>
                    <a:pt x="14" y="18"/>
                  </a:lnTo>
                  <a:lnTo>
                    <a:pt x="21" y="18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36" y="14"/>
                  </a:lnTo>
                  <a:lnTo>
                    <a:pt x="42" y="11"/>
                  </a:lnTo>
                  <a:lnTo>
                    <a:pt x="48" y="6"/>
                  </a:lnTo>
                  <a:lnTo>
                    <a:pt x="52" y="0"/>
                  </a:lnTo>
                  <a:lnTo>
                    <a:pt x="143" y="277"/>
                  </a:lnTo>
                  <a:lnTo>
                    <a:pt x="143" y="277"/>
                  </a:lnTo>
                  <a:lnTo>
                    <a:pt x="122" y="284"/>
                  </a:lnTo>
                  <a:lnTo>
                    <a:pt x="103" y="291"/>
                  </a:lnTo>
                  <a:lnTo>
                    <a:pt x="103" y="291"/>
                  </a:lnTo>
                  <a:lnTo>
                    <a:pt x="81" y="295"/>
                  </a:lnTo>
                  <a:lnTo>
                    <a:pt x="60" y="299"/>
                  </a:lnTo>
                  <a:lnTo>
                    <a:pt x="60" y="299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53">
              <a:extLst>
                <a:ext uri="{FF2B5EF4-FFF2-40B4-BE49-F238E27FC236}">
                  <a16:creationId xmlns:a16="http://schemas.microsoft.com/office/drawing/2014/main" id="{D201EF26-3E6D-40DB-90F9-F249BB1885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43613" y="3775076"/>
              <a:ext cx="112713" cy="236538"/>
            </a:xfrm>
            <a:custGeom>
              <a:avLst/>
              <a:gdLst>
                <a:gd name="T0" fmla="*/ 83 w 143"/>
                <a:gd name="T1" fmla="*/ 0 h 299"/>
                <a:gd name="T2" fmla="*/ 143 w 143"/>
                <a:gd name="T3" fmla="*/ 285 h 299"/>
                <a:gd name="T4" fmla="*/ 143 w 143"/>
                <a:gd name="T5" fmla="*/ 285 h 299"/>
                <a:gd name="T6" fmla="*/ 136 w 143"/>
                <a:gd name="T7" fmla="*/ 282 h 299"/>
                <a:gd name="T8" fmla="*/ 129 w 143"/>
                <a:gd name="T9" fmla="*/ 281 h 299"/>
                <a:gd name="T10" fmla="*/ 122 w 143"/>
                <a:gd name="T11" fmla="*/ 281 h 299"/>
                <a:gd name="T12" fmla="*/ 114 w 143"/>
                <a:gd name="T13" fmla="*/ 282 h 299"/>
                <a:gd name="T14" fmla="*/ 114 w 143"/>
                <a:gd name="T15" fmla="*/ 282 h 299"/>
                <a:gd name="T16" fmla="*/ 107 w 143"/>
                <a:gd name="T17" fmla="*/ 285 h 299"/>
                <a:gd name="T18" fmla="*/ 101 w 143"/>
                <a:gd name="T19" fmla="*/ 288 h 299"/>
                <a:gd name="T20" fmla="*/ 96 w 143"/>
                <a:gd name="T21" fmla="*/ 293 h 299"/>
                <a:gd name="T22" fmla="*/ 91 w 143"/>
                <a:gd name="T23" fmla="*/ 299 h 299"/>
                <a:gd name="T24" fmla="*/ 0 w 143"/>
                <a:gd name="T25" fmla="*/ 22 h 299"/>
                <a:gd name="T26" fmla="*/ 0 w 143"/>
                <a:gd name="T27" fmla="*/ 22 h 299"/>
                <a:gd name="T28" fmla="*/ 21 w 143"/>
                <a:gd name="T29" fmla="*/ 15 h 299"/>
                <a:gd name="T30" fmla="*/ 42 w 143"/>
                <a:gd name="T31" fmla="*/ 8 h 299"/>
                <a:gd name="T32" fmla="*/ 42 w 143"/>
                <a:gd name="T33" fmla="*/ 8 h 299"/>
                <a:gd name="T34" fmla="*/ 62 w 143"/>
                <a:gd name="T35" fmla="*/ 4 h 299"/>
                <a:gd name="T36" fmla="*/ 83 w 143"/>
                <a:gd name="T37" fmla="*/ 0 h 299"/>
                <a:gd name="T38" fmla="*/ 83 w 143"/>
                <a:gd name="T39" fmla="*/ 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3" h="299">
                  <a:moveTo>
                    <a:pt x="83" y="0"/>
                  </a:moveTo>
                  <a:lnTo>
                    <a:pt x="143" y="285"/>
                  </a:lnTo>
                  <a:lnTo>
                    <a:pt x="143" y="285"/>
                  </a:lnTo>
                  <a:lnTo>
                    <a:pt x="136" y="282"/>
                  </a:lnTo>
                  <a:lnTo>
                    <a:pt x="129" y="281"/>
                  </a:lnTo>
                  <a:lnTo>
                    <a:pt x="122" y="281"/>
                  </a:lnTo>
                  <a:lnTo>
                    <a:pt x="114" y="282"/>
                  </a:lnTo>
                  <a:lnTo>
                    <a:pt x="114" y="282"/>
                  </a:lnTo>
                  <a:lnTo>
                    <a:pt x="107" y="285"/>
                  </a:lnTo>
                  <a:lnTo>
                    <a:pt x="101" y="288"/>
                  </a:lnTo>
                  <a:lnTo>
                    <a:pt x="96" y="293"/>
                  </a:lnTo>
                  <a:lnTo>
                    <a:pt x="91" y="299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1" y="15"/>
                  </a:lnTo>
                  <a:lnTo>
                    <a:pt x="42" y="8"/>
                  </a:lnTo>
                  <a:lnTo>
                    <a:pt x="42" y="8"/>
                  </a:lnTo>
                  <a:lnTo>
                    <a:pt x="62" y="4"/>
                  </a:lnTo>
                  <a:lnTo>
                    <a:pt x="83" y="0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54">
              <a:extLst>
                <a:ext uri="{FF2B5EF4-FFF2-40B4-BE49-F238E27FC236}">
                  <a16:creationId xmlns:a16="http://schemas.microsoft.com/office/drawing/2014/main" id="{D7701CBE-46A6-4AA9-93B2-F7AAC84222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03588" y="2652713"/>
              <a:ext cx="2416175" cy="1412875"/>
            </a:xfrm>
            <a:custGeom>
              <a:avLst/>
              <a:gdLst>
                <a:gd name="T0" fmla="*/ 3020 w 3042"/>
                <a:gd name="T1" fmla="*/ 1267 h 1782"/>
                <a:gd name="T2" fmla="*/ 3037 w 3042"/>
                <a:gd name="T3" fmla="*/ 1154 h 1782"/>
                <a:gd name="T4" fmla="*/ 3042 w 3042"/>
                <a:gd name="T5" fmla="*/ 1041 h 1782"/>
                <a:gd name="T6" fmla="*/ 3039 w 3042"/>
                <a:gd name="T7" fmla="*/ 927 h 1782"/>
                <a:gd name="T8" fmla="*/ 3025 w 3042"/>
                <a:gd name="T9" fmla="*/ 814 h 1782"/>
                <a:gd name="T10" fmla="*/ 3020 w 3042"/>
                <a:gd name="T11" fmla="*/ 791 h 1782"/>
                <a:gd name="T12" fmla="*/ 3004 w 3042"/>
                <a:gd name="T13" fmla="*/ 746 h 1782"/>
                <a:gd name="T14" fmla="*/ 2994 w 3042"/>
                <a:gd name="T15" fmla="*/ 725 h 1782"/>
                <a:gd name="T16" fmla="*/ 2973 w 3042"/>
                <a:gd name="T17" fmla="*/ 692 h 1782"/>
                <a:gd name="T18" fmla="*/ 2947 w 3042"/>
                <a:gd name="T19" fmla="*/ 661 h 1782"/>
                <a:gd name="T20" fmla="*/ 2792 w 3042"/>
                <a:gd name="T21" fmla="*/ 507 h 1782"/>
                <a:gd name="T22" fmla="*/ 2735 w 3042"/>
                <a:gd name="T23" fmla="*/ 453 h 1782"/>
                <a:gd name="T24" fmla="*/ 2674 w 3042"/>
                <a:gd name="T25" fmla="*/ 404 h 1782"/>
                <a:gd name="T26" fmla="*/ 2610 w 3042"/>
                <a:gd name="T27" fmla="*/ 356 h 1782"/>
                <a:gd name="T28" fmla="*/ 2544 w 3042"/>
                <a:gd name="T29" fmla="*/ 314 h 1782"/>
                <a:gd name="T30" fmla="*/ 2371 w 3042"/>
                <a:gd name="T31" fmla="*/ 209 h 1782"/>
                <a:gd name="T32" fmla="*/ 2301 w 3042"/>
                <a:gd name="T33" fmla="*/ 169 h 1782"/>
                <a:gd name="T34" fmla="*/ 2228 w 3042"/>
                <a:gd name="T35" fmla="*/ 134 h 1782"/>
                <a:gd name="T36" fmla="*/ 2153 w 3042"/>
                <a:gd name="T37" fmla="*/ 103 h 1782"/>
                <a:gd name="T38" fmla="*/ 2076 w 3042"/>
                <a:gd name="T39" fmla="*/ 76 h 1782"/>
                <a:gd name="T40" fmla="*/ 1999 w 3042"/>
                <a:gd name="T41" fmla="*/ 56 h 1782"/>
                <a:gd name="T42" fmla="*/ 1919 w 3042"/>
                <a:gd name="T43" fmla="*/ 40 h 1782"/>
                <a:gd name="T44" fmla="*/ 1840 w 3042"/>
                <a:gd name="T45" fmla="*/ 27 h 1782"/>
                <a:gd name="T46" fmla="*/ 1758 w 3042"/>
                <a:gd name="T47" fmla="*/ 21 h 1782"/>
                <a:gd name="T48" fmla="*/ 1453 w 3042"/>
                <a:gd name="T49" fmla="*/ 5 h 1782"/>
                <a:gd name="T50" fmla="*/ 1361 w 3042"/>
                <a:gd name="T51" fmla="*/ 2 h 1782"/>
                <a:gd name="T52" fmla="*/ 1270 w 3042"/>
                <a:gd name="T53" fmla="*/ 0 h 1782"/>
                <a:gd name="T54" fmla="*/ 1179 w 3042"/>
                <a:gd name="T55" fmla="*/ 3 h 1782"/>
                <a:gd name="T56" fmla="*/ 1087 w 3042"/>
                <a:gd name="T57" fmla="*/ 7 h 1782"/>
                <a:gd name="T58" fmla="*/ 524 w 3042"/>
                <a:gd name="T59" fmla="*/ 46 h 1782"/>
                <a:gd name="T60" fmla="*/ 467 w 3042"/>
                <a:gd name="T61" fmla="*/ 55 h 1782"/>
                <a:gd name="T62" fmla="*/ 414 w 3042"/>
                <a:gd name="T63" fmla="*/ 68 h 1782"/>
                <a:gd name="T64" fmla="*/ 364 w 3042"/>
                <a:gd name="T65" fmla="*/ 89 h 1782"/>
                <a:gd name="T66" fmla="*/ 315 w 3042"/>
                <a:gd name="T67" fmla="*/ 116 h 1782"/>
                <a:gd name="T68" fmla="*/ 272 w 3042"/>
                <a:gd name="T69" fmla="*/ 148 h 1782"/>
                <a:gd name="T70" fmla="*/ 231 w 3042"/>
                <a:gd name="T71" fmla="*/ 186 h 1782"/>
                <a:gd name="T72" fmla="*/ 196 w 3042"/>
                <a:gd name="T73" fmla="*/ 229 h 1782"/>
                <a:gd name="T74" fmla="*/ 166 w 3042"/>
                <a:gd name="T75" fmla="*/ 277 h 1782"/>
                <a:gd name="T76" fmla="*/ 87 w 3042"/>
                <a:gd name="T77" fmla="*/ 420 h 1782"/>
                <a:gd name="T78" fmla="*/ 65 w 3042"/>
                <a:gd name="T79" fmla="*/ 467 h 1782"/>
                <a:gd name="T80" fmla="*/ 41 w 3042"/>
                <a:gd name="T81" fmla="*/ 523 h 1782"/>
                <a:gd name="T82" fmla="*/ 27 w 3042"/>
                <a:gd name="T83" fmla="*/ 563 h 1782"/>
                <a:gd name="T84" fmla="*/ 17 w 3042"/>
                <a:gd name="T85" fmla="*/ 595 h 1782"/>
                <a:gd name="T86" fmla="*/ 4 w 3042"/>
                <a:gd name="T87" fmla="*/ 659 h 1782"/>
                <a:gd name="T88" fmla="*/ 0 w 3042"/>
                <a:gd name="T89" fmla="*/ 725 h 1782"/>
                <a:gd name="T90" fmla="*/ 2 w 3042"/>
                <a:gd name="T91" fmla="*/ 791 h 1782"/>
                <a:gd name="T92" fmla="*/ 12 w 3042"/>
                <a:gd name="T93" fmla="*/ 855 h 1782"/>
                <a:gd name="T94" fmla="*/ 31 w 3042"/>
                <a:gd name="T95" fmla="*/ 919 h 1782"/>
                <a:gd name="T96" fmla="*/ 57 w 3042"/>
                <a:gd name="T97" fmla="*/ 980 h 1782"/>
                <a:gd name="T98" fmla="*/ 91 w 3042"/>
                <a:gd name="T99" fmla="*/ 1037 h 1782"/>
                <a:gd name="T100" fmla="*/ 253 w 3042"/>
                <a:gd name="T101" fmla="*/ 1254 h 1782"/>
                <a:gd name="T102" fmla="*/ 514 w 3042"/>
                <a:gd name="T103" fmla="*/ 1573 h 1782"/>
                <a:gd name="T104" fmla="*/ 556 w 3042"/>
                <a:gd name="T105" fmla="*/ 1618 h 1782"/>
                <a:gd name="T106" fmla="*/ 602 w 3042"/>
                <a:gd name="T107" fmla="*/ 1657 h 1782"/>
                <a:gd name="T108" fmla="*/ 650 w 3042"/>
                <a:gd name="T109" fmla="*/ 1692 h 1782"/>
                <a:gd name="T110" fmla="*/ 703 w 3042"/>
                <a:gd name="T111" fmla="*/ 1721 h 1782"/>
                <a:gd name="T112" fmla="*/ 759 w 3042"/>
                <a:gd name="T113" fmla="*/ 1744 h 1782"/>
                <a:gd name="T114" fmla="*/ 816 w 3042"/>
                <a:gd name="T115" fmla="*/ 1760 h 1782"/>
                <a:gd name="T116" fmla="*/ 875 w 3042"/>
                <a:gd name="T117" fmla="*/ 1770 h 1782"/>
                <a:gd name="T118" fmla="*/ 936 w 3042"/>
                <a:gd name="T119" fmla="*/ 1774 h 1782"/>
                <a:gd name="T120" fmla="*/ 3020 w 3042"/>
                <a:gd name="T121" fmla="*/ 1267 h 1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042" h="1782">
                  <a:moveTo>
                    <a:pt x="3020" y="1267"/>
                  </a:moveTo>
                  <a:lnTo>
                    <a:pt x="3020" y="1267"/>
                  </a:lnTo>
                  <a:lnTo>
                    <a:pt x="3030" y="1210"/>
                  </a:lnTo>
                  <a:lnTo>
                    <a:pt x="3037" y="1154"/>
                  </a:lnTo>
                  <a:lnTo>
                    <a:pt x="3040" y="1097"/>
                  </a:lnTo>
                  <a:lnTo>
                    <a:pt x="3042" y="1041"/>
                  </a:lnTo>
                  <a:lnTo>
                    <a:pt x="3041" y="984"/>
                  </a:lnTo>
                  <a:lnTo>
                    <a:pt x="3039" y="927"/>
                  </a:lnTo>
                  <a:lnTo>
                    <a:pt x="3033" y="870"/>
                  </a:lnTo>
                  <a:lnTo>
                    <a:pt x="3025" y="814"/>
                  </a:lnTo>
                  <a:lnTo>
                    <a:pt x="3025" y="814"/>
                  </a:lnTo>
                  <a:lnTo>
                    <a:pt x="3020" y="791"/>
                  </a:lnTo>
                  <a:lnTo>
                    <a:pt x="3013" y="768"/>
                  </a:lnTo>
                  <a:lnTo>
                    <a:pt x="3004" y="746"/>
                  </a:lnTo>
                  <a:lnTo>
                    <a:pt x="2994" y="725"/>
                  </a:lnTo>
                  <a:lnTo>
                    <a:pt x="2994" y="725"/>
                  </a:lnTo>
                  <a:lnTo>
                    <a:pt x="2985" y="708"/>
                  </a:lnTo>
                  <a:lnTo>
                    <a:pt x="2973" y="692"/>
                  </a:lnTo>
                  <a:lnTo>
                    <a:pt x="2960" y="676"/>
                  </a:lnTo>
                  <a:lnTo>
                    <a:pt x="2947" y="661"/>
                  </a:lnTo>
                  <a:lnTo>
                    <a:pt x="2792" y="507"/>
                  </a:lnTo>
                  <a:lnTo>
                    <a:pt x="2792" y="507"/>
                  </a:lnTo>
                  <a:lnTo>
                    <a:pt x="2765" y="481"/>
                  </a:lnTo>
                  <a:lnTo>
                    <a:pt x="2735" y="453"/>
                  </a:lnTo>
                  <a:lnTo>
                    <a:pt x="2705" y="428"/>
                  </a:lnTo>
                  <a:lnTo>
                    <a:pt x="2674" y="404"/>
                  </a:lnTo>
                  <a:lnTo>
                    <a:pt x="2643" y="379"/>
                  </a:lnTo>
                  <a:lnTo>
                    <a:pt x="2610" y="356"/>
                  </a:lnTo>
                  <a:lnTo>
                    <a:pt x="2577" y="335"/>
                  </a:lnTo>
                  <a:lnTo>
                    <a:pt x="2544" y="314"/>
                  </a:lnTo>
                  <a:lnTo>
                    <a:pt x="2371" y="209"/>
                  </a:lnTo>
                  <a:lnTo>
                    <a:pt x="2371" y="209"/>
                  </a:lnTo>
                  <a:lnTo>
                    <a:pt x="2336" y="188"/>
                  </a:lnTo>
                  <a:lnTo>
                    <a:pt x="2301" y="169"/>
                  </a:lnTo>
                  <a:lnTo>
                    <a:pt x="2264" y="151"/>
                  </a:lnTo>
                  <a:lnTo>
                    <a:pt x="2228" y="134"/>
                  </a:lnTo>
                  <a:lnTo>
                    <a:pt x="2190" y="118"/>
                  </a:lnTo>
                  <a:lnTo>
                    <a:pt x="2153" y="103"/>
                  </a:lnTo>
                  <a:lnTo>
                    <a:pt x="2115" y="89"/>
                  </a:lnTo>
                  <a:lnTo>
                    <a:pt x="2076" y="76"/>
                  </a:lnTo>
                  <a:lnTo>
                    <a:pt x="2038" y="66"/>
                  </a:lnTo>
                  <a:lnTo>
                    <a:pt x="1999" y="56"/>
                  </a:lnTo>
                  <a:lnTo>
                    <a:pt x="1960" y="46"/>
                  </a:lnTo>
                  <a:lnTo>
                    <a:pt x="1919" y="40"/>
                  </a:lnTo>
                  <a:lnTo>
                    <a:pt x="1879" y="33"/>
                  </a:lnTo>
                  <a:lnTo>
                    <a:pt x="1840" y="27"/>
                  </a:lnTo>
                  <a:lnTo>
                    <a:pt x="1800" y="23"/>
                  </a:lnTo>
                  <a:lnTo>
                    <a:pt x="1758" y="21"/>
                  </a:lnTo>
                  <a:lnTo>
                    <a:pt x="1453" y="5"/>
                  </a:lnTo>
                  <a:lnTo>
                    <a:pt x="1453" y="5"/>
                  </a:lnTo>
                  <a:lnTo>
                    <a:pt x="1407" y="3"/>
                  </a:lnTo>
                  <a:lnTo>
                    <a:pt x="1361" y="2"/>
                  </a:lnTo>
                  <a:lnTo>
                    <a:pt x="1316" y="0"/>
                  </a:lnTo>
                  <a:lnTo>
                    <a:pt x="1270" y="0"/>
                  </a:lnTo>
                  <a:lnTo>
                    <a:pt x="1224" y="2"/>
                  </a:lnTo>
                  <a:lnTo>
                    <a:pt x="1179" y="3"/>
                  </a:lnTo>
                  <a:lnTo>
                    <a:pt x="1133" y="5"/>
                  </a:lnTo>
                  <a:lnTo>
                    <a:pt x="1087" y="7"/>
                  </a:lnTo>
                  <a:lnTo>
                    <a:pt x="524" y="46"/>
                  </a:lnTo>
                  <a:lnTo>
                    <a:pt x="524" y="46"/>
                  </a:lnTo>
                  <a:lnTo>
                    <a:pt x="495" y="50"/>
                  </a:lnTo>
                  <a:lnTo>
                    <a:pt x="467" y="55"/>
                  </a:lnTo>
                  <a:lnTo>
                    <a:pt x="441" y="60"/>
                  </a:lnTo>
                  <a:lnTo>
                    <a:pt x="414" y="68"/>
                  </a:lnTo>
                  <a:lnTo>
                    <a:pt x="388" y="79"/>
                  </a:lnTo>
                  <a:lnTo>
                    <a:pt x="364" y="89"/>
                  </a:lnTo>
                  <a:lnTo>
                    <a:pt x="338" y="102"/>
                  </a:lnTo>
                  <a:lnTo>
                    <a:pt x="315" y="116"/>
                  </a:lnTo>
                  <a:lnTo>
                    <a:pt x="292" y="132"/>
                  </a:lnTo>
                  <a:lnTo>
                    <a:pt x="272" y="148"/>
                  </a:lnTo>
                  <a:lnTo>
                    <a:pt x="251" y="166"/>
                  </a:lnTo>
                  <a:lnTo>
                    <a:pt x="231" y="186"/>
                  </a:lnTo>
                  <a:lnTo>
                    <a:pt x="213" y="207"/>
                  </a:lnTo>
                  <a:lnTo>
                    <a:pt x="196" y="229"/>
                  </a:lnTo>
                  <a:lnTo>
                    <a:pt x="181" y="252"/>
                  </a:lnTo>
                  <a:lnTo>
                    <a:pt x="166" y="277"/>
                  </a:lnTo>
                  <a:lnTo>
                    <a:pt x="87" y="420"/>
                  </a:lnTo>
                  <a:lnTo>
                    <a:pt x="87" y="420"/>
                  </a:lnTo>
                  <a:lnTo>
                    <a:pt x="76" y="444"/>
                  </a:lnTo>
                  <a:lnTo>
                    <a:pt x="65" y="467"/>
                  </a:lnTo>
                  <a:lnTo>
                    <a:pt x="41" y="523"/>
                  </a:lnTo>
                  <a:lnTo>
                    <a:pt x="41" y="523"/>
                  </a:lnTo>
                  <a:lnTo>
                    <a:pt x="34" y="543"/>
                  </a:lnTo>
                  <a:lnTo>
                    <a:pt x="27" y="563"/>
                  </a:lnTo>
                  <a:lnTo>
                    <a:pt x="27" y="563"/>
                  </a:lnTo>
                  <a:lnTo>
                    <a:pt x="17" y="595"/>
                  </a:lnTo>
                  <a:lnTo>
                    <a:pt x="10" y="627"/>
                  </a:lnTo>
                  <a:lnTo>
                    <a:pt x="4" y="659"/>
                  </a:lnTo>
                  <a:lnTo>
                    <a:pt x="1" y="693"/>
                  </a:lnTo>
                  <a:lnTo>
                    <a:pt x="0" y="725"/>
                  </a:lnTo>
                  <a:lnTo>
                    <a:pt x="0" y="759"/>
                  </a:lnTo>
                  <a:lnTo>
                    <a:pt x="2" y="791"/>
                  </a:lnTo>
                  <a:lnTo>
                    <a:pt x="7" y="823"/>
                  </a:lnTo>
                  <a:lnTo>
                    <a:pt x="12" y="855"/>
                  </a:lnTo>
                  <a:lnTo>
                    <a:pt x="20" y="888"/>
                  </a:lnTo>
                  <a:lnTo>
                    <a:pt x="31" y="919"/>
                  </a:lnTo>
                  <a:lnTo>
                    <a:pt x="43" y="950"/>
                  </a:lnTo>
                  <a:lnTo>
                    <a:pt x="57" y="980"/>
                  </a:lnTo>
                  <a:lnTo>
                    <a:pt x="73" y="1009"/>
                  </a:lnTo>
                  <a:lnTo>
                    <a:pt x="91" y="1037"/>
                  </a:lnTo>
                  <a:lnTo>
                    <a:pt x="110" y="1065"/>
                  </a:lnTo>
                  <a:lnTo>
                    <a:pt x="253" y="1254"/>
                  </a:lnTo>
                  <a:lnTo>
                    <a:pt x="514" y="1573"/>
                  </a:lnTo>
                  <a:lnTo>
                    <a:pt x="514" y="1573"/>
                  </a:lnTo>
                  <a:lnTo>
                    <a:pt x="535" y="1596"/>
                  </a:lnTo>
                  <a:lnTo>
                    <a:pt x="556" y="1618"/>
                  </a:lnTo>
                  <a:lnTo>
                    <a:pt x="578" y="1639"/>
                  </a:lnTo>
                  <a:lnTo>
                    <a:pt x="602" y="1657"/>
                  </a:lnTo>
                  <a:lnTo>
                    <a:pt x="625" y="1676"/>
                  </a:lnTo>
                  <a:lnTo>
                    <a:pt x="650" y="1692"/>
                  </a:lnTo>
                  <a:lnTo>
                    <a:pt x="677" y="1707"/>
                  </a:lnTo>
                  <a:lnTo>
                    <a:pt x="703" y="1721"/>
                  </a:lnTo>
                  <a:lnTo>
                    <a:pt x="730" y="1732"/>
                  </a:lnTo>
                  <a:lnTo>
                    <a:pt x="759" y="1744"/>
                  </a:lnTo>
                  <a:lnTo>
                    <a:pt x="786" y="1753"/>
                  </a:lnTo>
                  <a:lnTo>
                    <a:pt x="816" y="1760"/>
                  </a:lnTo>
                  <a:lnTo>
                    <a:pt x="845" y="1766"/>
                  </a:lnTo>
                  <a:lnTo>
                    <a:pt x="875" y="1770"/>
                  </a:lnTo>
                  <a:lnTo>
                    <a:pt x="905" y="1772"/>
                  </a:lnTo>
                  <a:lnTo>
                    <a:pt x="936" y="1774"/>
                  </a:lnTo>
                  <a:lnTo>
                    <a:pt x="2925" y="1782"/>
                  </a:lnTo>
                  <a:lnTo>
                    <a:pt x="3020" y="1267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55">
              <a:extLst>
                <a:ext uri="{FF2B5EF4-FFF2-40B4-BE49-F238E27FC236}">
                  <a16:creationId xmlns:a16="http://schemas.microsoft.com/office/drawing/2014/main" id="{FAB16EC4-06FB-481F-9163-21F3AAD032D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25813" y="2657476"/>
              <a:ext cx="2354263" cy="576263"/>
            </a:xfrm>
            <a:custGeom>
              <a:avLst/>
              <a:gdLst>
                <a:gd name="T0" fmla="*/ 2967 w 2967"/>
                <a:gd name="T1" fmla="*/ 725 h 726"/>
                <a:gd name="T2" fmla="*/ 2895 w 2967"/>
                <a:gd name="T3" fmla="*/ 726 h 726"/>
                <a:gd name="T4" fmla="*/ 2631 w 2967"/>
                <a:gd name="T5" fmla="*/ 718 h 726"/>
                <a:gd name="T6" fmla="*/ 2239 w 2967"/>
                <a:gd name="T7" fmla="*/ 700 h 726"/>
                <a:gd name="T8" fmla="*/ 1509 w 2967"/>
                <a:gd name="T9" fmla="*/ 658 h 726"/>
                <a:gd name="T10" fmla="*/ 1097 w 2967"/>
                <a:gd name="T11" fmla="*/ 633 h 726"/>
                <a:gd name="T12" fmla="*/ 0 w 2967"/>
                <a:gd name="T13" fmla="*/ 563 h 726"/>
                <a:gd name="T14" fmla="*/ 7 w 2967"/>
                <a:gd name="T15" fmla="*/ 543 h 726"/>
                <a:gd name="T16" fmla="*/ 38 w 2967"/>
                <a:gd name="T17" fmla="*/ 468 h 726"/>
                <a:gd name="T18" fmla="*/ 49 w 2967"/>
                <a:gd name="T19" fmla="*/ 444 h 726"/>
                <a:gd name="T20" fmla="*/ 139 w 2967"/>
                <a:gd name="T21" fmla="*/ 277 h 726"/>
                <a:gd name="T22" fmla="*/ 154 w 2967"/>
                <a:gd name="T23" fmla="*/ 253 h 726"/>
                <a:gd name="T24" fmla="*/ 186 w 2967"/>
                <a:gd name="T25" fmla="*/ 208 h 726"/>
                <a:gd name="T26" fmla="*/ 224 w 2967"/>
                <a:gd name="T27" fmla="*/ 167 h 726"/>
                <a:gd name="T28" fmla="*/ 265 w 2967"/>
                <a:gd name="T29" fmla="*/ 132 h 726"/>
                <a:gd name="T30" fmla="*/ 311 w 2967"/>
                <a:gd name="T31" fmla="*/ 102 h 726"/>
                <a:gd name="T32" fmla="*/ 361 w 2967"/>
                <a:gd name="T33" fmla="*/ 79 h 726"/>
                <a:gd name="T34" fmla="*/ 414 w 2967"/>
                <a:gd name="T35" fmla="*/ 61 h 726"/>
                <a:gd name="T36" fmla="*/ 468 w 2967"/>
                <a:gd name="T37" fmla="*/ 50 h 726"/>
                <a:gd name="T38" fmla="*/ 1060 w 2967"/>
                <a:gd name="T39" fmla="*/ 8 h 726"/>
                <a:gd name="T40" fmla="*/ 1125 w 2967"/>
                <a:gd name="T41" fmla="*/ 4 h 726"/>
                <a:gd name="T42" fmla="*/ 1258 w 2967"/>
                <a:gd name="T43" fmla="*/ 0 h 726"/>
                <a:gd name="T44" fmla="*/ 1325 w 2967"/>
                <a:gd name="T45" fmla="*/ 1 h 726"/>
                <a:gd name="T46" fmla="*/ 1411 w 2967"/>
                <a:gd name="T47" fmla="*/ 4 h 726"/>
                <a:gd name="T48" fmla="*/ 1411 w 2967"/>
                <a:gd name="T49" fmla="*/ 4 h 726"/>
                <a:gd name="T50" fmla="*/ 1731 w 2967"/>
                <a:gd name="T51" fmla="*/ 21 h 726"/>
                <a:gd name="T52" fmla="*/ 1773 w 2967"/>
                <a:gd name="T53" fmla="*/ 23 h 726"/>
                <a:gd name="T54" fmla="*/ 1852 w 2967"/>
                <a:gd name="T55" fmla="*/ 33 h 726"/>
                <a:gd name="T56" fmla="*/ 1933 w 2967"/>
                <a:gd name="T57" fmla="*/ 48 h 726"/>
                <a:gd name="T58" fmla="*/ 2011 w 2967"/>
                <a:gd name="T59" fmla="*/ 66 h 726"/>
                <a:gd name="T60" fmla="*/ 2088 w 2967"/>
                <a:gd name="T61" fmla="*/ 90 h 726"/>
                <a:gd name="T62" fmla="*/ 2163 w 2967"/>
                <a:gd name="T63" fmla="*/ 118 h 726"/>
                <a:gd name="T64" fmla="*/ 2237 w 2967"/>
                <a:gd name="T65" fmla="*/ 151 h 726"/>
                <a:gd name="T66" fmla="*/ 2309 w 2967"/>
                <a:gd name="T67" fmla="*/ 188 h 726"/>
                <a:gd name="T68" fmla="*/ 2517 w 2967"/>
                <a:gd name="T69" fmla="*/ 314 h 726"/>
                <a:gd name="T70" fmla="*/ 2550 w 2967"/>
                <a:gd name="T71" fmla="*/ 334 h 726"/>
                <a:gd name="T72" fmla="*/ 2616 w 2967"/>
                <a:gd name="T73" fmla="*/ 379 h 726"/>
                <a:gd name="T74" fmla="*/ 2678 w 2967"/>
                <a:gd name="T75" fmla="*/ 428 h 726"/>
                <a:gd name="T76" fmla="*/ 2738 w 2967"/>
                <a:gd name="T77" fmla="*/ 481 h 726"/>
                <a:gd name="T78" fmla="*/ 2920 w 2967"/>
                <a:gd name="T79" fmla="*/ 662 h 726"/>
                <a:gd name="T80" fmla="*/ 2933 w 2967"/>
                <a:gd name="T81" fmla="*/ 675 h 726"/>
                <a:gd name="T82" fmla="*/ 2958 w 2967"/>
                <a:gd name="T83" fmla="*/ 708 h 726"/>
                <a:gd name="T84" fmla="*/ 2967 w 2967"/>
                <a:gd name="T85" fmla="*/ 725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967" h="726">
                  <a:moveTo>
                    <a:pt x="2967" y="725"/>
                  </a:moveTo>
                  <a:lnTo>
                    <a:pt x="2967" y="725"/>
                  </a:lnTo>
                  <a:lnTo>
                    <a:pt x="2937" y="726"/>
                  </a:lnTo>
                  <a:lnTo>
                    <a:pt x="2895" y="726"/>
                  </a:lnTo>
                  <a:lnTo>
                    <a:pt x="2781" y="724"/>
                  </a:lnTo>
                  <a:lnTo>
                    <a:pt x="2631" y="718"/>
                  </a:lnTo>
                  <a:lnTo>
                    <a:pt x="2449" y="710"/>
                  </a:lnTo>
                  <a:lnTo>
                    <a:pt x="2239" y="700"/>
                  </a:lnTo>
                  <a:lnTo>
                    <a:pt x="2010" y="687"/>
                  </a:lnTo>
                  <a:lnTo>
                    <a:pt x="1509" y="658"/>
                  </a:lnTo>
                  <a:lnTo>
                    <a:pt x="1509" y="658"/>
                  </a:lnTo>
                  <a:lnTo>
                    <a:pt x="1097" y="633"/>
                  </a:lnTo>
                  <a:lnTo>
                    <a:pt x="694" y="608"/>
                  </a:lnTo>
                  <a:lnTo>
                    <a:pt x="0" y="563"/>
                  </a:lnTo>
                  <a:lnTo>
                    <a:pt x="0" y="563"/>
                  </a:lnTo>
                  <a:lnTo>
                    <a:pt x="7" y="543"/>
                  </a:lnTo>
                  <a:lnTo>
                    <a:pt x="14" y="523"/>
                  </a:lnTo>
                  <a:lnTo>
                    <a:pt x="38" y="468"/>
                  </a:lnTo>
                  <a:lnTo>
                    <a:pt x="38" y="468"/>
                  </a:lnTo>
                  <a:lnTo>
                    <a:pt x="49" y="444"/>
                  </a:lnTo>
                  <a:lnTo>
                    <a:pt x="60" y="421"/>
                  </a:lnTo>
                  <a:lnTo>
                    <a:pt x="139" y="277"/>
                  </a:lnTo>
                  <a:lnTo>
                    <a:pt x="139" y="277"/>
                  </a:lnTo>
                  <a:lnTo>
                    <a:pt x="154" y="253"/>
                  </a:lnTo>
                  <a:lnTo>
                    <a:pt x="169" y="230"/>
                  </a:lnTo>
                  <a:lnTo>
                    <a:pt x="186" y="208"/>
                  </a:lnTo>
                  <a:lnTo>
                    <a:pt x="204" y="187"/>
                  </a:lnTo>
                  <a:lnTo>
                    <a:pt x="224" y="167"/>
                  </a:lnTo>
                  <a:lnTo>
                    <a:pt x="245" y="149"/>
                  </a:lnTo>
                  <a:lnTo>
                    <a:pt x="265" y="132"/>
                  </a:lnTo>
                  <a:lnTo>
                    <a:pt x="288" y="117"/>
                  </a:lnTo>
                  <a:lnTo>
                    <a:pt x="311" y="102"/>
                  </a:lnTo>
                  <a:lnTo>
                    <a:pt x="337" y="89"/>
                  </a:lnTo>
                  <a:lnTo>
                    <a:pt x="361" y="79"/>
                  </a:lnTo>
                  <a:lnTo>
                    <a:pt x="387" y="69"/>
                  </a:lnTo>
                  <a:lnTo>
                    <a:pt x="414" y="61"/>
                  </a:lnTo>
                  <a:lnTo>
                    <a:pt x="440" y="54"/>
                  </a:lnTo>
                  <a:lnTo>
                    <a:pt x="468" y="50"/>
                  </a:lnTo>
                  <a:lnTo>
                    <a:pt x="497" y="48"/>
                  </a:lnTo>
                  <a:lnTo>
                    <a:pt x="1060" y="8"/>
                  </a:lnTo>
                  <a:lnTo>
                    <a:pt x="1060" y="8"/>
                  </a:lnTo>
                  <a:lnTo>
                    <a:pt x="1125" y="4"/>
                  </a:lnTo>
                  <a:lnTo>
                    <a:pt x="1192" y="1"/>
                  </a:lnTo>
                  <a:lnTo>
                    <a:pt x="1258" y="0"/>
                  </a:lnTo>
                  <a:lnTo>
                    <a:pt x="1324" y="1"/>
                  </a:lnTo>
                  <a:lnTo>
                    <a:pt x="1325" y="1"/>
                  </a:lnTo>
                  <a:lnTo>
                    <a:pt x="1325" y="1"/>
                  </a:lnTo>
                  <a:lnTo>
                    <a:pt x="1411" y="4"/>
                  </a:lnTo>
                  <a:lnTo>
                    <a:pt x="1411" y="4"/>
                  </a:lnTo>
                  <a:lnTo>
                    <a:pt x="1411" y="4"/>
                  </a:lnTo>
                  <a:lnTo>
                    <a:pt x="1426" y="5"/>
                  </a:lnTo>
                  <a:lnTo>
                    <a:pt x="1731" y="21"/>
                  </a:lnTo>
                  <a:lnTo>
                    <a:pt x="1731" y="21"/>
                  </a:lnTo>
                  <a:lnTo>
                    <a:pt x="1773" y="23"/>
                  </a:lnTo>
                  <a:lnTo>
                    <a:pt x="1813" y="28"/>
                  </a:lnTo>
                  <a:lnTo>
                    <a:pt x="1852" y="33"/>
                  </a:lnTo>
                  <a:lnTo>
                    <a:pt x="1892" y="39"/>
                  </a:lnTo>
                  <a:lnTo>
                    <a:pt x="1933" y="48"/>
                  </a:lnTo>
                  <a:lnTo>
                    <a:pt x="1972" y="56"/>
                  </a:lnTo>
                  <a:lnTo>
                    <a:pt x="2011" y="66"/>
                  </a:lnTo>
                  <a:lnTo>
                    <a:pt x="2049" y="78"/>
                  </a:lnTo>
                  <a:lnTo>
                    <a:pt x="2088" y="90"/>
                  </a:lnTo>
                  <a:lnTo>
                    <a:pt x="2126" y="103"/>
                  </a:lnTo>
                  <a:lnTo>
                    <a:pt x="2163" y="118"/>
                  </a:lnTo>
                  <a:lnTo>
                    <a:pt x="2201" y="134"/>
                  </a:lnTo>
                  <a:lnTo>
                    <a:pt x="2237" y="151"/>
                  </a:lnTo>
                  <a:lnTo>
                    <a:pt x="2274" y="170"/>
                  </a:lnTo>
                  <a:lnTo>
                    <a:pt x="2309" y="188"/>
                  </a:lnTo>
                  <a:lnTo>
                    <a:pt x="2344" y="209"/>
                  </a:lnTo>
                  <a:lnTo>
                    <a:pt x="2517" y="314"/>
                  </a:lnTo>
                  <a:lnTo>
                    <a:pt x="2517" y="314"/>
                  </a:lnTo>
                  <a:lnTo>
                    <a:pt x="2550" y="334"/>
                  </a:lnTo>
                  <a:lnTo>
                    <a:pt x="2583" y="356"/>
                  </a:lnTo>
                  <a:lnTo>
                    <a:pt x="2616" y="379"/>
                  </a:lnTo>
                  <a:lnTo>
                    <a:pt x="2647" y="404"/>
                  </a:lnTo>
                  <a:lnTo>
                    <a:pt x="2678" y="428"/>
                  </a:lnTo>
                  <a:lnTo>
                    <a:pt x="2708" y="454"/>
                  </a:lnTo>
                  <a:lnTo>
                    <a:pt x="2738" y="481"/>
                  </a:lnTo>
                  <a:lnTo>
                    <a:pt x="2765" y="508"/>
                  </a:lnTo>
                  <a:lnTo>
                    <a:pt x="2920" y="662"/>
                  </a:lnTo>
                  <a:lnTo>
                    <a:pt x="2920" y="662"/>
                  </a:lnTo>
                  <a:lnTo>
                    <a:pt x="2933" y="675"/>
                  </a:lnTo>
                  <a:lnTo>
                    <a:pt x="2946" y="692"/>
                  </a:lnTo>
                  <a:lnTo>
                    <a:pt x="2958" y="708"/>
                  </a:lnTo>
                  <a:lnTo>
                    <a:pt x="2967" y="725"/>
                  </a:lnTo>
                  <a:lnTo>
                    <a:pt x="2967" y="725"/>
                  </a:lnTo>
                  <a:close/>
                </a:path>
              </a:pathLst>
            </a:custGeom>
            <a:solidFill>
              <a:srgbClr val="43C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56">
              <a:extLst>
                <a:ext uri="{FF2B5EF4-FFF2-40B4-BE49-F238E27FC236}">
                  <a16:creationId xmlns:a16="http://schemas.microsoft.com/office/drawing/2014/main" id="{C2AF3042-62B1-461F-B1F2-A5FCB0B9F3F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79788" y="2695576"/>
              <a:ext cx="2224088" cy="500063"/>
            </a:xfrm>
            <a:custGeom>
              <a:avLst/>
              <a:gdLst>
                <a:gd name="T0" fmla="*/ 2802 w 2802"/>
                <a:gd name="T1" fmla="*/ 631 h 631"/>
                <a:gd name="T2" fmla="*/ 2603 w 2802"/>
                <a:gd name="T3" fmla="*/ 624 h 631"/>
                <a:gd name="T4" fmla="*/ 2309 w 2802"/>
                <a:gd name="T5" fmla="*/ 611 h 631"/>
                <a:gd name="T6" fmla="*/ 1444 w 2802"/>
                <a:gd name="T7" fmla="*/ 563 h 631"/>
                <a:gd name="T8" fmla="*/ 1056 w 2802"/>
                <a:gd name="T9" fmla="*/ 539 h 631"/>
                <a:gd name="T10" fmla="*/ 0 w 2802"/>
                <a:gd name="T11" fmla="*/ 472 h 631"/>
                <a:gd name="T12" fmla="*/ 15 w 2802"/>
                <a:gd name="T13" fmla="*/ 437 h 631"/>
                <a:gd name="T14" fmla="*/ 35 w 2802"/>
                <a:gd name="T15" fmla="*/ 395 h 631"/>
                <a:gd name="T16" fmla="*/ 114 w 2802"/>
                <a:gd name="T17" fmla="*/ 252 h 631"/>
                <a:gd name="T18" fmla="*/ 141 w 2802"/>
                <a:gd name="T19" fmla="*/ 209 h 631"/>
                <a:gd name="T20" fmla="*/ 172 w 2802"/>
                <a:gd name="T21" fmla="*/ 170 h 631"/>
                <a:gd name="T22" fmla="*/ 207 w 2802"/>
                <a:gd name="T23" fmla="*/ 137 h 631"/>
                <a:gd name="T24" fmla="*/ 247 w 2802"/>
                <a:gd name="T25" fmla="*/ 108 h 631"/>
                <a:gd name="T26" fmla="*/ 289 w 2802"/>
                <a:gd name="T27" fmla="*/ 84 h 631"/>
                <a:gd name="T28" fmla="*/ 335 w 2802"/>
                <a:gd name="T29" fmla="*/ 66 h 631"/>
                <a:gd name="T30" fmla="*/ 382 w 2802"/>
                <a:gd name="T31" fmla="*/ 54 h 631"/>
                <a:gd name="T32" fmla="*/ 432 w 2802"/>
                <a:gd name="T33" fmla="*/ 47 h 631"/>
                <a:gd name="T34" fmla="*/ 996 w 2802"/>
                <a:gd name="T35" fmla="*/ 8 h 631"/>
                <a:gd name="T36" fmla="*/ 1099 w 2802"/>
                <a:gd name="T37" fmla="*/ 2 h 631"/>
                <a:gd name="T38" fmla="*/ 1201 w 2802"/>
                <a:gd name="T39" fmla="*/ 0 h 631"/>
                <a:gd name="T40" fmla="*/ 1255 w 2802"/>
                <a:gd name="T41" fmla="*/ 1 h 631"/>
                <a:gd name="T42" fmla="*/ 1258 w 2802"/>
                <a:gd name="T43" fmla="*/ 1 h 631"/>
                <a:gd name="T44" fmla="*/ 1343 w 2802"/>
                <a:gd name="T45" fmla="*/ 3 h 631"/>
                <a:gd name="T46" fmla="*/ 1662 w 2802"/>
                <a:gd name="T47" fmla="*/ 20 h 631"/>
                <a:gd name="T48" fmla="*/ 1701 w 2802"/>
                <a:gd name="T49" fmla="*/ 23 h 631"/>
                <a:gd name="T50" fmla="*/ 1778 w 2802"/>
                <a:gd name="T51" fmla="*/ 32 h 631"/>
                <a:gd name="T52" fmla="*/ 1855 w 2802"/>
                <a:gd name="T53" fmla="*/ 46 h 631"/>
                <a:gd name="T54" fmla="*/ 1931 w 2802"/>
                <a:gd name="T55" fmla="*/ 64 h 631"/>
                <a:gd name="T56" fmla="*/ 2005 w 2802"/>
                <a:gd name="T57" fmla="*/ 87 h 631"/>
                <a:gd name="T58" fmla="*/ 2079 w 2802"/>
                <a:gd name="T59" fmla="*/ 114 h 631"/>
                <a:gd name="T60" fmla="*/ 2150 w 2802"/>
                <a:gd name="T61" fmla="*/ 146 h 631"/>
                <a:gd name="T62" fmla="*/ 2219 w 2802"/>
                <a:gd name="T63" fmla="*/ 182 h 631"/>
                <a:gd name="T64" fmla="*/ 2425 w 2802"/>
                <a:gd name="T65" fmla="*/ 306 h 631"/>
                <a:gd name="T66" fmla="*/ 2458 w 2802"/>
                <a:gd name="T67" fmla="*/ 327 h 631"/>
                <a:gd name="T68" fmla="*/ 2521 w 2802"/>
                <a:gd name="T69" fmla="*/ 369 h 631"/>
                <a:gd name="T70" fmla="*/ 2581 w 2802"/>
                <a:gd name="T71" fmla="*/ 417 h 631"/>
                <a:gd name="T72" fmla="*/ 2638 w 2802"/>
                <a:gd name="T73" fmla="*/ 467 h 631"/>
                <a:gd name="T74" fmla="*/ 2802 w 2802"/>
                <a:gd name="T75" fmla="*/ 631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802" h="631">
                  <a:moveTo>
                    <a:pt x="2802" y="631"/>
                  </a:moveTo>
                  <a:lnTo>
                    <a:pt x="2802" y="631"/>
                  </a:lnTo>
                  <a:lnTo>
                    <a:pt x="2714" y="629"/>
                  </a:lnTo>
                  <a:lnTo>
                    <a:pt x="2603" y="624"/>
                  </a:lnTo>
                  <a:lnTo>
                    <a:pt x="2468" y="618"/>
                  </a:lnTo>
                  <a:lnTo>
                    <a:pt x="2309" y="611"/>
                  </a:lnTo>
                  <a:lnTo>
                    <a:pt x="1923" y="591"/>
                  </a:lnTo>
                  <a:lnTo>
                    <a:pt x="1444" y="563"/>
                  </a:lnTo>
                  <a:lnTo>
                    <a:pt x="1444" y="563"/>
                  </a:lnTo>
                  <a:lnTo>
                    <a:pt x="1056" y="539"/>
                  </a:lnTo>
                  <a:lnTo>
                    <a:pt x="675" y="516"/>
                  </a:lnTo>
                  <a:lnTo>
                    <a:pt x="0" y="472"/>
                  </a:lnTo>
                  <a:lnTo>
                    <a:pt x="15" y="437"/>
                  </a:lnTo>
                  <a:lnTo>
                    <a:pt x="15" y="437"/>
                  </a:lnTo>
                  <a:lnTo>
                    <a:pt x="24" y="417"/>
                  </a:lnTo>
                  <a:lnTo>
                    <a:pt x="35" y="395"/>
                  </a:lnTo>
                  <a:lnTo>
                    <a:pt x="114" y="252"/>
                  </a:lnTo>
                  <a:lnTo>
                    <a:pt x="114" y="252"/>
                  </a:lnTo>
                  <a:lnTo>
                    <a:pt x="127" y="230"/>
                  </a:lnTo>
                  <a:lnTo>
                    <a:pt x="141" y="209"/>
                  </a:lnTo>
                  <a:lnTo>
                    <a:pt x="156" y="190"/>
                  </a:lnTo>
                  <a:lnTo>
                    <a:pt x="172" y="170"/>
                  </a:lnTo>
                  <a:lnTo>
                    <a:pt x="189" y="153"/>
                  </a:lnTo>
                  <a:lnTo>
                    <a:pt x="207" y="137"/>
                  </a:lnTo>
                  <a:lnTo>
                    <a:pt x="227" y="122"/>
                  </a:lnTo>
                  <a:lnTo>
                    <a:pt x="247" y="108"/>
                  </a:lnTo>
                  <a:lnTo>
                    <a:pt x="267" y="95"/>
                  </a:lnTo>
                  <a:lnTo>
                    <a:pt x="289" y="84"/>
                  </a:lnTo>
                  <a:lnTo>
                    <a:pt x="312" y="74"/>
                  </a:lnTo>
                  <a:lnTo>
                    <a:pt x="335" y="66"/>
                  </a:lnTo>
                  <a:lnTo>
                    <a:pt x="358" y="58"/>
                  </a:lnTo>
                  <a:lnTo>
                    <a:pt x="382" y="54"/>
                  </a:lnTo>
                  <a:lnTo>
                    <a:pt x="408" y="49"/>
                  </a:lnTo>
                  <a:lnTo>
                    <a:pt x="432" y="47"/>
                  </a:lnTo>
                  <a:lnTo>
                    <a:pt x="996" y="8"/>
                  </a:lnTo>
                  <a:lnTo>
                    <a:pt x="996" y="8"/>
                  </a:lnTo>
                  <a:lnTo>
                    <a:pt x="1047" y="4"/>
                  </a:lnTo>
                  <a:lnTo>
                    <a:pt x="1099" y="2"/>
                  </a:lnTo>
                  <a:lnTo>
                    <a:pt x="1149" y="1"/>
                  </a:lnTo>
                  <a:lnTo>
                    <a:pt x="1201" y="0"/>
                  </a:lnTo>
                  <a:lnTo>
                    <a:pt x="1201" y="0"/>
                  </a:lnTo>
                  <a:lnTo>
                    <a:pt x="1255" y="1"/>
                  </a:lnTo>
                  <a:lnTo>
                    <a:pt x="1258" y="1"/>
                  </a:lnTo>
                  <a:lnTo>
                    <a:pt x="1258" y="1"/>
                  </a:lnTo>
                  <a:lnTo>
                    <a:pt x="1342" y="3"/>
                  </a:lnTo>
                  <a:lnTo>
                    <a:pt x="1343" y="3"/>
                  </a:lnTo>
                  <a:lnTo>
                    <a:pt x="1357" y="4"/>
                  </a:lnTo>
                  <a:lnTo>
                    <a:pt x="1662" y="20"/>
                  </a:lnTo>
                  <a:lnTo>
                    <a:pt x="1662" y="20"/>
                  </a:lnTo>
                  <a:lnTo>
                    <a:pt x="1701" y="23"/>
                  </a:lnTo>
                  <a:lnTo>
                    <a:pt x="1740" y="27"/>
                  </a:lnTo>
                  <a:lnTo>
                    <a:pt x="1778" y="32"/>
                  </a:lnTo>
                  <a:lnTo>
                    <a:pt x="1817" y="38"/>
                  </a:lnTo>
                  <a:lnTo>
                    <a:pt x="1855" y="46"/>
                  </a:lnTo>
                  <a:lnTo>
                    <a:pt x="1893" y="54"/>
                  </a:lnTo>
                  <a:lnTo>
                    <a:pt x="1931" y="64"/>
                  </a:lnTo>
                  <a:lnTo>
                    <a:pt x="1968" y="74"/>
                  </a:lnTo>
                  <a:lnTo>
                    <a:pt x="2005" y="87"/>
                  </a:lnTo>
                  <a:lnTo>
                    <a:pt x="2042" y="100"/>
                  </a:lnTo>
                  <a:lnTo>
                    <a:pt x="2079" y="114"/>
                  </a:lnTo>
                  <a:lnTo>
                    <a:pt x="2114" y="130"/>
                  </a:lnTo>
                  <a:lnTo>
                    <a:pt x="2150" y="146"/>
                  </a:lnTo>
                  <a:lnTo>
                    <a:pt x="2185" y="163"/>
                  </a:lnTo>
                  <a:lnTo>
                    <a:pt x="2219" y="182"/>
                  </a:lnTo>
                  <a:lnTo>
                    <a:pt x="2253" y="201"/>
                  </a:lnTo>
                  <a:lnTo>
                    <a:pt x="2425" y="306"/>
                  </a:lnTo>
                  <a:lnTo>
                    <a:pt x="2425" y="306"/>
                  </a:lnTo>
                  <a:lnTo>
                    <a:pt x="2458" y="327"/>
                  </a:lnTo>
                  <a:lnTo>
                    <a:pt x="2490" y="348"/>
                  </a:lnTo>
                  <a:lnTo>
                    <a:pt x="2521" y="369"/>
                  </a:lnTo>
                  <a:lnTo>
                    <a:pt x="2551" y="392"/>
                  </a:lnTo>
                  <a:lnTo>
                    <a:pt x="2581" y="417"/>
                  </a:lnTo>
                  <a:lnTo>
                    <a:pt x="2610" y="442"/>
                  </a:lnTo>
                  <a:lnTo>
                    <a:pt x="2638" y="467"/>
                  </a:lnTo>
                  <a:lnTo>
                    <a:pt x="2665" y="494"/>
                  </a:lnTo>
                  <a:lnTo>
                    <a:pt x="2802" y="631"/>
                  </a:lnTo>
                  <a:close/>
                </a:path>
              </a:pathLst>
            </a:custGeom>
            <a:solidFill>
              <a:srgbClr val="80E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57">
              <a:extLst>
                <a:ext uri="{FF2B5EF4-FFF2-40B4-BE49-F238E27FC236}">
                  <a16:creationId xmlns:a16="http://schemas.microsoft.com/office/drawing/2014/main" id="{BFA28A2A-7E62-43ED-A52A-1A4F797B60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76738" y="2659063"/>
              <a:ext cx="146050" cy="520700"/>
            </a:xfrm>
            <a:custGeom>
              <a:avLst/>
              <a:gdLst>
                <a:gd name="T0" fmla="*/ 185 w 185"/>
                <a:gd name="T1" fmla="*/ 657 h 657"/>
                <a:gd name="T2" fmla="*/ 49 w 185"/>
                <a:gd name="T3" fmla="*/ 649 h 657"/>
                <a:gd name="T4" fmla="*/ 0 w 185"/>
                <a:gd name="T5" fmla="*/ 0 h 657"/>
                <a:gd name="T6" fmla="*/ 0 w 185"/>
                <a:gd name="T7" fmla="*/ 0 h 657"/>
                <a:gd name="T8" fmla="*/ 1 w 185"/>
                <a:gd name="T9" fmla="*/ 0 h 657"/>
                <a:gd name="T10" fmla="*/ 1 w 185"/>
                <a:gd name="T11" fmla="*/ 0 h 657"/>
                <a:gd name="T12" fmla="*/ 1 w 185"/>
                <a:gd name="T13" fmla="*/ 0 h 657"/>
                <a:gd name="T14" fmla="*/ 87 w 185"/>
                <a:gd name="T15" fmla="*/ 3 h 657"/>
                <a:gd name="T16" fmla="*/ 87 w 185"/>
                <a:gd name="T17" fmla="*/ 3 h 657"/>
                <a:gd name="T18" fmla="*/ 185 w 185"/>
                <a:gd name="T19" fmla="*/ 657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5" h="657">
                  <a:moveTo>
                    <a:pt x="185" y="657"/>
                  </a:moveTo>
                  <a:lnTo>
                    <a:pt x="49" y="649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87" y="3"/>
                  </a:lnTo>
                  <a:lnTo>
                    <a:pt x="87" y="3"/>
                  </a:lnTo>
                  <a:lnTo>
                    <a:pt x="185" y="657"/>
                  </a:lnTo>
                  <a:close/>
                </a:path>
              </a:pathLst>
            </a:custGeom>
            <a:solidFill>
              <a:srgbClr val="43C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58">
              <a:extLst>
                <a:ext uri="{FF2B5EF4-FFF2-40B4-BE49-F238E27FC236}">
                  <a16:creationId xmlns:a16="http://schemas.microsoft.com/office/drawing/2014/main" id="{B7BAA14A-66F0-4DB3-972D-402A10A255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03588" y="3103563"/>
              <a:ext cx="2416175" cy="968375"/>
            </a:xfrm>
            <a:custGeom>
              <a:avLst/>
              <a:gdLst>
                <a:gd name="T0" fmla="*/ 3025 w 3042"/>
                <a:gd name="T1" fmla="*/ 251 h 1220"/>
                <a:gd name="T2" fmla="*/ 3039 w 3042"/>
                <a:gd name="T3" fmla="*/ 365 h 1220"/>
                <a:gd name="T4" fmla="*/ 3042 w 3042"/>
                <a:gd name="T5" fmla="*/ 478 h 1220"/>
                <a:gd name="T6" fmla="*/ 3037 w 3042"/>
                <a:gd name="T7" fmla="*/ 592 h 1220"/>
                <a:gd name="T8" fmla="*/ 3020 w 3042"/>
                <a:gd name="T9" fmla="*/ 705 h 1220"/>
                <a:gd name="T10" fmla="*/ 936 w 3042"/>
                <a:gd name="T11" fmla="*/ 1211 h 1220"/>
                <a:gd name="T12" fmla="*/ 905 w 3042"/>
                <a:gd name="T13" fmla="*/ 1209 h 1220"/>
                <a:gd name="T14" fmla="*/ 845 w 3042"/>
                <a:gd name="T15" fmla="*/ 1202 h 1220"/>
                <a:gd name="T16" fmla="*/ 786 w 3042"/>
                <a:gd name="T17" fmla="*/ 1190 h 1220"/>
                <a:gd name="T18" fmla="*/ 730 w 3042"/>
                <a:gd name="T19" fmla="*/ 1170 h 1220"/>
                <a:gd name="T20" fmla="*/ 677 w 3042"/>
                <a:gd name="T21" fmla="*/ 1144 h 1220"/>
                <a:gd name="T22" fmla="*/ 625 w 3042"/>
                <a:gd name="T23" fmla="*/ 1113 h 1220"/>
                <a:gd name="T24" fmla="*/ 578 w 3042"/>
                <a:gd name="T25" fmla="*/ 1076 h 1220"/>
                <a:gd name="T26" fmla="*/ 535 w 3042"/>
                <a:gd name="T27" fmla="*/ 1033 h 1220"/>
                <a:gd name="T28" fmla="*/ 253 w 3042"/>
                <a:gd name="T29" fmla="*/ 691 h 1220"/>
                <a:gd name="T30" fmla="*/ 110 w 3042"/>
                <a:gd name="T31" fmla="*/ 502 h 1220"/>
                <a:gd name="T32" fmla="*/ 73 w 3042"/>
                <a:gd name="T33" fmla="*/ 447 h 1220"/>
                <a:gd name="T34" fmla="*/ 43 w 3042"/>
                <a:gd name="T35" fmla="*/ 387 h 1220"/>
                <a:gd name="T36" fmla="*/ 20 w 3042"/>
                <a:gd name="T37" fmla="*/ 325 h 1220"/>
                <a:gd name="T38" fmla="*/ 7 w 3042"/>
                <a:gd name="T39" fmla="*/ 261 h 1220"/>
                <a:gd name="T40" fmla="*/ 0 w 3042"/>
                <a:gd name="T41" fmla="*/ 195 h 1220"/>
                <a:gd name="T42" fmla="*/ 1 w 3042"/>
                <a:gd name="T43" fmla="*/ 130 h 1220"/>
                <a:gd name="T44" fmla="*/ 10 w 3042"/>
                <a:gd name="T45" fmla="*/ 64 h 1220"/>
                <a:gd name="T46" fmla="*/ 27 w 3042"/>
                <a:gd name="T47" fmla="*/ 0 h 1220"/>
                <a:gd name="T48" fmla="*/ 825 w 3042"/>
                <a:gd name="T49" fmla="*/ 51 h 1220"/>
                <a:gd name="T50" fmla="*/ 1750 w 3042"/>
                <a:gd name="T51" fmla="*/ 108 h 1220"/>
                <a:gd name="T52" fmla="*/ 2379 w 3042"/>
                <a:gd name="T53" fmla="*/ 142 h 1220"/>
                <a:gd name="T54" fmla="*/ 2709 w 3042"/>
                <a:gd name="T55" fmla="*/ 157 h 1220"/>
                <a:gd name="T56" fmla="*/ 2933 w 3042"/>
                <a:gd name="T57" fmla="*/ 163 h 1220"/>
                <a:gd name="T58" fmla="*/ 2994 w 3042"/>
                <a:gd name="T59" fmla="*/ 162 h 1220"/>
                <a:gd name="T60" fmla="*/ 3004 w 3042"/>
                <a:gd name="T61" fmla="*/ 183 h 1220"/>
                <a:gd name="T62" fmla="*/ 3020 w 3042"/>
                <a:gd name="T63" fmla="*/ 228 h 1220"/>
                <a:gd name="T64" fmla="*/ 3025 w 3042"/>
                <a:gd name="T65" fmla="*/ 251 h 1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42" h="1220">
                  <a:moveTo>
                    <a:pt x="3025" y="251"/>
                  </a:moveTo>
                  <a:lnTo>
                    <a:pt x="3025" y="251"/>
                  </a:lnTo>
                  <a:lnTo>
                    <a:pt x="3033" y="307"/>
                  </a:lnTo>
                  <a:lnTo>
                    <a:pt x="3039" y="365"/>
                  </a:lnTo>
                  <a:lnTo>
                    <a:pt x="3041" y="421"/>
                  </a:lnTo>
                  <a:lnTo>
                    <a:pt x="3042" y="478"/>
                  </a:lnTo>
                  <a:lnTo>
                    <a:pt x="3040" y="534"/>
                  </a:lnTo>
                  <a:lnTo>
                    <a:pt x="3037" y="592"/>
                  </a:lnTo>
                  <a:lnTo>
                    <a:pt x="3030" y="648"/>
                  </a:lnTo>
                  <a:lnTo>
                    <a:pt x="3020" y="705"/>
                  </a:lnTo>
                  <a:lnTo>
                    <a:pt x="2925" y="1220"/>
                  </a:lnTo>
                  <a:lnTo>
                    <a:pt x="936" y="1211"/>
                  </a:lnTo>
                  <a:lnTo>
                    <a:pt x="936" y="1211"/>
                  </a:lnTo>
                  <a:lnTo>
                    <a:pt x="905" y="1209"/>
                  </a:lnTo>
                  <a:lnTo>
                    <a:pt x="875" y="1207"/>
                  </a:lnTo>
                  <a:lnTo>
                    <a:pt x="845" y="1202"/>
                  </a:lnTo>
                  <a:lnTo>
                    <a:pt x="816" y="1197"/>
                  </a:lnTo>
                  <a:lnTo>
                    <a:pt x="786" y="1190"/>
                  </a:lnTo>
                  <a:lnTo>
                    <a:pt x="759" y="1181"/>
                  </a:lnTo>
                  <a:lnTo>
                    <a:pt x="730" y="1170"/>
                  </a:lnTo>
                  <a:lnTo>
                    <a:pt x="703" y="1158"/>
                  </a:lnTo>
                  <a:lnTo>
                    <a:pt x="677" y="1144"/>
                  </a:lnTo>
                  <a:lnTo>
                    <a:pt x="650" y="1129"/>
                  </a:lnTo>
                  <a:lnTo>
                    <a:pt x="625" y="1113"/>
                  </a:lnTo>
                  <a:lnTo>
                    <a:pt x="602" y="1095"/>
                  </a:lnTo>
                  <a:lnTo>
                    <a:pt x="578" y="1076"/>
                  </a:lnTo>
                  <a:lnTo>
                    <a:pt x="556" y="1055"/>
                  </a:lnTo>
                  <a:lnTo>
                    <a:pt x="535" y="1033"/>
                  </a:lnTo>
                  <a:lnTo>
                    <a:pt x="514" y="1010"/>
                  </a:lnTo>
                  <a:lnTo>
                    <a:pt x="253" y="691"/>
                  </a:lnTo>
                  <a:lnTo>
                    <a:pt x="110" y="502"/>
                  </a:lnTo>
                  <a:lnTo>
                    <a:pt x="110" y="502"/>
                  </a:lnTo>
                  <a:lnTo>
                    <a:pt x="91" y="474"/>
                  </a:lnTo>
                  <a:lnTo>
                    <a:pt x="73" y="447"/>
                  </a:lnTo>
                  <a:lnTo>
                    <a:pt x="57" y="417"/>
                  </a:lnTo>
                  <a:lnTo>
                    <a:pt x="43" y="387"/>
                  </a:lnTo>
                  <a:lnTo>
                    <a:pt x="31" y="356"/>
                  </a:lnTo>
                  <a:lnTo>
                    <a:pt x="20" y="325"/>
                  </a:lnTo>
                  <a:lnTo>
                    <a:pt x="12" y="293"/>
                  </a:lnTo>
                  <a:lnTo>
                    <a:pt x="7" y="261"/>
                  </a:lnTo>
                  <a:lnTo>
                    <a:pt x="2" y="228"/>
                  </a:lnTo>
                  <a:lnTo>
                    <a:pt x="0" y="195"/>
                  </a:lnTo>
                  <a:lnTo>
                    <a:pt x="0" y="163"/>
                  </a:lnTo>
                  <a:lnTo>
                    <a:pt x="1" y="130"/>
                  </a:lnTo>
                  <a:lnTo>
                    <a:pt x="4" y="98"/>
                  </a:lnTo>
                  <a:lnTo>
                    <a:pt x="10" y="64"/>
                  </a:lnTo>
                  <a:lnTo>
                    <a:pt x="17" y="32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825" y="51"/>
                  </a:lnTo>
                  <a:lnTo>
                    <a:pt x="1287" y="80"/>
                  </a:lnTo>
                  <a:lnTo>
                    <a:pt x="1750" y="108"/>
                  </a:lnTo>
                  <a:lnTo>
                    <a:pt x="2183" y="132"/>
                  </a:lnTo>
                  <a:lnTo>
                    <a:pt x="2379" y="142"/>
                  </a:lnTo>
                  <a:lnTo>
                    <a:pt x="2555" y="151"/>
                  </a:lnTo>
                  <a:lnTo>
                    <a:pt x="2709" y="157"/>
                  </a:lnTo>
                  <a:lnTo>
                    <a:pt x="2836" y="162"/>
                  </a:lnTo>
                  <a:lnTo>
                    <a:pt x="2933" y="163"/>
                  </a:lnTo>
                  <a:lnTo>
                    <a:pt x="2967" y="163"/>
                  </a:lnTo>
                  <a:lnTo>
                    <a:pt x="2994" y="162"/>
                  </a:lnTo>
                  <a:lnTo>
                    <a:pt x="2994" y="162"/>
                  </a:lnTo>
                  <a:lnTo>
                    <a:pt x="3004" y="183"/>
                  </a:lnTo>
                  <a:lnTo>
                    <a:pt x="3013" y="205"/>
                  </a:lnTo>
                  <a:lnTo>
                    <a:pt x="3020" y="228"/>
                  </a:lnTo>
                  <a:lnTo>
                    <a:pt x="3025" y="251"/>
                  </a:lnTo>
                  <a:lnTo>
                    <a:pt x="3025" y="251"/>
                  </a:lnTo>
                  <a:close/>
                </a:path>
              </a:pathLst>
            </a:custGeom>
            <a:solidFill>
              <a:srgbClr val="43C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59">
              <a:extLst>
                <a:ext uri="{FF2B5EF4-FFF2-40B4-BE49-F238E27FC236}">
                  <a16:creationId xmlns:a16="http://schemas.microsoft.com/office/drawing/2014/main" id="{4885CFF3-6D39-4312-90EF-70EB3BAB0F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41688" y="3143251"/>
              <a:ext cx="2339975" cy="890588"/>
            </a:xfrm>
            <a:custGeom>
              <a:avLst/>
              <a:gdLst>
                <a:gd name="T0" fmla="*/ 889 w 2948"/>
                <a:gd name="T1" fmla="*/ 1114 h 1122"/>
                <a:gd name="T2" fmla="*/ 889 w 2948"/>
                <a:gd name="T3" fmla="*/ 1114 h 1122"/>
                <a:gd name="T4" fmla="*/ 861 w 2948"/>
                <a:gd name="T5" fmla="*/ 1113 h 1122"/>
                <a:gd name="T6" fmla="*/ 834 w 2948"/>
                <a:gd name="T7" fmla="*/ 1111 h 1122"/>
                <a:gd name="T8" fmla="*/ 806 w 2948"/>
                <a:gd name="T9" fmla="*/ 1107 h 1122"/>
                <a:gd name="T10" fmla="*/ 780 w 2948"/>
                <a:gd name="T11" fmla="*/ 1102 h 1122"/>
                <a:gd name="T12" fmla="*/ 753 w 2948"/>
                <a:gd name="T13" fmla="*/ 1095 h 1122"/>
                <a:gd name="T14" fmla="*/ 727 w 2948"/>
                <a:gd name="T15" fmla="*/ 1087 h 1122"/>
                <a:gd name="T16" fmla="*/ 701 w 2948"/>
                <a:gd name="T17" fmla="*/ 1077 h 1122"/>
                <a:gd name="T18" fmla="*/ 676 w 2948"/>
                <a:gd name="T19" fmla="*/ 1066 h 1122"/>
                <a:gd name="T20" fmla="*/ 652 w 2948"/>
                <a:gd name="T21" fmla="*/ 1053 h 1122"/>
                <a:gd name="T22" fmla="*/ 629 w 2948"/>
                <a:gd name="T23" fmla="*/ 1041 h 1122"/>
                <a:gd name="T24" fmla="*/ 606 w 2948"/>
                <a:gd name="T25" fmla="*/ 1026 h 1122"/>
                <a:gd name="T26" fmla="*/ 584 w 2948"/>
                <a:gd name="T27" fmla="*/ 1008 h 1122"/>
                <a:gd name="T28" fmla="*/ 563 w 2948"/>
                <a:gd name="T29" fmla="*/ 991 h 1122"/>
                <a:gd name="T30" fmla="*/ 542 w 2948"/>
                <a:gd name="T31" fmla="*/ 973 h 1122"/>
                <a:gd name="T32" fmla="*/ 523 w 2948"/>
                <a:gd name="T33" fmla="*/ 953 h 1122"/>
                <a:gd name="T34" fmla="*/ 504 w 2948"/>
                <a:gd name="T35" fmla="*/ 931 h 1122"/>
                <a:gd name="T36" fmla="*/ 243 w 2948"/>
                <a:gd name="T37" fmla="*/ 612 h 1122"/>
                <a:gd name="T38" fmla="*/ 101 w 2948"/>
                <a:gd name="T39" fmla="*/ 424 h 1122"/>
                <a:gd name="T40" fmla="*/ 101 w 2948"/>
                <a:gd name="T41" fmla="*/ 424 h 1122"/>
                <a:gd name="T42" fmla="*/ 84 w 2948"/>
                <a:gd name="T43" fmla="*/ 401 h 1122"/>
                <a:gd name="T44" fmla="*/ 69 w 2948"/>
                <a:gd name="T45" fmla="*/ 377 h 1122"/>
                <a:gd name="T46" fmla="*/ 55 w 2948"/>
                <a:gd name="T47" fmla="*/ 353 h 1122"/>
                <a:gd name="T48" fmla="*/ 44 w 2948"/>
                <a:gd name="T49" fmla="*/ 327 h 1122"/>
                <a:gd name="T50" fmla="*/ 32 w 2948"/>
                <a:gd name="T51" fmla="*/ 302 h 1122"/>
                <a:gd name="T52" fmla="*/ 23 w 2948"/>
                <a:gd name="T53" fmla="*/ 276 h 1122"/>
                <a:gd name="T54" fmla="*/ 16 w 2948"/>
                <a:gd name="T55" fmla="*/ 249 h 1122"/>
                <a:gd name="T56" fmla="*/ 9 w 2948"/>
                <a:gd name="T57" fmla="*/ 223 h 1122"/>
                <a:gd name="T58" fmla="*/ 5 w 2948"/>
                <a:gd name="T59" fmla="*/ 195 h 1122"/>
                <a:gd name="T60" fmla="*/ 1 w 2948"/>
                <a:gd name="T61" fmla="*/ 167 h 1122"/>
                <a:gd name="T62" fmla="*/ 0 w 2948"/>
                <a:gd name="T63" fmla="*/ 140 h 1122"/>
                <a:gd name="T64" fmla="*/ 0 w 2948"/>
                <a:gd name="T65" fmla="*/ 112 h 1122"/>
                <a:gd name="T66" fmla="*/ 1 w 2948"/>
                <a:gd name="T67" fmla="*/ 84 h 1122"/>
                <a:gd name="T68" fmla="*/ 5 w 2948"/>
                <a:gd name="T69" fmla="*/ 55 h 1122"/>
                <a:gd name="T70" fmla="*/ 8 w 2948"/>
                <a:gd name="T71" fmla="*/ 28 h 1122"/>
                <a:gd name="T72" fmla="*/ 15 w 2948"/>
                <a:gd name="T73" fmla="*/ 0 h 1122"/>
                <a:gd name="T74" fmla="*/ 15 w 2948"/>
                <a:gd name="T75" fmla="*/ 0 h 1122"/>
                <a:gd name="T76" fmla="*/ 806 w 2948"/>
                <a:gd name="T77" fmla="*/ 52 h 1122"/>
                <a:gd name="T78" fmla="*/ 1239 w 2948"/>
                <a:gd name="T79" fmla="*/ 78 h 1122"/>
                <a:gd name="T80" fmla="*/ 1666 w 2948"/>
                <a:gd name="T81" fmla="*/ 104 h 1122"/>
                <a:gd name="T82" fmla="*/ 2067 w 2948"/>
                <a:gd name="T83" fmla="*/ 127 h 1122"/>
                <a:gd name="T84" fmla="*/ 2419 w 2948"/>
                <a:gd name="T85" fmla="*/ 145 h 1122"/>
                <a:gd name="T86" fmla="*/ 2570 w 2948"/>
                <a:gd name="T87" fmla="*/ 152 h 1122"/>
                <a:gd name="T88" fmla="*/ 2703 w 2948"/>
                <a:gd name="T89" fmla="*/ 157 h 1122"/>
                <a:gd name="T90" fmla="*/ 2811 w 2948"/>
                <a:gd name="T91" fmla="*/ 160 h 1122"/>
                <a:gd name="T92" fmla="*/ 2894 w 2948"/>
                <a:gd name="T93" fmla="*/ 161 h 1122"/>
                <a:gd name="T94" fmla="*/ 2894 w 2948"/>
                <a:gd name="T95" fmla="*/ 161 h 1122"/>
                <a:gd name="T96" fmla="*/ 2918 w 2948"/>
                <a:gd name="T97" fmla="*/ 161 h 1122"/>
                <a:gd name="T98" fmla="*/ 2918 w 2948"/>
                <a:gd name="T99" fmla="*/ 161 h 1122"/>
                <a:gd name="T100" fmla="*/ 2926 w 2948"/>
                <a:gd name="T101" fmla="*/ 186 h 1122"/>
                <a:gd name="T102" fmla="*/ 2931 w 2948"/>
                <a:gd name="T103" fmla="*/ 210 h 1122"/>
                <a:gd name="T104" fmla="*/ 2931 w 2948"/>
                <a:gd name="T105" fmla="*/ 210 h 1122"/>
                <a:gd name="T106" fmla="*/ 2939 w 2948"/>
                <a:gd name="T107" fmla="*/ 264 h 1122"/>
                <a:gd name="T108" fmla="*/ 2945 w 2948"/>
                <a:gd name="T109" fmla="*/ 319 h 1122"/>
                <a:gd name="T110" fmla="*/ 2947 w 2948"/>
                <a:gd name="T111" fmla="*/ 373 h 1122"/>
                <a:gd name="T112" fmla="*/ 2948 w 2948"/>
                <a:gd name="T113" fmla="*/ 429 h 1122"/>
                <a:gd name="T114" fmla="*/ 2946 w 2948"/>
                <a:gd name="T115" fmla="*/ 483 h 1122"/>
                <a:gd name="T116" fmla="*/ 2942 w 2948"/>
                <a:gd name="T117" fmla="*/ 538 h 1122"/>
                <a:gd name="T118" fmla="*/ 2935 w 2948"/>
                <a:gd name="T119" fmla="*/ 592 h 1122"/>
                <a:gd name="T120" fmla="*/ 2926 w 2948"/>
                <a:gd name="T121" fmla="*/ 647 h 1122"/>
                <a:gd name="T122" fmla="*/ 2837 w 2948"/>
                <a:gd name="T123" fmla="*/ 1122 h 1122"/>
                <a:gd name="T124" fmla="*/ 889 w 2948"/>
                <a:gd name="T125" fmla="*/ 1114 h 1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948" h="1122">
                  <a:moveTo>
                    <a:pt x="889" y="1114"/>
                  </a:moveTo>
                  <a:lnTo>
                    <a:pt x="889" y="1114"/>
                  </a:lnTo>
                  <a:lnTo>
                    <a:pt x="861" y="1113"/>
                  </a:lnTo>
                  <a:lnTo>
                    <a:pt x="834" y="1111"/>
                  </a:lnTo>
                  <a:lnTo>
                    <a:pt x="806" y="1107"/>
                  </a:lnTo>
                  <a:lnTo>
                    <a:pt x="780" y="1102"/>
                  </a:lnTo>
                  <a:lnTo>
                    <a:pt x="753" y="1095"/>
                  </a:lnTo>
                  <a:lnTo>
                    <a:pt x="727" y="1087"/>
                  </a:lnTo>
                  <a:lnTo>
                    <a:pt x="701" y="1077"/>
                  </a:lnTo>
                  <a:lnTo>
                    <a:pt x="676" y="1066"/>
                  </a:lnTo>
                  <a:lnTo>
                    <a:pt x="652" y="1053"/>
                  </a:lnTo>
                  <a:lnTo>
                    <a:pt x="629" y="1041"/>
                  </a:lnTo>
                  <a:lnTo>
                    <a:pt x="606" y="1026"/>
                  </a:lnTo>
                  <a:lnTo>
                    <a:pt x="584" y="1008"/>
                  </a:lnTo>
                  <a:lnTo>
                    <a:pt x="563" y="991"/>
                  </a:lnTo>
                  <a:lnTo>
                    <a:pt x="542" y="973"/>
                  </a:lnTo>
                  <a:lnTo>
                    <a:pt x="523" y="953"/>
                  </a:lnTo>
                  <a:lnTo>
                    <a:pt x="504" y="931"/>
                  </a:lnTo>
                  <a:lnTo>
                    <a:pt x="243" y="612"/>
                  </a:lnTo>
                  <a:lnTo>
                    <a:pt x="101" y="424"/>
                  </a:lnTo>
                  <a:lnTo>
                    <a:pt x="101" y="424"/>
                  </a:lnTo>
                  <a:lnTo>
                    <a:pt x="84" y="401"/>
                  </a:lnTo>
                  <a:lnTo>
                    <a:pt x="69" y="377"/>
                  </a:lnTo>
                  <a:lnTo>
                    <a:pt x="55" y="353"/>
                  </a:lnTo>
                  <a:lnTo>
                    <a:pt x="44" y="327"/>
                  </a:lnTo>
                  <a:lnTo>
                    <a:pt x="32" y="302"/>
                  </a:lnTo>
                  <a:lnTo>
                    <a:pt x="23" y="276"/>
                  </a:lnTo>
                  <a:lnTo>
                    <a:pt x="16" y="249"/>
                  </a:lnTo>
                  <a:lnTo>
                    <a:pt x="9" y="223"/>
                  </a:lnTo>
                  <a:lnTo>
                    <a:pt x="5" y="195"/>
                  </a:lnTo>
                  <a:lnTo>
                    <a:pt x="1" y="167"/>
                  </a:lnTo>
                  <a:lnTo>
                    <a:pt x="0" y="140"/>
                  </a:lnTo>
                  <a:lnTo>
                    <a:pt x="0" y="112"/>
                  </a:lnTo>
                  <a:lnTo>
                    <a:pt x="1" y="84"/>
                  </a:lnTo>
                  <a:lnTo>
                    <a:pt x="5" y="55"/>
                  </a:lnTo>
                  <a:lnTo>
                    <a:pt x="8" y="28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806" y="52"/>
                  </a:lnTo>
                  <a:lnTo>
                    <a:pt x="1239" y="78"/>
                  </a:lnTo>
                  <a:lnTo>
                    <a:pt x="1666" y="104"/>
                  </a:lnTo>
                  <a:lnTo>
                    <a:pt x="2067" y="127"/>
                  </a:lnTo>
                  <a:lnTo>
                    <a:pt x="2419" y="145"/>
                  </a:lnTo>
                  <a:lnTo>
                    <a:pt x="2570" y="152"/>
                  </a:lnTo>
                  <a:lnTo>
                    <a:pt x="2703" y="157"/>
                  </a:lnTo>
                  <a:lnTo>
                    <a:pt x="2811" y="160"/>
                  </a:lnTo>
                  <a:lnTo>
                    <a:pt x="2894" y="161"/>
                  </a:lnTo>
                  <a:lnTo>
                    <a:pt x="2894" y="161"/>
                  </a:lnTo>
                  <a:lnTo>
                    <a:pt x="2918" y="161"/>
                  </a:lnTo>
                  <a:lnTo>
                    <a:pt x="2918" y="161"/>
                  </a:lnTo>
                  <a:lnTo>
                    <a:pt x="2926" y="186"/>
                  </a:lnTo>
                  <a:lnTo>
                    <a:pt x="2931" y="210"/>
                  </a:lnTo>
                  <a:lnTo>
                    <a:pt x="2931" y="210"/>
                  </a:lnTo>
                  <a:lnTo>
                    <a:pt x="2939" y="264"/>
                  </a:lnTo>
                  <a:lnTo>
                    <a:pt x="2945" y="319"/>
                  </a:lnTo>
                  <a:lnTo>
                    <a:pt x="2947" y="373"/>
                  </a:lnTo>
                  <a:lnTo>
                    <a:pt x="2948" y="429"/>
                  </a:lnTo>
                  <a:lnTo>
                    <a:pt x="2946" y="483"/>
                  </a:lnTo>
                  <a:lnTo>
                    <a:pt x="2942" y="538"/>
                  </a:lnTo>
                  <a:lnTo>
                    <a:pt x="2935" y="592"/>
                  </a:lnTo>
                  <a:lnTo>
                    <a:pt x="2926" y="647"/>
                  </a:lnTo>
                  <a:lnTo>
                    <a:pt x="2837" y="1122"/>
                  </a:lnTo>
                  <a:lnTo>
                    <a:pt x="889" y="1114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Line 260">
              <a:extLst>
                <a:ext uri="{FF2B5EF4-FFF2-40B4-BE49-F238E27FC236}">
                  <a16:creationId xmlns:a16="http://schemas.microsoft.com/office/drawing/2014/main" id="{560516FE-1DBF-4D38-976C-561DEB912240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5680076" y="3227388"/>
              <a:ext cx="0" cy="0"/>
            </a:xfrm>
            <a:prstGeom prst="line">
              <a:avLst/>
            </a:prstGeom>
            <a:noFill/>
            <a:ln w="3175">
              <a:solidFill>
                <a:srgbClr val="A1D46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61">
              <a:extLst>
                <a:ext uri="{FF2B5EF4-FFF2-40B4-BE49-F238E27FC236}">
                  <a16:creationId xmlns:a16="http://schemas.microsoft.com/office/drawing/2014/main" id="{C692FEBD-9697-4AEB-A570-9D7F9AB5F5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25951" y="3184526"/>
              <a:ext cx="131763" cy="876300"/>
            </a:xfrm>
            <a:custGeom>
              <a:avLst/>
              <a:gdLst>
                <a:gd name="T0" fmla="*/ 154 w 166"/>
                <a:gd name="T1" fmla="*/ 1104 h 1104"/>
                <a:gd name="T2" fmla="*/ 131 w 166"/>
                <a:gd name="T3" fmla="*/ 1100 h 1104"/>
                <a:gd name="T4" fmla="*/ 131 w 166"/>
                <a:gd name="T5" fmla="*/ 1100 h 1104"/>
                <a:gd name="T6" fmla="*/ 134 w 166"/>
                <a:gd name="T7" fmla="*/ 1070 h 1104"/>
                <a:gd name="T8" fmla="*/ 137 w 166"/>
                <a:gd name="T9" fmla="*/ 1039 h 1104"/>
                <a:gd name="T10" fmla="*/ 139 w 166"/>
                <a:gd name="T11" fmla="*/ 1007 h 1104"/>
                <a:gd name="T12" fmla="*/ 141 w 166"/>
                <a:gd name="T13" fmla="*/ 972 h 1104"/>
                <a:gd name="T14" fmla="*/ 143 w 166"/>
                <a:gd name="T15" fmla="*/ 901 h 1104"/>
                <a:gd name="T16" fmla="*/ 141 w 166"/>
                <a:gd name="T17" fmla="*/ 826 h 1104"/>
                <a:gd name="T18" fmla="*/ 138 w 166"/>
                <a:gd name="T19" fmla="*/ 748 h 1104"/>
                <a:gd name="T20" fmla="*/ 132 w 166"/>
                <a:gd name="T21" fmla="*/ 668 h 1104"/>
                <a:gd name="T22" fmla="*/ 124 w 166"/>
                <a:gd name="T23" fmla="*/ 588 h 1104"/>
                <a:gd name="T24" fmla="*/ 115 w 166"/>
                <a:gd name="T25" fmla="*/ 508 h 1104"/>
                <a:gd name="T26" fmla="*/ 105 w 166"/>
                <a:gd name="T27" fmla="*/ 430 h 1104"/>
                <a:gd name="T28" fmla="*/ 92 w 166"/>
                <a:gd name="T29" fmla="*/ 354 h 1104"/>
                <a:gd name="T30" fmla="*/ 78 w 166"/>
                <a:gd name="T31" fmla="*/ 281 h 1104"/>
                <a:gd name="T32" fmla="*/ 64 w 166"/>
                <a:gd name="T33" fmla="*/ 213 h 1104"/>
                <a:gd name="T34" fmla="*/ 48 w 166"/>
                <a:gd name="T35" fmla="*/ 151 h 1104"/>
                <a:gd name="T36" fmla="*/ 33 w 166"/>
                <a:gd name="T37" fmla="*/ 96 h 1104"/>
                <a:gd name="T38" fmla="*/ 25 w 166"/>
                <a:gd name="T39" fmla="*/ 71 h 1104"/>
                <a:gd name="T40" fmla="*/ 16 w 166"/>
                <a:gd name="T41" fmla="*/ 48 h 1104"/>
                <a:gd name="T42" fmla="*/ 8 w 166"/>
                <a:gd name="T43" fmla="*/ 28 h 1104"/>
                <a:gd name="T44" fmla="*/ 0 w 166"/>
                <a:gd name="T45" fmla="*/ 10 h 1104"/>
                <a:gd name="T46" fmla="*/ 20 w 166"/>
                <a:gd name="T47" fmla="*/ 0 h 1104"/>
                <a:gd name="T48" fmla="*/ 20 w 166"/>
                <a:gd name="T49" fmla="*/ 0 h 1104"/>
                <a:gd name="T50" fmla="*/ 30 w 166"/>
                <a:gd name="T51" fmla="*/ 17 h 1104"/>
                <a:gd name="T52" fmla="*/ 38 w 166"/>
                <a:gd name="T53" fmla="*/ 38 h 1104"/>
                <a:gd name="T54" fmla="*/ 46 w 166"/>
                <a:gd name="T55" fmla="*/ 61 h 1104"/>
                <a:gd name="T56" fmla="*/ 55 w 166"/>
                <a:gd name="T57" fmla="*/ 86 h 1104"/>
                <a:gd name="T58" fmla="*/ 71 w 166"/>
                <a:gd name="T59" fmla="*/ 142 h 1104"/>
                <a:gd name="T60" fmla="*/ 86 w 166"/>
                <a:gd name="T61" fmla="*/ 204 h 1104"/>
                <a:gd name="T62" fmla="*/ 101 w 166"/>
                <a:gd name="T63" fmla="*/ 273 h 1104"/>
                <a:gd name="T64" fmla="*/ 115 w 166"/>
                <a:gd name="T65" fmla="*/ 348 h 1104"/>
                <a:gd name="T66" fmla="*/ 128 w 166"/>
                <a:gd name="T67" fmla="*/ 427 h 1104"/>
                <a:gd name="T68" fmla="*/ 139 w 166"/>
                <a:gd name="T69" fmla="*/ 512 h 1104"/>
                <a:gd name="T70" fmla="*/ 139 w 166"/>
                <a:gd name="T71" fmla="*/ 512 h 1104"/>
                <a:gd name="T72" fmla="*/ 149 w 166"/>
                <a:gd name="T73" fmla="*/ 598 h 1104"/>
                <a:gd name="T74" fmla="*/ 156 w 166"/>
                <a:gd name="T75" fmla="*/ 682 h 1104"/>
                <a:gd name="T76" fmla="*/ 162 w 166"/>
                <a:gd name="T77" fmla="*/ 764 h 1104"/>
                <a:gd name="T78" fmla="*/ 164 w 166"/>
                <a:gd name="T79" fmla="*/ 842 h 1104"/>
                <a:gd name="T80" fmla="*/ 166 w 166"/>
                <a:gd name="T81" fmla="*/ 916 h 1104"/>
                <a:gd name="T82" fmla="*/ 164 w 166"/>
                <a:gd name="T83" fmla="*/ 985 h 1104"/>
                <a:gd name="T84" fmla="*/ 160 w 166"/>
                <a:gd name="T85" fmla="*/ 1047 h 1104"/>
                <a:gd name="T86" fmla="*/ 158 w 166"/>
                <a:gd name="T87" fmla="*/ 1076 h 1104"/>
                <a:gd name="T88" fmla="*/ 154 w 166"/>
                <a:gd name="T89" fmla="*/ 1104 h 1104"/>
                <a:gd name="T90" fmla="*/ 154 w 166"/>
                <a:gd name="T91" fmla="*/ 1104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6" h="1104">
                  <a:moveTo>
                    <a:pt x="154" y="1104"/>
                  </a:moveTo>
                  <a:lnTo>
                    <a:pt x="131" y="1100"/>
                  </a:lnTo>
                  <a:lnTo>
                    <a:pt x="131" y="1100"/>
                  </a:lnTo>
                  <a:lnTo>
                    <a:pt x="134" y="1070"/>
                  </a:lnTo>
                  <a:lnTo>
                    <a:pt x="137" y="1039"/>
                  </a:lnTo>
                  <a:lnTo>
                    <a:pt x="139" y="1007"/>
                  </a:lnTo>
                  <a:lnTo>
                    <a:pt x="141" y="972"/>
                  </a:lnTo>
                  <a:lnTo>
                    <a:pt x="143" y="901"/>
                  </a:lnTo>
                  <a:lnTo>
                    <a:pt x="141" y="826"/>
                  </a:lnTo>
                  <a:lnTo>
                    <a:pt x="138" y="748"/>
                  </a:lnTo>
                  <a:lnTo>
                    <a:pt x="132" y="668"/>
                  </a:lnTo>
                  <a:lnTo>
                    <a:pt x="124" y="588"/>
                  </a:lnTo>
                  <a:lnTo>
                    <a:pt x="115" y="508"/>
                  </a:lnTo>
                  <a:lnTo>
                    <a:pt x="105" y="430"/>
                  </a:lnTo>
                  <a:lnTo>
                    <a:pt x="92" y="354"/>
                  </a:lnTo>
                  <a:lnTo>
                    <a:pt x="78" y="281"/>
                  </a:lnTo>
                  <a:lnTo>
                    <a:pt x="64" y="213"/>
                  </a:lnTo>
                  <a:lnTo>
                    <a:pt x="48" y="151"/>
                  </a:lnTo>
                  <a:lnTo>
                    <a:pt x="33" y="96"/>
                  </a:lnTo>
                  <a:lnTo>
                    <a:pt x="25" y="71"/>
                  </a:lnTo>
                  <a:lnTo>
                    <a:pt x="16" y="48"/>
                  </a:lnTo>
                  <a:lnTo>
                    <a:pt x="8" y="28"/>
                  </a:lnTo>
                  <a:lnTo>
                    <a:pt x="0" y="1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30" y="17"/>
                  </a:lnTo>
                  <a:lnTo>
                    <a:pt x="38" y="38"/>
                  </a:lnTo>
                  <a:lnTo>
                    <a:pt x="46" y="61"/>
                  </a:lnTo>
                  <a:lnTo>
                    <a:pt x="55" y="86"/>
                  </a:lnTo>
                  <a:lnTo>
                    <a:pt x="71" y="142"/>
                  </a:lnTo>
                  <a:lnTo>
                    <a:pt x="86" y="204"/>
                  </a:lnTo>
                  <a:lnTo>
                    <a:pt x="101" y="273"/>
                  </a:lnTo>
                  <a:lnTo>
                    <a:pt x="115" y="348"/>
                  </a:lnTo>
                  <a:lnTo>
                    <a:pt x="128" y="427"/>
                  </a:lnTo>
                  <a:lnTo>
                    <a:pt x="139" y="512"/>
                  </a:lnTo>
                  <a:lnTo>
                    <a:pt x="139" y="512"/>
                  </a:lnTo>
                  <a:lnTo>
                    <a:pt x="149" y="598"/>
                  </a:lnTo>
                  <a:lnTo>
                    <a:pt x="156" y="682"/>
                  </a:lnTo>
                  <a:lnTo>
                    <a:pt x="162" y="764"/>
                  </a:lnTo>
                  <a:lnTo>
                    <a:pt x="164" y="842"/>
                  </a:lnTo>
                  <a:lnTo>
                    <a:pt x="166" y="916"/>
                  </a:lnTo>
                  <a:lnTo>
                    <a:pt x="164" y="985"/>
                  </a:lnTo>
                  <a:lnTo>
                    <a:pt x="160" y="1047"/>
                  </a:lnTo>
                  <a:lnTo>
                    <a:pt x="158" y="1076"/>
                  </a:lnTo>
                  <a:lnTo>
                    <a:pt x="154" y="1104"/>
                  </a:lnTo>
                  <a:lnTo>
                    <a:pt x="154" y="1104"/>
                  </a:lnTo>
                  <a:close/>
                </a:path>
              </a:pathLst>
            </a:custGeom>
            <a:solidFill>
              <a:srgbClr val="43C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62">
              <a:extLst>
                <a:ext uri="{FF2B5EF4-FFF2-40B4-BE49-F238E27FC236}">
                  <a16:creationId xmlns:a16="http://schemas.microsoft.com/office/drawing/2014/main" id="{354D1CBC-7586-40CF-9323-94F85A74FE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7801" y="3303588"/>
              <a:ext cx="136525" cy="231775"/>
            </a:xfrm>
            <a:custGeom>
              <a:avLst/>
              <a:gdLst>
                <a:gd name="T0" fmla="*/ 173 w 173"/>
                <a:gd name="T1" fmla="*/ 221 h 290"/>
                <a:gd name="T2" fmla="*/ 173 w 173"/>
                <a:gd name="T3" fmla="*/ 221 h 290"/>
                <a:gd name="T4" fmla="*/ 170 w 173"/>
                <a:gd name="T5" fmla="*/ 234 h 290"/>
                <a:gd name="T6" fmla="*/ 170 w 173"/>
                <a:gd name="T7" fmla="*/ 234 h 290"/>
                <a:gd name="T8" fmla="*/ 165 w 173"/>
                <a:gd name="T9" fmla="*/ 245 h 290"/>
                <a:gd name="T10" fmla="*/ 159 w 173"/>
                <a:gd name="T11" fmla="*/ 256 h 290"/>
                <a:gd name="T12" fmla="*/ 153 w 173"/>
                <a:gd name="T13" fmla="*/ 265 h 290"/>
                <a:gd name="T14" fmla="*/ 147 w 173"/>
                <a:gd name="T15" fmla="*/ 272 h 290"/>
                <a:gd name="T16" fmla="*/ 138 w 173"/>
                <a:gd name="T17" fmla="*/ 279 h 290"/>
                <a:gd name="T18" fmla="*/ 130 w 173"/>
                <a:gd name="T19" fmla="*/ 283 h 290"/>
                <a:gd name="T20" fmla="*/ 122 w 173"/>
                <a:gd name="T21" fmla="*/ 288 h 290"/>
                <a:gd name="T22" fmla="*/ 113 w 173"/>
                <a:gd name="T23" fmla="*/ 290 h 290"/>
                <a:gd name="T24" fmla="*/ 113 w 173"/>
                <a:gd name="T25" fmla="*/ 290 h 290"/>
                <a:gd name="T26" fmla="*/ 105 w 173"/>
                <a:gd name="T27" fmla="*/ 290 h 290"/>
                <a:gd name="T28" fmla="*/ 105 w 173"/>
                <a:gd name="T29" fmla="*/ 290 h 290"/>
                <a:gd name="T30" fmla="*/ 96 w 173"/>
                <a:gd name="T31" fmla="*/ 290 h 290"/>
                <a:gd name="T32" fmla="*/ 88 w 173"/>
                <a:gd name="T33" fmla="*/ 288 h 290"/>
                <a:gd name="T34" fmla="*/ 80 w 173"/>
                <a:gd name="T35" fmla="*/ 285 h 290"/>
                <a:gd name="T36" fmla="*/ 72 w 173"/>
                <a:gd name="T37" fmla="*/ 281 h 290"/>
                <a:gd name="T38" fmla="*/ 64 w 173"/>
                <a:gd name="T39" fmla="*/ 275 h 290"/>
                <a:gd name="T40" fmla="*/ 56 w 173"/>
                <a:gd name="T41" fmla="*/ 270 h 290"/>
                <a:gd name="T42" fmla="*/ 49 w 173"/>
                <a:gd name="T43" fmla="*/ 261 h 290"/>
                <a:gd name="T44" fmla="*/ 42 w 173"/>
                <a:gd name="T45" fmla="*/ 253 h 290"/>
                <a:gd name="T46" fmla="*/ 35 w 173"/>
                <a:gd name="T47" fmla="*/ 244 h 290"/>
                <a:gd name="T48" fmla="*/ 29 w 173"/>
                <a:gd name="T49" fmla="*/ 234 h 290"/>
                <a:gd name="T50" fmla="*/ 23 w 173"/>
                <a:gd name="T51" fmla="*/ 223 h 290"/>
                <a:gd name="T52" fmla="*/ 19 w 173"/>
                <a:gd name="T53" fmla="*/ 212 h 290"/>
                <a:gd name="T54" fmla="*/ 14 w 173"/>
                <a:gd name="T55" fmla="*/ 199 h 290"/>
                <a:gd name="T56" fmla="*/ 9 w 173"/>
                <a:gd name="T57" fmla="*/ 187 h 290"/>
                <a:gd name="T58" fmla="*/ 6 w 173"/>
                <a:gd name="T59" fmla="*/ 173 h 290"/>
                <a:gd name="T60" fmla="*/ 4 w 173"/>
                <a:gd name="T61" fmla="*/ 159 h 290"/>
                <a:gd name="T62" fmla="*/ 4 w 173"/>
                <a:gd name="T63" fmla="*/ 159 h 290"/>
                <a:gd name="T64" fmla="*/ 1 w 173"/>
                <a:gd name="T65" fmla="*/ 145 h 290"/>
                <a:gd name="T66" fmla="*/ 0 w 173"/>
                <a:gd name="T67" fmla="*/ 131 h 290"/>
                <a:gd name="T68" fmla="*/ 0 w 173"/>
                <a:gd name="T69" fmla="*/ 117 h 290"/>
                <a:gd name="T70" fmla="*/ 1 w 173"/>
                <a:gd name="T71" fmla="*/ 105 h 290"/>
                <a:gd name="T72" fmla="*/ 3 w 173"/>
                <a:gd name="T73" fmla="*/ 91 h 290"/>
                <a:gd name="T74" fmla="*/ 4 w 173"/>
                <a:gd name="T75" fmla="*/ 79 h 290"/>
                <a:gd name="T76" fmla="*/ 7 w 173"/>
                <a:gd name="T77" fmla="*/ 67 h 290"/>
                <a:gd name="T78" fmla="*/ 11 w 173"/>
                <a:gd name="T79" fmla="*/ 55 h 290"/>
                <a:gd name="T80" fmla="*/ 11 w 173"/>
                <a:gd name="T81" fmla="*/ 55 h 290"/>
                <a:gd name="T82" fmla="*/ 15 w 173"/>
                <a:gd name="T83" fmla="*/ 45 h 290"/>
                <a:gd name="T84" fmla="*/ 20 w 173"/>
                <a:gd name="T85" fmla="*/ 34 h 290"/>
                <a:gd name="T86" fmla="*/ 26 w 173"/>
                <a:gd name="T87" fmla="*/ 26 h 290"/>
                <a:gd name="T88" fmla="*/ 31 w 173"/>
                <a:gd name="T89" fmla="*/ 18 h 290"/>
                <a:gd name="T90" fmla="*/ 38 w 173"/>
                <a:gd name="T91" fmla="*/ 13 h 290"/>
                <a:gd name="T92" fmla="*/ 46 w 173"/>
                <a:gd name="T93" fmla="*/ 7 h 290"/>
                <a:gd name="T94" fmla="*/ 54 w 173"/>
                <a:gd name="T95" fmla="*/ 3 h 290"/>
                <a:gd name="T96" fmla="*/ 62 w 173"/>
                <a:gd name="T97" fmla="*/ 0 h 290"/>
                <a:gd name="T98" fmla="*/ 62 w 173"/>
                <a:gd name="T99" fmla="*/ 0 h 290"/>
                <a:gd name="T100" fmla="*/ 91 w 173"/>
                <a:gd name="T101" fmla="*/ 48 h 290"/>
                <a:gd name="T102" fmla="*/ 120 w 173"/>
                <a:gd name="T103" fmla="*/ 104 h 290"/>
                <a:gd name="T104" fmla="*/ 135 w 173"/>
                <a:gd name="T105" fmla="*/ 134 h 290"/>
                <a:gd name="T106" fmla="*/ 149 w 173"/>
                <a:gd name="T107" fmla="*/ 162 h 290"/>
                <a:gd name="T108" fmla="*/ 161 w 173"/>
                <a:gd name="T109" fmla="*/ 192 h 290"/>
                <a:gd name="T110" fmla="*/ 173 w 173"/>
                <a:gd name="T111" fmla="*/ 221 h 290"/>
                <a:gd name="T112" fmla="*/ 173 w 173"/>
                <a:gd name="T113" fmla="*/ 221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73" h="290">
                  <a:moveTo>
                    <a:pt x="173" y="221"/>
                  </a:moveTo>
                  <a:lnTo>
                    <a:pt x="173" y="221"/>
                  </a:lnTo>
                  <a:lnTo>
                    <a:pt x="170" y="234"/>
                  </a:lnTo>
                  <a:lnTo>
                    <a:pt x="170" y="234"/>
                  </a:lnTo>
                  <a:lnTo>
                    <a:pt x="165" y="245"/>
                  </a:lnTo>
                  <a:lnTo>
                    <a:pt x="159" y="256"/>
                  </a:lnTo>
                  <a:lnTo>
                    <a:pt x="153" y="265"/>
                  </a:lnTo>
                  <a:lnTo>
                    <a:pt x="147" y="272"/>
                  </a:lnTo>
                  <a:lnTo>
                    <a:pt x="138" y="279"/>
                  </a:lnTo>
                  <a:lnTo>
                    <a:pt x="130" y="283"/>
                  </a:lnTo>
                  <a:lnTo>
                    <a:pt x="122" y="288"/>
                  </a:lnTo>
                  <a:lnTo>
                    <a:pt x="113" y="290"/>
                  </a:lnTo>
                  <a:lnTo>
                    <a:pt x="113" y="290"/>
                  </a:lnTo>
                  <a:lnTo>
                    <a:pt x="105" y="290"/>
                  </a:lnTo>
                  <a:lnTo>
                    <a:pt x="105" y="290"/>
                  </a:lnTo>
                  <a:lnTo>
                    <a:pt x="96" y="290"/>
                  </a:lnTo>
                  <a:lnTo>
                    <a:pt x="88" y="288"/>
                  </a:lnTo>
                  <a:lnTo>
                    <a:pt x="80" y="285"/>
                  </a:lnTo>
                  <a:lnTo>
                    <a:pt x="72" y="281"/>
                  </a:lnTo>
                  <a:lnTo>
                    <a:pt x="64" y="275"/>
                  </a:lnTo>
                  <a:lnTo>
                    <a:pt x="56" y="270"/>
                  </a:lnTo>
                  <a:lnTo>
                    <a:pt x="49" y="261"/>
                  </a:lnTo>
                  <a:lnTo>
                    <a:pt x="42" y="253"/>
                  </a:lnTo>
                  <a:lnTo>
                    <a:pt x="35" y="244"/>
                  </a:lnTo>
                  <a:lnTo>
                    <a:pt x="29" y="234"/>
                  </a:lnTo>
                  <a:lnTo>
                    <a:pt x="23" y="223"/>
                  </a:lnTo>
                  <a:lnTo>
                    <a:pt x="19" y="212"/>
                  </a:lnTo>
                  <a:lnTo>
                    <a:pt x="14" y="199"/>
                  </a:lnTo>
                  <a:lnTo>
                    <a:pt x="9" y="187"/>
                  </a:lnTo>
                  <a:lnTo>
                    <a:pt x="6" y="173"/>
                  </a:lnTo>
                  <a:lnTo>
                    <a:pt x="4" y="159"/>
                  </a:lnTo>
                  <a:lnTo>
                    <a:pt x="4" y="159"/>
                  </a:lnTo>
                  <a:lnTo>
                    <a:pt x="1" y="145"/>
                  </a:lnTo>
                  <a:lnTo>
                    <a:pt x="0" y="131"/>
                  </a:lnTo>
                  <a:lnTo>
                    <a:pt x="0" y="117"/>
                  </a:lnTo>
                  <a:lnTo>
                    <a:pt x="1" y="105"/>
                  </a:lnTo>
                  <a:lnTo>
                    <a:pt x="3" y="91"/>
                  </a:lnTo>
                  <a:lnTo>
                    <a:pt x="4" y="79"/>
                  </a:lnTo>
                  <a:lnTo>
                    <a:pt x="7" y="67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15" y="45"/>
                  </a:lnTo>
                  <a:lnTo>
                    <a:pt x="20" y="34"/>
                  </a:lnTo>
                  <a:lnTo>
                    <a:pt x="26" y="26"/>
                  </a:lnTo>
                  <a:lnTo>
                    <a:pt x="31" y="18"/>
                  </a:lnTo>
                  <a:lnTo>
                    <a:pt x="38" y="13"/>
                  </a:lnTo>
                  <a:lnTo>
                    <a:pt x="46" y="7"/>
                  </a:lnTo>
                  <a:lnTo>
                    <a:pt x="54" y="3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91" y="48"/>
                  </a:lnTo>
                  <a:lnTo>
                    <a:pt x="120" y="104"/>
                  </a:lnTo>
                  <a:lnTo>
                    <a:pt x="135" y="134"/>
                  </a:lnTo>
                  <a:lnTo>
                    <a:pt x="149" y="162"/>
                  </a:lnTo>
                  <a:lnTo>
                    <a:pt x="161" y="192"/>
                  </a:lnTo>
                  <a:lnTo>
                    <a:pt x="173" y="221"/>
                  </a:lnTo>
                  <a:lnTo>
                    <a:pt x="173" y="221"/>
                  </a:lnTo>
                  <a:close/>
                </a:path>
              </a:pathLst>
            </a:custGeom>
            <a:solidFill>
              <a:srgbClr val="43C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63">
              <a:extLst>
                <a:ext uri="{FF2B5EF4-FFF2-40B4-BE49-F238E27FC236}">
                  <a16:creationId xmlns:a16="http://schemas.microsoft.com/office/drawing/2014/main" id="{B244EDA9-A0F2-4F15-BDD2-FA1E8B9103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38913" y="3314701"/>
              <a:ext cx="119063" cy="209550"/>
            </a:xfrm>
            <a:custGeom>
              <a:avLst/>
              <a:gdLst>
                <a:gd name="T0" fmla="*/ 146 w 150"/>
                <a:gd name="T1" fmla="*/ 118 h 262"/>
                <a:gd name="T2" fmla="*/ 149 w 150"/>
                <a:gd name="T3" fmla="*/ 146 h 262"/>
                <a:gd name="T4" fmla="*/ 149 w 150"/>
                <a:gd name="T5" fmla="*/ 171 h 262"/>
                <a:gd name="T6" fmla="*/ 146 w 150"/>
                <a:gd name="T7" fmla="*/ 194 h 262"/>
                <a:gd name="T8" fmla="*/ 141 w 150"/>
                <a:gd name="T9" fmla="*/ 215 h 262"/>
                <a:gd name="T10" fmla="*/ 133 w 150"/>
                <a:gd name="T11" fmla="*/ 232 h 262"/>
                <a:gd name="T12" fmla="*/ 122 w 150"/>
                <a:gd name="T13" fmla="*/ 246 h 262"/>
                <a:gd name="T14" fmla="*/ 110 w 150"/>
                <a:gd name="T15" fmla="*/ 257 h 262"/>
                <a:gd name="T16" fmla="*/ 96 w 150"/>
                <a:gd name="T17" fmla="*/ 261 h 262"/>
                <a:gd name="T18" fmla="*/ 89 w 150"/>
                <a:gd name="T19" fmla="*/ 262 h 262"/>
                <a:gd name="T20" fmla="*/ 74 w 150"/>
                <a:gd name="T21" fmla="*/ 259 h 262"/>
                <a:gd name="T22" fmla="*/ 59 w 150"/>
                <a:gd name="T23" fmla="*/ 252 h 262"/>
                <a:gd name="T24" fmla="*/ 45 w 150"/>
                <a:gd name="T25" fmla="*/ 239 h 262"/>
                <a:gd name="T26" fmla="*/ 32 w 150"/>
                <a:gd name="T27" fmla="*/ 223 h 262"/>
                <a:gd name="T28" fmla="*/ 22 w 150"/>
                <a:gd name="T29" fmla="*/ 204 h 262"/>
                <a:gd name="T30" fmla="*/ 13 w 150"/>
                <a:gd name="T31" fmla="*/ 181 h 262"/>
                <a:gd name="T32" fmla="*/ 6 w 150"/>
                <a:gd name="T33" fmla="*/ 155 h 262"/>
                <a:gd name="T34" fmla="*/ 3 w 150"/>
                <a:gd name="T35" fmla="*/ 143 h 262"/>
                <a:gd name="T36" fmla="*/ 0 w 150"/>
                <a:gd name="T37" fmla="*/ 116 h 262"/>
                <a:gd name="T38" fmla="*/ 0 w 150"/>
                <a:gd name="T39" fmla="*/ 91 h 262"/>
                <a:gd name="T40" fmla="*/ 4 w 150"/>
                <a:gd name="T41" fmla="*/ 68 h 262"/>
                <a:gd name="T42" fmla="*/ 8 w 150"/>
                <a:gd name="T43" fmla="*/ 47 h 262"/>
                <a:gd name="T44" fmla="*/ 16 w 150"/>
                <a:gd name="T45" fmla="*/ 29 h 262"/>
                <a:gd name="T46" fmla="*/ 27 w 150"/>
                <a:gd name="T47" fmla="*/ 15 h 262"/>
                <a:gd name="T48" fmla="*/ 39 w 150"/>
                <a:gd name="T49" fmla="*/ 4 h 262"/>
                <a:gd name="T50" fmla="*/ 53 w 150"/>
                <a:gd name="T51" fmla="*/ 0 h 262"/>
                <a:gd name="T52" fmla="*/ 60 w 150"/>
                <a:gd name="T53" fmla="*/ 0 h 262"/>
                <a:gd name="T54" fmla="*/ 75 w 150"/>
                <a:gd name="T55" fmla="*/ 2 h 262"/>
                <a:gd name="T56" fmla="*/ 90 w 150"/>
                <a:gd name="T57" fmla="*/ 10 h 262"/>
                <a:gd name="T58" fmla="*/ 104 w 150"/>
                <a:gd name="T59" fmla="*/ 22 h 262"/>
                <a:gd name="T60" fmla="*/ 117 w 150"/>
                <a:gd name="T61" fmla="*/ 39 h 262"/>
                <a:gd name="T62" fmla="*/ 128 w 150"/>
                <a:gd name="T63" fmla="*/ 59 h 262"/>
                <a:gd name="T64" fmla="*/ 137 w 150"/>
                <a:gd name="T65" fmla="*/ 80 h 262"/>
                <a:gd name="T66" fmla="*/ 144 w 150"/>
                <a:gd name="T67" fmla="*/ 106 h 262"/>
                <a:gd name="T68" fmla="*/ 146 w 150"/>
                <a:gd name="T69" fmla="*/ 118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0" h="262">
                  <a:moveTo>
                    <a:pt x="146" y="118"/>
                  </a:moveTo>
                  <a:lnTo>
                    <a:pt x="146" y="118"/>
                  </a:lnTo>
                  <a:lnTo>
                    <a:pt x="149" y="132"/>
                  </a:lnTo>
                  <a:lnTo>
                    <a:pt x="149" y="146"/>
                  </a:lnTo>
                  <a:lnTo>
                    <a:pt x="150" y="159"/>
                  </a:lnTo>
                  <a:lnTo>
                    <a:pt x="149" y="171"/>
                  </a:lnTo>
                  <a:lnTo>
                    <a:pt x="148" y="183"/>
                  </a:lnTo>
                  <a:lnTo>
                    <a:pt x="146" y="194"/>
                  </a:lnTo>
                  <a:lnTo>
                    <a:pt x="144" y="205"/>
                  </a:lnTo>
                  <a:lnTo>
                    <a:pt x="141" y="215"/>
                  </a:lnTo>
                  <a:lnTo>
                    <a:pt x="137" y="224"/>
                  </a:lnTo>
                  <a:lnTo>
                    <a:pt x="133" y="232"/>
                  </a:lnTo>
                  <a:lnTo>
                    <a:pt x="128" y="241"/>
                  </a:lnTo>
                  <a:lnTo>
                    <a:pt x="122" y="246"/>
                  </a:lnTo>
                  <a:lnTo>
                    <a:pt x="117" y="252"/>
                  </a:lnTo>
                  <a:lnTo>
                    <a:pt x="110" y="257"/>
                  </a:lnTo>
                  <a:lnTo>
                    <a:pt x="104" y="260"/>
                  </a:lnTo>
                  <a:lnTo>
                    <a:pt x="96" y="261"/>
                  </a:lnTo>
                  <a:lnTo>
                    <a:pt x="96" y="261"/>
                  </a:lnTo>
                  <a:lnTo>
                    <a:pt x="89" y="262"/>
                  </a:lnTo>
                  <a:lnTo>
                    <a:pt x="81" y="261"/>
                  </a:lnTo>
                  <a:lnTo>
                    <a:pt x="74" y="259"/>
                  </a:lnTo>
                  <a:lnTo>
                    <a:pt x="67" y="256"/>
                  </a:lnTo>
                  <a:lnTo>
                    <a:pt x="59" y="252"/>
                  </a:lnTo>
                  <a:lnTo>
                    <a:pt x="52" y="246"/>
                  </a:lnTo>
                  <a:lnTo>
                    <a:pt x="45" y="239"/>
                  </a:lnTo>
                  <a:lnTo>
                    <a:pt x="39" y="231"/>
                  </a:lnTo>
                  <a:lnTo>
                    <a:pt x="32" y="223"/>
                  </a:lnTo>
                  <a:lnTo>
                    <a:pt x="27" y="214"/>
                  </a:lnTo>
                  <a:lnTo>
                    <a:pt x="22" y="204"/>
                  </a:lnTo>
                  <a:lnTo>
                    <a:pt x="16" y="192"/>
                  </a:lnTo>
                  <a:lnTo>
                    <a:pt x="13" y="181"/>
                  </a:lnTo>
                  <a:lnTo>
                    <a:pt x="8" y="169"/>
                  </a:lnTo>
                  <a:lnTo>
                    <a:pt x="6" y="155"/>
                  </a:lnTo>
                  <a:lnTo>
                    <a:pt x="3" y="143"/>
                  </a:lnTo>
                  <a:lnTo>
                    <a:pt x="3" y="143"/>
                  </a:lnTo>
                  <a:lnTo>
                    <a:pt x="1" y="129"/>
                  </a:lnTo>
                  <a:lnTo>
                    <a:pt x="0" y="116"/>
                  </a:lnTo>
                  <a:lnTo>
                    <a:pt x="0" y="103"/>
                  </a:lnTo>
                  <a:lnTo>
                    <a:pt x="0" y="91"/>
                  </a:lnTo>
                  <a:lnTo>
                    <a:pt x="1" y="79"/>
                  </a:lnTo>
                  <a:lnTo>
                    <a:pt x="4" y="68"/>
                  </a:lnTo>
                  <a:lnTo>
                    <a:pt x="6" y="56"/>
                  </a:lnTo>
                  <a:lnTo>
                    <a:pt x="8" y="47"/>
                  </a:lnTo>
                  <a:lnTo>
                    <a:pt x="13" y="37"/>
                  </a:lnTo>
                  <a:lnTo>
                    <a:pt x="16" y="29"/>
                  </a:lnTo>
                  <a:lnTo>
                    <a:pt x="22" y="22"/>
                  </a:lnTo>
                  <a:lnTo>
                    <a:pt x="27" y="15"/>
                  </a:lnTo>
                  <a:lnTo>
                    <a:pt x="32" y="9"/>
                  </a:lnTo>
                  <a:lnTo>
                    <a:pt x="39" y="4"/>
                  </a:lnTo>
                  <a:lnTo>
                    <a:pt x="46" y="2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60" y="0"/>
                  </a:lnTo>
                  <a:lnTo>
                    <a:pt x="68" y="0"/>
                  </a:lnTo>
                  <a:lnTo>
                    <a:pt x="75" y="2"/>
                  </a:lnTo>
                  <a:lnTo>
                    <a:pt x="83" y="6"/>
                  </a:lnTo>
                  <a:lnTo>
                    <a:pt x="90" y="10"/>
                  </a:lnTo>
                  <a:lnTo>
                    <a:pt x="97" y="16"/>
                  </a:lnTo>
                  <a:lnTo>
                    <a:pt x="104" y="22"/>
                  </a:lnTo>
                  <a:lnTo>
                    <a:pt x="111" y="30"/>
                  </a:lnTo>
                  <a:lnTo>
                    <a:pt x="117" y="39"/>
                  </a:lnTo>
                  <a:lnTo>
                    <a:pt x="122" y="48"/>
                  </a:lnTo>
                  <a:lnTo>
                    <a:pt x="128" y="59"/>
                  </a:lnTo>
                  <a:lnTo>
                    <a:pt x="133" y="69"/>
                  </a:lnTo>
                  <a:lnTo>
                    <a:pt x="137" y="80"/>
                  </a:lnTo>
                  <a:lnTo>
                    <a:pt x="141" y="93"/>
                  </a:lnTo>
                  <a:lnTo>
                    <a:pt x="144" y="106"/>
                  </a:lnTo>
                  <a:lnTo>
                    <a:pt x="146" y="118"/>
                  </a:lnTo>
                  <a:lnTo>
                    <a:pt x="146" y="118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64">
              <a:extLst>
                <a:ext uri="{FF2B5EF4-FFF2-40B4-BE49-F238E27FC236}">
                  <a16:creationId xmlns:a16="http://schemas.microsoft.com/office/drawing/2014/main" id="{47D0A63D-5079-4A3A-86C4-3EA955EA0B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50026" y="3325813"/>
              <a:ext cx="95250" cy="187325"/>
            </a:xfrm>
            <a:custGeom>
              <a:avLst/>
              <a:gdLst>
                <a:gd name="T0" fmla="*/ 80 w 121"/>
                <a:gd name="T1" fmla="*/ 233 h 235"/>
                <a:gd name="T2" fmla="*/ 80 w 121"/>
                <a:gd name="T3" fmla="*/ 233 h 235"/>
                <a:gd name="T4" fmla="*/ 76 w 121"/>
                <a:gd name="T5" fmla="*/ 235 h 235"/>
                <a:gd name="T6" fmla="*/ 76 w 121"/>
                <a:gd name="T7" fmla="*/ 235 h 235"/>
                <a:gd name="T8" fmla="*/ 70 w 121"/>
                <a:gd name="T9" fmla="*/ 233 h 235"/>
                <a:gd name="T10" fmla="*/ 66 w 121"/>
                <a:gd name="T11" fmla="*/ 232 h 235"/>
                <a:gd name="T12" fmla="*/ 60 w 121"/>
                <a:gd name="T13" fmla="*/ 230 h 235"/>
                <a:gd name="T14" fmla="*/ 54 w 121"/>
                <a:gd name="T15" fmla="*/ 227 h 235"/>
                <a:gd name="T16" fmla="*/ 44 w 121"/>
                <a:gd name="T17" fmla="*/ 217 h 235"/>
                <a:gd name="T18" fmla="*/ 33 w 121"/>
                <a:gd name="T19" fmla="*/ 205 h 235"/>
                <a:gd name="T20" fmla="*/ 24 w 121"/>
                <a:gd name="T21" fmla="*/ 190 h 235"/>
                <a:gd name="T22" fmla="*/ 15 w 121"/>
                <a:gd name="T23" fmla="*/ 171 h 235"/>
                <a:gd name="T24" fmla="*/ 8 w 121"/>
                <a:gd name="T25" fmla="*/ 151 h 235"/>
                <a:gd name="T26" fmla="*/ 2 w 121"/>
                <a:gd name="T27" fmla="*/ 126 h 235"/>
                <a:gd name="T28" fmla="*/ 2 w 121"/>
                <a:gd name="T29" fmla="*/ 126 h 235"/>
                <a:gd name="T30" fmla="*/ 0 w 121"/>
                <a:gd name="T31" fmla="*/ 102 h 235"/>
                <a:gd name="T32" fmla="*/ 0 w 121"/>
                <a:gd name="T33" fmla="*/ 79 h 235"/>
                <a:gd name="T34" fmla="*/ 1 w 121"/>
                <a:gd name="T35" fmla="*/ 68 h 235"/>
                <a:gd name="T36" fmla="*/ 2 w 121"/>
                <a:gd name="T37" fmla="*/ 57 h 235"/>
                <a:gd name="T38" fmla="*/ 5 w 121"/>
                <a:gd name="T39" fmla="*/ 47 h 235"/>
                <a:gd name="T40" fmla="*/ 8 w 121"/>
                <a:gd name="T41" fmla="*/ 38 h 235"/>
                <a:gd name="T42" fmla="*/ 8 w 121"/>
                <a:gd name="T43" fmla="*/ 38 h 235"/>
                <a:gd name="T44" fmla="*/ 15 w 121"/>
                <a:gd name="T45" fmla="*/ 23 h 235"/>
                <a:gd name="T46" fmla="*/ 18 w 121"/>
                <a:gd name="T47" fmla="*/ 17 h 235"/>
                <a:gd name="T48" fmla="*/ 23 w 121"/>
                <a:gd name="T49" fmla="*/ 11 h 235"/>
                <a:gd name="T50" fmla="*/ 27 w 121"/>
                <a:gd name="T51" fmla="*/ 6 h 235"/>
                <a:gd name="T52" fmla="*/ 31 w 121"/>
                <a:gd name="T53" fmla="*/ 3 h 235"/>
                <a:gd name="T54" fmla="*/ 37 w 121"/>
                <a:gd name="T55" fmla="*/ 1 h 235"/>
                <a:gd name="T56" fmla="*/ 42 w 121"/>
                <a:gd name="T57" fmla="*/ 0 h 235"/>
                <a:gd name="T58" fmla="*/ 42 w 121"/>
                <a:gd name="T59" fmla="*/ 0 h 235"/>
                <a:gd name="T60" fmla="*/ 46 w 121"/>
                <a:gd name="T61" fmla="*/ 0 h 235"/>
                <a:gd name="T62" fmla="*/ 46 w 121"/>
                <a:gd name="T63" fmla="*/ 0 h 235"/>
                <a:gd name="T64" fmla="*/ 51 w 121"/>
                <a:gd name="T65" fmla="*/ 0 h 235"/>
                <a:gd name="T66" fmla="*/ 56 w 121"/>
                <a:gd name="T67" fmla="*/ 2 h 235"/>
                <a:gd name="T68" fmla="*/ 61 w 121"/>
                <a:gd name="T69" fmla="*/ 4 h 235"/>
                <a:gd name="T70" fmla="*/ 67 w 121"/>
                <a:gd name="T71" fmla="*/ 6 h 235"/>
                <a:gd name="T72" fmla="*/ 77 w 121"/>
                <a:gd name="T73" fmla="*/ 16 h 235"/>
                <a:gd name="T74" fmla="*/ 88 w 121"/>
                <a:gd name="T75" fmla="*/ 28 h 235"/>
                <a:gd name="T76" fmla="*/ 98 w 121"/>
                <a:gd name="T77" fmla="*/ 43 h 235"/>
                <a:gd name="T78" fmla="*/ 106 w 121"/>
                <a:gd name="T79" fmla="*/ 62 h 235"/>
                <a:gd name="T80" fmla="*/ 113 w 121"/>
                <a:gd name="T81" fmla="*/ 84 h 235"/>
                <a:gd name="T82" fmla="*/ 119 w 121"/>
                <a:gd name="T83" fmla="*/ 107 h 235"/>
                <a:gd name="T84" fmla="*/ 119 w 121"/>
                <a:gd name="T85" fmla="*/ 107 h 235"/>
                <a:gd name="T86" fmla="*/ 121 w 121"/>
                <a:gd name="T87" fmla="*/ 132 h 235"/>
                <a:gd name="T88" fmla="*/ 121 w 121"/>
                <a:gd name="T89" fmla="*/ 155 h 235"/>
                <a:gd name="T90" fmla="*/ 120 w 121"/>
                <a:gd name="T91" fmla="*/ 165 h 235"/>
                <a:gd name="T92" fmla="*/ 119 w 121"/>
                <a:gd name="T93" fmla="*/ 177 h 235"/>
                <a:gd name="T94" fmla="*/ 116 w 121"/>
                <a:gd name="T95" fmla="*/ 186 h 235"/>
                <a:gd name="T96" fmla="*/ 113 w 121"/>
                <a:gd name="T97" fmla="*/ 197 h 235"/>
                <a:gd name="T98" fmla="*/ 113 w 121"/>
                <a:gd name="T99" fmla="*/ 197 h 235"/>
                <a:gd name="T100" fmla="*/ 107 w 121"/>
                <a:gd name="T101" fmla="*/ 210 h 235"/>
                <a:gd name="T102" fmla="*/ 103 w 121"/>
                <a:gd name="T103" fmla="*/ 217 h 235"/>
                <a:gd name="T104" fmla="*/ 99 w 121"/>
                <a:gd name="T105" fmla="*/ 222 h 235"/>
                <a:gd name="T106" fmla="*/ 94 w 121"/>
                <a:gd name="T107" fmla="*/ 227 h 235"/>
                <a:gd name="T108" fmla="*/ 90 w 121"/>
                <a:gd name="T109" fmla="*/ 230 h 235"/>
                <a:gd name="T110" fmla="*/ 85 w 121"/>
                <a:gd name="T111" fmla="*/ 232 h 235"/>
                <a:gd name="T112" fmla="*/ 80 w 121"/>
                <a:gd name="T113" fmla="*/ 233 h 235"/>
                <a:gd name="T114" fmla="*/ 80 w 121"/>
                <a:gd name="T115" fmla="*/ 23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1" h="235">
                  <a:moveTo>
                    <a:pt x="80" y="233"/>
                  </a:moveTo>
                  <a:lnTo>
                    <a:pt x="80" y="233"/>
                  </a:lnTo>
                  <a:lnTo>
                    <a:pt x="76" y="235"/>
                  </a:lnTo>
                  <a:lnTo>
                    <a:pt x="76" y="235"/>
                  </a:lnTo>
                  <a:lnTo>
                    <a:pt x="70" y="233"/>
                  </a:lnTo>
                  <a:lnTo>
                    <a:pt x="66" y="232"/>
                  </a:lnTo>
                  <a:lnTo>
                    <a:pt x="60" y="230"/>
                  </a:lnTo>
                  <a:lnTo>
                    <a:pt x="54" y="227"/>
                  </a:lnTo>
                  <a:lnTo>
                    <a:pt x="44" y="217"/>
                  </a:lnTo>
                  <a:lnTo>
                    <a:pt x="33" y="205"/>
                  </a:lnTo>
                  <a:lnTo>
                    <a:pt x="24" y="190"/>
                  </a:lnTo>
                  <a:lnTo>
                    <a:pt x="15" y="171"/>
                  </a:lnTo>
                  <a:lnTo>
                    <a:pt x="8" y="151"/>
                  </a:lnTo>
                  <a:lnTo>
                    <a:pt x="2" y="126"/>
                  </a:lnTo>
                  <a:lnTo>
                    <a:pt x="2" y="126"/>
                  </a:lnTo>
                  <a:lnTo>
                    <a:pt x="0" y="102"/>
                  </a:lnTo>
                  <a:lnTo>
                    <a:pt x="0" y="79"/>
                  </a:lnTo>
                  <a:lnTo>
                    <a:pt x="1" y="68"/>
                  </a:lnTo>
                  <a:lnTo>
                    <a:pt x="2" y="57"/>
                  </a:lnTo>
                  <a:lnTo>
                    <a:pt x="5" y="47"/>
                  </a:lnTo>
                  <a:lnTo>
                    <a:pt x="8" y="38"/>
                  </a:lnTo>
                  <a:lnTo>
                    <a:pt x="8" y="38"/>
                  </a:lnTo>
                  <a:lnTo>
                    <a:pt x="15" y="23"/>
                  </a:lnTo>
                  <a:lnTo>
                    <a:pt x="18" y="17"/>
                  </a:lnTo>
                  <a:lnTo>
                    <a:pt x="23" y="11"/>
                  </a:lnTo>
                  <a:lnTo>
                    <a:pt x="27" y="6"/>
                  </a:lnTo>
                  <a:lnTo>
                    <a:pt x="31" y="3"/>
                  </a:lnTo>
                  <a:lnTo>
                    <a:pt x="37" y="1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6" y="2"/>
                  </a:lnTo>
                  <a:lnTo>
                    <a:pt x="61" y="4"/>
                  </a:lnTo>
                  <a:lnTo>
                    <a:pt x="67" y="6"/>
                  </a:lnTo>
                  <a:lnTo>
                    <a:pt x="77" y="16"/>
                  </a:lnTo>
                  <a:lnTo>
                    <a:pt x="88" y="28"/>
                  </a:lnTo>
                  <a:lnTo>
                    <a:pt x="98" y="43"/>
                  </a:lnTo>
                  <a:lnTo>
                    <a:pt x="106" y="62"/>
                  </a:lnTo>
                  <a:lnTo>
                    <a:pt x="113" y="84"/>
                  </a:lnTo>
                  <a:lnTo>
                    <a:pt x="119" y="107"/>
                  </a:lnTo>
                  <a:lnTo>
                    <a:pt x="119" y="107"/>
                  </a:lnTo>
                  <a:lnTo>
                    <a:pt x="121" y="132"/>
                  </a:lnTo>
                  <a:lnTo>
                    <a:pt x="121" y="155"/>
                  </a:lnTo>
                  <a:lnTo>
                    <a:pt x="120" y="165"/>
                  </a:lnTo>
                  <a:lnTo>
                    <a:pt x="119" y="177"/>
                  </a:lnTo>
                  <a:lnTo>
                    <a:pt x="116" y="186"/>
                  </a:lnTo>
                  <a:lnTo>
                    <a:pt x="113" y="197"/>
                  </a:lnTo>
                  <a:lnTo>
                    <a:pt x="113" y="197"/>
                  </a:lnTo>
                  <a:lnTo>
                    <a:pt x="107" y="210"/>
                  </a:lnTo>
                  <a:lnTo>
                    <a:pt x="103" y="217"/>
                  </a:lnTo>
                  <a:lnTo>
                    <a:pt x="99" y="222"/>
                  </a:lnTo>
                  <a:lnTo>
                    <a:pt x="94" y="227"/>
                  </a:lnTo>
                  <a:lnTo>
                    <a:pt x="90" y="230"/>
                  </a:lnTo>
                  <a:lnTo>
                    <a:pt x="85" y="232"/>
                  </a:lnTo>
                  <a:lnTo>
                    <a:pt x="80" y="233"/>
                  </a:lnTo>
                  <a:lnTo>
                    <a:pt x="80" y="233"/>
                  </a:lnTo>
                  <a:close/>
                </a:path>
              </a:pathLst>
            </a:custGeom>
            <a:solidFill>
              <a:srgbClr val="F6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65">
              <a:extLst>
                <a:ext uri="{FF2B5EF4-FFF2-40B4-BE49-F238E27FC236}">
                  <a16:creationId xmlns:a16="http://schemas.microsoft.com/office/drawing/2014/main" id="{607E9FE0-5EA6-49C4-9EE7-E356B7001E7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11788" y="3060701"/>
              <a:ext cx="261938" cy="204788"/>
            </a:xfrm>
            <a:custGeom>
              <a:avLst/>
              <a:gdLst>
                <a:gd name="T0" fmla="*/ 254 w 331"/>
                <a:gd name="T1" fmla="*/ 144 h 257"/>
                <a:gd name="T2" fmla="*/ 256 w 331"/>
                <a:gd name="T3" fmla="*/ 133 h 257"/>
                <a:gd name="T4" fmla="*/ 257 w 331"/>
                <a:gd name="T5" fmla="*/ 123 h 257"/>
                <a:gd name="T6" fmla="*/ 252 w 331"/>
                <a:gd name="T7" fmla="*/ 98 h 257"/>
                <a:gd name="T8" fmla="*/ 241 w 331"/>
                <a:gd name="T9" fmla="*/ 75 h 257"/>
                <a:gd name="T10" fmla="*/ 222 w 331"/>
                <a:gd name="T11" fmla="*/ 55 h 257"/>
                <a:gd name="T12" fmla="*/ 198 w 331"/>
                <a:gd name="T13" fmla="*/ 36 h 257"/>
                <a:gd name="T14" fmla="*/ 168 w 331"/>
                <a:gd name="T15" fmla="*/ 21 h 257"/>
                <a:gd name="T16" fmla="*/ 134 w 331"/>
                <a:gd name="T17" fmla="*/ 11 h 257"/>
                <a:gd name="T18" fmla="*/ 96 w 331"/>
                <a:gd name="T19" fmla="*/ 3 h 257"/>
                <a:gd name="T20" fmla="*/ 55 w 331"/>
                <a:gd name="T21" fmla="*/ 0 h 257"/>
                <a:gd name="T22" fmla="*/ 37 w 331"/>
                <a:gd name="T23" fmla="*/ 2 h 257"/>
                <a:gd name="T24" fmla="*/ 17 w 331"/>
                <a:gd name="T25" fmla="*/ 3 h 257"/>
                <a:gd name="T26" fmla="*/ 5 w 331"/>
                <a:gd name="T27" fmla="*/ 10 h 257"/>
                <a:gd name="T28" fmla="*/ 0 w 331"/>
                <a:gd name="T29" fmla="*/ 22 h 257"/>
                <a:gd name="T30" fmla="*/ 0 w 331"/>
                <a:gd name="T31" fmla="*/ 223 h 257"/>
                <a:gd name="T32" fmla="*/ 5 w 331"/>
                <a:gd name="T33" fmla="*/ 235 h 257"/>
                <a:gd name="T34" fmla="*/ 17 w 331"/>
                <a:gd name="T35" fmla="*/ 242 h 257"/>
                <a:gd name="T36" fmla="*/ 37 w 331"/>
                <a:gd name="T37" fmla="*/ 244 h 257"/>
                <a:gd name="T38" fmla="*/ 55 w 331"/>
                <a:gd name="T39" fmla="*/ 245 h 257"/>
                <a:gd name="T40" fmla="*/ 104 w 331"/>
                <a:gd name="T41" fmla="*/ 241 h 257"/>
                <a:gd name="T42" fmla="*/ 149 w 331"/>
                <a:gd name="T43" fmla="*/ 231 h 257"/>
                <a:gd name="T44" fmla="*/ 187 w 331"/>
                <a:gd name="T45" fmla="*/ 215 h 257"/>
                <a:gd name="T46" fmla="*/ 218 w 331"/>
                <a:gd name="T47" fmla="*/ 194 h 257"/>
                <a:gd name="T48" fmla="*/ 280 w 331"/>
                <a:gd name="T49" fmla="*/ 249 h 257"/>
                <a:gd name="T50" fmla="*/ 289 w 331"/>
                <a:gd name="T51" fmla="*/ 255 h 257"/>
                <a:gd name="T52" fmla="*/ 301 w 331"/>
                <a:gd name="T53" fmla="*/ 257 h 257"/>
                <a:gd name="T54" fmla="*/ 306 w 331"/>
                <a:gd name="T55" fmla="*/ 256 h 257"/>
                <a:gd name="T56" fmla="*/ 318 w 331"/>
                <a:gd name="T57" fmla="*/ 252 h 257"/>
                <a:gd name="T58" fmla="*/ 323 w 331"/>
                <a:gd name="T59" fmla="*/ 247 h 257"/>
                <a:gd name="T60" fmla="*/ 330 w 331"/>
                <a:gd name="T61" fmla="*/ 237 h 257"/>
                <a:gd name="T62" fmla="*/ 331 w 331"/>
                <a:gd name="T63" fmla="*/ 225 h 257"/>
                <a:gd name="T64" fmla="*/ 327 w 331"/>
                <a:gd name="T65" fmla="*/ 214 h 257"/>
                <a:gd name="T66" fmla="*/ 320 w 331"/>
                <a:gd name="T67" fmla="*/ 204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1" h="257">
                  <a:moveTo>
                    <a:pt x="320" y="204"/>
                  </a:moveTo>
                  <a:lnTo>
                    <a:pt x="254" y="144"/>
                  </a:lnTo>
                  <a:lnTo>
                    <a:pt x="254" y="144"/>
                  </a:lnTo>
                  <a:lnTo>
                    <a:pt x="256" y="133"/>
                  </a:lnTo>
                  <a:lnTo>
                    <a:pt x="257" y="123"/>
                  </a:lnTo>
                  <a:lnTo>
                    <a:pt x="257" y="123"/>
                  </a:lnTo>
                  <a:lnTo>
                    <a:pt x="256" y="110"/>
                  </a:lnTo>
                  <a:lnTo>
                    <a:pt x="252" y="98"/>
                  </a:lnTo>
                  <a:lnTo>
                    <a:pt x="248" y="87"/>
                  </a:lnTo>
                  <a:lnTo>
                    <a:pt x="241" y="75"/>
                  </a:lnTo>
                  <a:lnTo>
                    <a:pt x="233" y="65"/>
                  </a:lnTo>
                  <a:lnTo>
                    <a:pt x="222" y="55"/>
                  </a:lnTo>
                  <a:lnTo>
                    <a:pt x="211" y="45"/>
                  </a:lnTo>
                  <a:lnTo>
                    <a:pt x="198" y="36"/>
                  </a:lnTo>
                  <a:lnTo>
                    <a:pt x="183" y="28"/>
                  </a:lnTo>
                  <a:lnTo>
                    <a:pt x="168" y="21"/>
                  </a:lnTo>
                  <a:lnTo>
                    <a:pt x="152" y="15"/>
                  </a:lnTo>
                  <a:lnTo>
                    <a:pt x="134" y="11"/>
                  </a:lnTo>
                  <a:lnTo>
                    <a:pt x="115" y="6"/>
                  </a:lnTo>
                  <a:lnTo>
                    <a:pt x="96" y="3"/>
                  </a:lnTo>
                  <a:lnTo>
                    <a:pt x="76" y="2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37" y="2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1" y="5"/>
                  </a:lnTo>
                  <a:lnTo>
                    <a:pt x="5" y="10"/>
                  </a:lnTo>
                  <a:lnTo>
                    <a:pt x="1" y="15"/>
                  </a:lnTo>
                  <a:lnTo>
                    <a:pt x="0" y="22"/>
                  </a:lnTo>
                  <a:lnTo>
                    <a:pt x="0" y="223"/>
                  </a:lnTo>
                  <a:lnTo>
                    <a:pt x="0" y="223"/>
                  </a:lnTo>
                  <a:lnTo>
                    <a:pt x="1" y="230"/>
                  </a:lnTo>
                  <a:lnTo>
                    <a:pt x="5" y="235"/>
                  </a:lnTo>
                  <a:lnTo>
                    <a:pt x="11" y="240"/>
                  </a:lnTo>
                  <a:lnTo>
                    <a:pt x="17" y="242"/>
                  </a:lnTo>
                  <a:lnTo>
                    <a:pt x="17" y="242"/>
                  </a:lnTo>
                  <a:lnTo>
                    <a:pt x="37" y="244"/>
                  </a:lnTo>
                  <a:lnTo>
                    <a:pt x="55" y="245"/>
                  </a:lnTo>
                  <a:lnTo>
                    <a:pt x="55" y="245"/>
                  </a:lnTo>
                  <a:lnTo>
                    <a:pt x="81" y="244"/>
                  </a:lnTo>
                  <a:lnTo>
                    <a:pt x="104" y="241"/>
                  </a:lnTo>
                  <a:lnTo>
                    <a:pt x="127" y="237"/>
                  </a:lnTo>
                  <a:lnTo>
                    <a:pt x="149" y="231"/>
                  </a:lnTo>
                  <a:lnTo>
                    <a:pt x="168" y="224"/>
                  </a:lnTo>
                  <a:lnTo>
                    <a:pt x="187" y="215"/>
                  </a:lnTo>
                  <a:lnTo>
                    <a:pt x="204" y="206"/>
                  </a:lnTo>
                  <a:lnTo>
                    <a:pt x="218" y="194"/>
                  </a:lnTo>
                  <a:lnTo>
                    <a:pt x="280" y="249"/>
                  </a:lnTo>
                  <a:lnTo>
                    <a:pt x="280" y="249"/>
                  </a:lnTo>
                  <a:lnTo>
                    <a:pt x="285" y="253"/>
                  </a:lnTo>
                  <a:lnTo>
                    <a:pt x="289" y="255"/>
                  </a:lnTo>
                  <a:lnTo>
                    <a:pt x="295" y="256"/>
                  </a:lnTo>
                  <a:lnTo>
                    <a:pt x="301" y="257"/>
                  </a:lnTo>
                  <a:lnTo>
                    <a:pt x="301" y="257"/>
                  </a:lnTo>
                  <a:lnTo>
                    <a:pt x="306" y="256"/>
                  </a:lnTo>
                  <a:lnTo>
                    <a:pt x="312" y="255"/>
                  </a:lnTo>
                  <a:lnTo>
                    <a:pt x="318" y="252"/>
                  </a:lnTo>
                  <a:lnTo>
                    <a:pt x="323" y="247"/>
                  </a:lnTo>
                  <a:lnTo>
                    <a:pt x="323" y="247"/>
                  </a:lnTo>
                  <a:lnTo>
                    <a:pt x="326" y="242"/>
                  </a:lnTo>
                  <a:lnTo>
                    <a:pt x="330" y="237"/>
                  </a:lnTo>
                  <a:lnTo>
                    <a:pt x="331" y="231"/>
                  </a:lnTo>
                  <a:lnTo>
                    <a:pt x="331" y="225"/>
                  </a:lnTo>
                  <a:lnTo>
                    <a:pt x="330" y="219"/>
                  </a:lnTo>
                  <a:lnTo>
                    <a:pt x="327" y="214"/>
                  </a:lnTo>
                  <a:lnTo>
                    <a:pt x="325" y="209"/>
                  </a:lnTo>
                  <a:lnTo>
                    <a:pt x="320" y="204"/>
                  </a:lnTo>
                  <a:lnTo>
                    <a:pt x="320" y="204"/>
                  </a:lnTo>
                  <a:close/>
                </a:path>
              </a:pathLst>
            </a:custGeom>
            <a:solidFill>
              <a:srgbClr val="36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66">
              <a:extLst>
                <a:ext uri="{FF2B5EF4-FFF2-40B4-BE49-F238E27FC236}">
                  <a16:creationId xmlns:a16="http://schemas.microsoft.com/office/drawing/2014/main" id="{96361005-824F-4F6A-A68D-52095399BF7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11788" y="3140076"/>
              <a:ext cx="109538" cy="46038"/>
            </a:xfrm>
            <a:custGeom>
              <a:avLst/>
              <a:gdLst>
                <a:gd name="T0" fmla="*/ 135 w 138"/>
                <a:gd name="T1" fmla="*/ 25 h 56"/>
                <a:gd name="T2" fmla="*/ 135 w 138"/>
                <a:gd name="T3" fmla="*/ 25 h 56"/>
                <a:gd name="T4" fmla="*/ 137 w 138"/>
                <a:gd name="T5" fmla="*/ 26 h 56"/>
                <a:gd name="T6" fmla="*/ 138 w 138"/>
                <a:gd name="T7" fmla="*/ 28 h 56"/>
                <a:gd name="T8" fmla="*/ 138 w 138"/>
                <a:gd name="T9" fmla="*/ 28 h 56"/>
                <a:gd name="T10" fmla="*/ 137 w 138"/>
                <a:gd name="T11" fmla="*/ 31 h 56"/>
                <a:gd name="T12" fmla="*/ 135 w 138"/>
                <a:gd name="T13" fmla="*/ 32 h 56"/>
                <a:gd name="T14" fmla="*/ 135 w 138"/>
                <a:gd name="T15" fmla="*/ 32 h 56"/>
                <a:gd name="T16" fmla="*/ 108 w 138"/>
                <a:gd name="T17" fmla="*/ 35 h 56"/>
                <a:gd name="T18" fmla="*/ 76 w 138"/>
                <a:gd name="T19" fmla="*/ 40 h 56"/>
                <a:gd name="T20" fmla="*/ 39 w 138"/>
                <a:gd name="T21" fmla="*/ 48 h 56"/>
                <a:gd name="T22" fmla="*/ 0 w 138"/>
                <a:gd name="T23" fmla="*/ 56 h 56"/>
                <a:gd name="T24" fmla="*/ 0 w 138"/>
                <a:gd name="T25" fmla="*/ 0 h 56"/>
                <a:gd name="T26" fmla="*/ 0 w 138"/>
                <a:gd name="T27" fmla="*/ 0 h 56"/>
                <a:gd name="T28" fmla="*/ 39 w 138"/>
                <a:gd name="T29" fmla="*/ 9 h 56"/>
                <a:gd name="T30" fmla="*/ 76 w 138"/>
                <a:gd name="T31" fmla="*/ 16 h 56"/>
                <a:gd name="T32" fmla="*/ 108 w 138"/>
                <a:gd name="T33" fmla="*/ 20 h 56"/>
                <a:gd name="T34" fmla="*/ 135 w 138"/>
                <a:gd name="T35" fmla="*/ 25 h 56"/>
                <a:gd name="T36" fmla="*/ 135 w 138"/>
                <a:gd name="T37" fmla="*/ 2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56">
                  <a:moveTo>
                    <a:pt x="135" y="25"/>
                  </a:moveTo>
                  <a:lnTo>
                    <a:pt x="135" y="25"/>
                  </a:lnTo>
                  <a:lnTo>
                    <a:pt x="137" y="26"/>
                  </a:lnTo>
                  <a:lnTo>
                    <a:pt x="138" y="28"/>
                  </a:lnTo>
                  <a:lnTo>
                    <a:pt x="138" y="28"/>
                  </a:lnTo>
                  <a:lnTo>
                    <a:pt x="137" y="31"/>
                  </a:lnTo>
                  <a:lnTo>
                    <a:pt x="135" y="32"/>
                  </a:lnTo>
                  <a:lnTo>
                    <a:pt x="135" y="32"/>
                  </a:lnTo>
                  <a:lnTo>
                    <a:pt x="108" y="35"/>
                  </a:lnTo>
                  <a:lnTo>
                    <a:pt x="76" y="40"/>
                  </a:lnTo>
                  <a:lnTo>
                    <a:pt x="39" y="48"/>
                  </a:lnTo>
                  <a:lnTo>
                    <a:pt x="0" y="56"/>
                  </a:lnTo>
                  <a:lnTo>
                    <a:pt x="0" y="0"/>
                  </a:lnTo>
                  <a:lnTo>
                    <a:pt x="0" y="0"/>
                  </a:lnTo>
                  <a:lnTo>
                    <a:pt x="39" y="9"/>
                  </a:lnTo>
                  <a:lnTo>
                    <a:pt x="76" y="16"/>
                  </a:lnTo>
                  <a:lnTo>
                    <a:pt x="108" y="20"/>
                  </a:lnTo>
                  <a:lnTo>
                    <a:pt x="135" y="25"/>
                  </a:lnTo>
                  <a:lnTo>
                    <a:pt x="135" y="25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67">
              <a:extLst>
                <a:ext uri="{FF2B5EF4-FFF2-40B4-BE49-F238E27FC236}">
                  <a16:creationId xmlns:a16="http://schemas.microsoft.com/office/drawing/2014/main" id="{49EFD57E-5FC1-4B56-B049-6832D7F134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45013" y="3303588"/>
              <a:ext cx="247650" cy="61913"/>
            </a:xfrm>
            <a:custGeom>
              <a:avLst/>
              <a:gdLst>
                <a:gd name="T0" fmla="*/ 0 w 314"/>
                <a:gd name="T1" fmla="*/ 67 h 77"/>
                <a:gd name="T2" fmla="*/ 2 w 314"/>
                <a:gd name="T3" fmla="*/ 53 h 77"/>
                <a:gd name="T4" fmla="*/ 2 w 314"/>
                <a:gd name="T5" fmla="*/ 53 h 77"/>
                <a:gd name="T6" fmla="*/ 3 w 314"/>
                <a:gd name="T7" fmla="*/ 43 h 77"/>
                <a:gd name="T8" fmla="*/ 6 w 314"/>
                <a:gd name="T9" fmla="*/ 32 h 77"/>
                <a:gd name="T10" fmla="*/ 11 w 314"/>
                <a:gd name="T11" fmla="*/ 23 h 77"/>
                <a:gd name="T12" fmla="*/ 19 w 314"/>
                <a:gd name="T13" fmla="*/ 15 h 77"/>
                <a:gd name="T14" fmla="*/ 19 w 314"/>
                <a:gd name="T15" fmla="*/ 15 h 77"/>
                <a:gd name="T16" fmla="*/ 27 w 314"/>
                <a:gd name="T17" fmla="*/ 8 h 77"/>
                <a:gd name="T18" fmla="*/ 36 w 314"/>
                <a:gd name="T19" fmla="*/ 3 h 77"/>
                <a:gd name="T20" fmla="*/ 45 w 314"/>
                <a:gd name="T21" fmla="*/ 1 h 77"/>
                <a:gd name="T22" fmla="*/ 56 w 314"/>
                <a:gd name="T23" fmla="*/ 0 h 77"/>
                <a:gd name="T24" fmla="*/ 56 w 314"/>
                <a:gd name="T25" fmla="*/ 0 h 77"/>
                <a:gd name="T26" fmla="*/ 57 w 314"/>
                <a:gd name="T27" fmla="*/ 0 h 77"/>
                <a:gd name="T28" fmla="*/ 261 w 314"/>
                <a:gd name="T29" fmla="*/ 6 h 77"/>
                <a:gd name="T30" fmla="*/ 261 w 314"/>
                <a:gd name="T31" fmla="*/ 6 h 77"/>
                <a:gd name="T32" fmla="*/ 272 w 314"/>
                <a:gd name="T33" fmla="*/ 8 h 77"/>
                <a:gd name="T34" fmla="*/ 283 w 314"/>
                <a:gd name="T35" fmla="*/ 11 h 77"/>
                <a:gd name="T36" fmla="*/ 292 w 314"/>
                <a:gd name="T37" fmla="*/ 16 h 77"/>
                <a:gd name="T38" fmla="*/ 299 w 314"/>
                <a:gd name="T39" fmla="*/ 23 h 77"/>
                <a:gd name="T40" fmla="*/ 306 w 314"/>
                <a:gd name="T41" fmla="*/ 32 h 77"/>
                <a:gd name="T42" fmla="*/ 310 w 314"/>
                <a:gd name="T43" fmla="*/ 41 h 77"/>
                <a:gd name="T44" fmla="*/ 314 w 314"/>
                <a:gd name="T45" fmla="*/ 52 h 77"/>
                <a:gd name="T46" fmla="*/ 314 w 314"/>
                <a:gd name="T47" fmla="*/ 62 h 77"/>
                <a:gd name="T48" fmla="*/ 314 w 314"/>
                <a:gd name="T49" fmla="*/ 77 h 77"/>
                <a:gd name="T50" fmla="*/ 0 w 314"/>
                <a:gd name="T51" fmla="*/ 6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4" h="77">
                  <a:moveTo>
                    <a:pt x="0" y="67"/>
                  </a:moveTo>
                  <a:lnTo>
                    <a:pt x="2" y="53"/>
                  </a:lnTo>
                  <a:lnTo>
                    <a:pt x="2" y="53"/>
                  </a:lnTo>
                  <a:lnTo>
                    <a:pt x="3" y="43"/>
                  </a:lnTo>
                  <a:lnTo>
                    <a:pt x="6" y="32"/>
                  </a:lnTo>
                  <a:lnTo>
                    <a:pt x="11" y="23"/>
                  </a:lnTo>
                  <a:lnTo>
                    <a:pt x="19" y="15"/>
                  </a:lnTo>
                  <a:lnTo>
                    <a:pt x="19" y="15"/>
                  </a:lnTo>
                  <a:lnTo>
                    <a:pt x="27" y="8"/>
                  </a:lnTo>
                  <a:lnTo>
                    <a:pt x="36" y="3"/>
                  </a:lnTo>
                  <a:lnTo>
                    <a:pt x="45" y="1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7" y="0"/>
                  </a:lnTo>
                  <a:lnTo>
                    <a:pt x="261" y="6"/>
                  </a:lnTo>
                  <a:lnTo>
                    <a:pt x="261" y="6"/>
                  </a:lnTo>
                  <a:lnTo>
                    <a:pt x="272" y="8"/>
                  </a:lnTo>
                  <a:lnTo>
                    <a:pt x="283" y="11"/>
                  </a:lnTo>
                  <a:lnTo>
                    <a:pt x="292" y="16"/>
                  </a:lnTo>
                  <a:lnTo>
                    <a:pt x="299" y="23"/>
                  </a:lnTo>
                  <a:lnTo>
                    <a:pt x="306" y="32"/>
                  </a:lnTo>
                  <a:lnTo>
                    <a:pt x="310" y="41"/>
                  </a:lnTo>
                  <a:lnTo>
                    <a:pt x="314" y="52"/>
                  </a:lnTo>
                  <a:lnTo>
                    <a:pt x="314" y="62"/>
                  </a:lnTo>
                  <a:lnTo>
                    <a:pt x="314" y="77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43C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68">
              <a:extLst>
                <a:ext uri="{FF2B5EF4-FFF2-40B4-BE49-F238E27FC236}">
                  <a16:creationId xmlns:a16="http://schemas.microsoft.com/office/drawing/2014/main" id="{F7D04A9A-EB5A-4063-82F8-B524BED7EE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56126" y="3314701"/>
              <a:ext cx="225425" cy="39688"/>
            </a:xfrm>
            <a:custGeom>
              <a:avLst/>
              <a:gdLst>
                <a:gd name="T0" fmla="*/ 285 w 285"/>
                <a:gd name="T1" fmla="*/ 48 h 48"/>
                <a:gd name="T2" fmla="*/ 0 w 285"/>
                <a:gd name="T3" fmla="*/ 39 h 48"/>
                <a:gd name="T4" fmla="*/ 0 w 285"/>
                <a:gd name="T5" fmla="*/ 39 h 48"/>
                <a:gd name="T6" fmla="*/ 2 w 285"/>
                <a:gd name="T7" fmla="*/ 31 h 48"/>
                <a:gd name="T8" fmla="*/ 4 w 285"/>
                <a:gd name="T9" fmla="*/ 24 h 48"/>
                <a:gd name="T10" fmla="*/ 8 w 285"/>
                <a:gd name="T11" fmla="*/ 17 h 48"/>
                <a:gd name="T12" fmla="*/ 13 w 285"/>
                <a:gd name="T13" fmla="*/ 11 h 48"/>
                <a:gd name="T14" fmla="*/ 13 w 285"/>
                <a:gd name="T15" fmla="*/ 11 h 48"/>
                <a:gd name="T16" fmla="*/ 19 w 285"/>
                <a:gd name="T17" fmla="*/ 7 h 48"/>
                <a:gd name="T18" fmla="*/ 26 w 285"/>
                <a:gd name="T19" fmla="*/ 3 h 48"/>
                <a:gd name="T20" fmla="*/ 34 w 285"/>
                <a:gd name="T21" fmla="*/ 1 h 48"/>
                <a:gd name="T22" fmla="*/ 42 w 285"/>
                <a:gd name="T23" fmla="*/ 0 h 48"/>
                <a:gd name="T24" fmla="*/ 246 w 285"/>
                <a:gd name="T25" fmla="*/ 7 h 48"/>
                <a:gd name="T26" fmla="*/ 246 w 285"/>
                <a:gd name="T27" fmla="*/ 7 h 48"/>
                <a:gd name="T28" fmla="*/ 254 w 285"/>
                <a:gd name="T29" fmla="*/ 8 h 48"/>
                <a:gd name="T30" fmla="*/ 262 w 285"/>
                <a:gd name="T31" fmla="*/ 10 h 48"/>
                <a:gd name="T32" fmla="*/ 268 w 285"/>
                <a:gd name="T33" fmla="*/ 14 h 48"/>
                <a:gd name="T34" fmla="*/ 273 w 285"/>
                <a:gd name="T35" fmla="*/ 19 h 48"/>
                <a:gd name="T36" fmla="*/ 279 w 285"/>
                <a:gd name="T37" fmla="*/ 25 h 48"/>
                <a:gd name="T38" fmla="*/ 283 w 285"/>
                <a:gd name="T39" fmla="*/ 32 h 48"/>
                <a:gd name="T40" fmla="*/ 284 w 285"/>
                <a:gd name="T41" fmla="*/ 40 h 48"/>
                <a:gd name="T42" fmla="*/ 285 w 285"/>
                <a:gd name="T43" fmla="*/ 48 h 48"/>
                <a:gd name="T44" fmla="*/ 285 w 285"/>
                <a:gd name="T4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5" h="48">
                  <a:moveTo>
                    <a:pt x="285" y="48"/>
                  </a:moveTo>
                  <a:lnTo>
                    <a:pt x="0" y="39"/>
                  </a:lnTo>
                  <a:lnTo>
                    <a:pt x="0" y="39"/>
                  </a:lnTo>
                  <a:lnTo>
                    <a:pt x="2" y="31"/>
                  </a:lnTo>
                  <a:lnTo>
                    <a:pt x="4" y="24"/>
                  </a:lnTo>
                  <a:lnTo>
                    <a:pt x="8" y="17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9" y="7"/>
                  </a:lnTo>
                  <a:lnTo>
                    <a:pt x="26" y="3"/>
                  </a:lnTo>
                  <a:lnTo>
                    <a:pt x="34" y="1"/>
                  </a:lnTo>
                  <a:lnTo>
                    <a:pt x="42" y="0"/>
                  </a:lnTo>
                  <a:lnTo>
                    <a:pt x="246" y="7"/>
                  </a:lnTo>
                  <a:lnTo>
                    <a:pt x="246" y="7"/>
                  </a:lnTo>
                  <a:lnTo>
                    <a:pt x="254" y="8"/>
                  </a:lnTo>
                  <a:lnTo>
                    <a:pt x="262" y="10"/>
                  </a:lnTo>
                  <a:lnTo>
                    <a:pt x="268" y="14"/>
                  </a:lnTo>
                  <a:lnTo>
                    <a:pt x="273" y="19"/>
                  </a:lnTo>
                  <a:lnTo>
                    <a:pt x="279" y="25"/>
                  </a:lnTo>
                  <a:lnTo>
                    <a:pt x="283" y="32"/>
                  </a:lnTo>
                  <a:lnTo>
                    <a:pt x="284" y="40"/>
                  </a:lnTo>
                  <a:lnTo>
                    <a:pt x="285" y="48"/>
                  </a:lnTo>
                  <a:lnTo>
                    <a:pt x="285" y="48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69">
              <a:extLst>
                <a:ext uri="{FF2B5EF4-FFF2-40B4-BE49-F238E27FC236}">
                  <a16:creationId xmlns:a16="http://schemas.microsoft.com/office/drawing/2014/main" id="{0376DB8B-013F-4A19-935E-93A70B511B4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16301" y="3243263"/>
              <a:ext cx="249238" cy="60325"/>
            </a:xfrm>
            <a:custGeom>
              <a:avLst/>
              <a:gdLst>
                <a:gd name="T0" fmla="*/ 0 w 314"/>
                <a:gd name="T1" fmla="*/ 67 h 76"/>
                <a:gd name="T2" fmla="*/ 2 w 314"/>
                <a:gd name="T3" fmla="*/ 52 h 76"/>
                <a:gd name="T4" fmla="*/ 2 w 314"/>
                <a:gd name="T5" fmla="*/ 52 h 76"/>
                <a:gd name="T6" fmla="*/ 3 w 314"/>
                <a:gd name="T7" fmla="*/ 41 h 76"/>
                <a:gd name="T8" fmla="*/ 6 w 314"/>
                <a:gd name="T9" fmla="*/ 31 h 76"/>
                <a:gd name="T10" fmla="*/ 11 w 314"/>
                <a:gd name="T11" fmla="*/ 22 h 76"/>
                <a:gd name="T12" fmla="*/ 19 w 314"/>
                <a:gd name="T13" fmla="*/ 14 h 76"/>
                <a:gd name="T14" fmla="*/ 19 w 314"/>
                <a:gd name="T15" fmla="*/ 14 h 76"/>
                <a:gd name="T16" fmla="*/ 27 w 314"/>
                <a:gd name="T17" fmla="*/ 8 h 76"/>
                <a:gd name="T18" fmla="*/ 36 w 314"/>
                <a:gd name="T19" fmla="*/ 3 h 76"/>
                <a:gd name="T20" fmla="*/ 45 w 314"/>
                <a:gd name="T21" fmla="*/ 0 h 76"/>
                <a:gd name="T22" fmla="*/ 56 w 314"/>
                <a:gd name="T23" fmla="*/ 0 h 76"/>
                <a:gd name="T24" fmla="*/ 56 w 314"/>
                <a:gd name="T25" fmla="*/ 0 h 76"/>
                <a:gd name="T26" fmla="*/ 57 w 314"/>
                <a:gd name="T27" fmla="*/ 0 h 76"/>
                <a:gd name="T28" fmla="*/ 261 w 314"/>
                <a:gd name="T29" fmla="*/ 5 h 76"/>
                <a:gd name="T30" fmla="*/ 261 w 314"/>
                <a:gd name="T31" fmla="*/ 5 h 76"/>
                <a:gd name="T32" fmla="*/ 272 w 314"/>
                <a:gd name="T33" fmla="*/ 7 h 76"/>
                <a:gd name="T34" fmla="*/ 283 w 314"/>
                <a:gd name="T35" fmla="*/ 10 h 76"/>
                <a:gd name="T36" fmla="*/ 292 w 314"/>
                <a:gd name="T37" fmla="*/ 16 h 76"/>
                <a:gd name="T38" fmla="*/ 299 w 314"/>
                <a:gd name="T39" fmla="*/ 23 h 76"/>
                <a:gd name="T40" fmla="*/ 306 w 314"/>
                <a:gd name="T41" fmla="*/ 31 h 76"/>
                <a:gd name="T42" fmla="*/ 310 w 314"/>
                <a:gd name="T43" fmla="*/ 40 h 76"/>
                <a:gd name="T44" fmla="*/ 314 w 314"/>
                <a:gd name="T45" fmla="*/ 50 h 76"/>
                <a:gd name="T46" fmla="*/ 314 w 314"/>
                <a:gd name="T47" fmla="*/ 62 h 76"/>
                <a:gd name="T48" fmla="*/ 314 w 314"/>
                <a:gd name="T49" fmla="*/ 76 h 76"/>
                <a:gd name="T50" fmla="*/ 0 w 314"/>
                <a:gd name="T51" fmla="*/ 67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4" h="76">
                  <a:moveTo>
                    <a:pt x="0" y="67"/>
                  </a:moveTo>
                  <a:lnTo>
                    <a:pt x="2" y="52"/>
                  </a:lnTo>
                  <a:lnTo>
                    <a:pt x="2" y="52"/>
                  </a:lnTo>
                  <a:lnTo>
                    <a:pt x="3" y="41"/>
                  </a:lnTo>
                  <a:lnTo>
                    <a:pt x="6" y="31"/>
                  </a:lnTo>
                  <a:lnTo>
                    <a:pt x="11" y="22"/>
                  </a:lnTo>
                  <a:lnTo>
                    <a:pt x="19" y="14"/>
                  </a:lnTo>
                  <a:lnTo>
                    <a:pt x="19" y="14"/>
                  </a:lnTo>
                  <a:lnTo>
                    <a:pt x="27" y="8"/>
                  </a:lnTo>
                  <a:lnTo>
                    <a:pt x="36" y="3"/>
                  </a:lnTo>
                  <a:lnTo>
                    <a:pt x="45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7" y="0"/>
                  </a:lnTo>
                  <a:lnTo>
                    <a:pt x="261" y="5"/>
                  </a:lnTo>
                  <a:lnTo>
                    <a:pt x="261" y="5"/>
                  </a:lnTo>
                  <a:lnTo>
                    <a:pt x="272" y="7"/>
                  </a:lnTo>
                  <a:lnTo>
                    <a:pt x="283" y="10"/>
                  </a:lnTo>
                  <a:lnTo>
                    <a:pt x="292" y="16"/>
                  </a:lnTo>
                  <a:lnTo>
                    <a:pt x="299" y="23"/>
                  </a:lnTo>
                  <a:lnTo>
                    <a:pt x="306" y="31"/>
                  </a:lnTo>
                  <a:lnTo>
                    <a:pt x="310" y="40"/>
                  </a:lnTo>
                  <a:lnTo>
                    <a:pt x="314" y="50"/>
                  </a:lnTo>
                  <a:lnTo>
                    <a:pt x="314" y="62"/>
                  </a:lnTo>
                  <a:lnTo>
                    <a:pt x="314" y="76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43C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70">
              <a:extLst>
                <a:ext uri="{FF2B5EF4-FFF2-40B4-BE49-F238E27FC236}">
                  <a16:creationId xmlns:a16="http://schemas.microsoft.com/office/drawing/2014/main" id="{0E610D66-C53B-4A33-BD57-A7675F07A33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29001" y="3254376"/>
              <a:ext cx="225425" cy="36513"/>
            </a:xfrm>
            <a:custGeom>
              <a:avLst/>
              <a:gdLst>
                <a:gd name="T0" fmla="*/ 285 w 285"/>
                <a:gd name="T1" fmla="*/ 47 h 47"/>
                <a:gd name="T2" fmla="*/ 0 w 285"/>
                <a:gd name="T3" fmla="*/ 39 h 47"/>
                <a:gd name="T4" fmla="*/ 0 w 285"/>
                <a:gd name="T5" fmla="*/ 39 h 47"/>
                <a:gd name="T6" fmla="*/ 2 w 285"/>
                <a:gd name="T7" fmla="*/ 31 h 47"/>
                <a:gd name="T8" fmla="*/ 4 w 285"/>
                <a:gd name="T9" fmla="*/ 23 h 47"/>
                <a:gd name="T10" fmla="*/ 8 w 285"/>
                <a:gd name="T11" fmla="*/ 16 h 47"/>
                <a:gd name="T12" fmla="*/ 13 w 285"/>
                <a:gd name="T13" fmla="*/ 10 h 47"/>
                <a:gd name="T14" fmla="*/ 13 w 285"/>
                <a:gd name="T15" fmla="*/ 10 h 47"/>
                <a:gd name="T16" fmla="*/ 19 w 285"/>
                <a:gd name="T17" fmla="*/ 5 h 47"/>
                <a:gd name="T18" fmla="*/ 26 w 285"/>
                <a:gd name="T19" fmla="*/ 2 h 47"/>
                <a:gd name="T20" fmla="*/ 34 w 285"/>
                <a:gd name="T21" fmla="*/ 0 h 47"/>
                <a:gd name="T22" fmla="*/ 42 w 285"/>
                <a:gd name="T23" fmla="*/ 0 h 47"/>
                <a:gd name="T24" fmla="*/ 246 w 285"/>
                <a:gd name="T25" fmla="*/ 5 h 47"/>
                <a:gd name="T26" fmla="*/ 246 w 285"/>
                <a:gd name="T27" fmla="*/ 5 h 47"/>
                <a:gd name="T28" fmla="*/ 254 w 285"/>
                <a:gd name="T29" fmla="*/ 6 h 47"/>
                <a:gd name="T30" fmla="*/ 261 w 285"/>
                <a:gd name="T31" fmla="*/ 10 h 47"/>
                <a:gd name="T32" fmla="*/ 268 w 285"/>
                <a:gd name="T33" fmla="*/ 13 h 47"/>
                <a:gd name="T34" fmla="*/ 273 w 285"/>
                <a:gd name="T35" fmla="*/ 18 h 47"/>
                <a:gd name="T36" fmla="*/ 278 w 285"/>
                <a:gd name="T37" fmla="*/ 25 h 47"/>
                <a:gd name="T38" fmla="*/ 282 w 285"/>
                <a:gd name="T39" fmla="*/ 32 h 47"/>
                <a:gd name="T40" fmla="*/ 284 w 285"/>
                <a:gd name="T41" fmla="*/ 39 h 47"/>
                <a:gd name="T42" fmla="*/ 285 w 285"/>
                <a:gd name="T43" fmla="*/ 47 h 47"/>
                <a:gd name="T44" fmla="*/ 285 w 285"/>
                <a:gd name="T4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5" h="47">
                  <a:moveTo>
                    <a:pt x="285" y="47"/>
                  </a:moveTo>
                  <a:lnTo>
                    <a:pt x="0" y="39"/>
                  </a:lnTo>
                  <a:lnTo>
                    <a:pt x="0" y="39"/>
                  </a:lnTo>
                  <a:lnTo>
                    <a:pt x="2" y="31"/>
                  </a:lnTo>
                  <a:lnTo>
                    <a:pt x="4" y="23"/>
                  </a:lnTo>
                  <a:lnTo>
                    <a:pt x="8" y="16"/>
                  </a:lnTo>
                  <a:lnTo>
                    <a:pt x="13" y="10"/>
                  </a:lnTo>
                  <a:lnTo>
                    <a:pt x="13" y="10"/>
                  </a:lnTo>
                  <a:lnTo>
                    <a:pt x="19" y="5"/>
                  </a:lnTo>
                  <a:lnTo>
                    <a:pt x="26" y="2"/>
                  </a:lnTo>
                  <a:lnTo>
                    <a:pt x="34" y="0"/>
                  </a:lnTo>
                  <a:lnTo>
                    <a:pt x="42" y="0"/>
                  </a:lnTo>
                  <a:lnTo>
                    <a:pt x="246" y="5"/>
                  </a:lnTo>
                  <a:lnTo>
                    <a:pt x="246" y="5"/>
                  </a:lnTo>
                  <a:lnTo>
                    <a:pt x="254" y="6"/>
                  </a:lnTo>
                  <a:lnTo>
                    <a:pt x="261" y="10"/>
                  </a:lnTo>
                  <a:lnTo>
                    <a:pt x="268" y="13"/>
                  </a:lnTo>
                  <a:lnTo>
                    <a:pt x="273" y="18"/>
                  </a:lnTo>
                  <a:lnTo>
                    <a:pt x="278" y="25"/>
                  </a:lnTo>
                  <a:lnTo>
                    <a:pt x="282" y="32"/>
                  </a:lnTo>
                  <a:lnTo>
                    <a:pt x="284" y="39"/>
                  </a:lnTo>
                  <a:lnTo>
                    <a:pt x="285" y="47"/>
                  </a:lnTo>
                  <a:lnTo>
                    <a:pt x="285" y="47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71">
              <a:extLst>
                <a:ext uri="{FF2B5EF4-FFF2-40B4-BE49-F238E27FC236}">
                  <a16:creationId xmlns:a16="http://schemas.microsoft.com/office/drawing/2014/main" id="{9DEAB034-EEF8-4EC8-8B77-8381D362F9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16226" y="2651126"/>
              <a:ext cx="366713" cy="500063"/>
            </a:xfrm>
            <a:custGeom>
              <a:avLst/>
              <a:gdLst>
                <a:gd name="T0" fmla="*/ 414 w 463"/>
                <a:gd name="T1" fmla="*/ 242 h 630"/>
                <a:gd name="T2" fmla="*/ 414 w 463"/>
                <a:gd name="T3" fmla="*/ 242 h 630"/>
                <a:gd name="T4" fmla="*/ 371 w 463"/>
                <a:gd name="T5" fmla="*/ 304 h 630"/>
                <a:gd name="T6" fmla="*/ 329 w 463"/>
                <a:gd name="T7" fmla="*/ 359 h 630"/>
                <a:gd name="T8" fmla="*/ 291 w 463"/>
                <a:gd name="T9" fmla="*/ 407 h 630"/>
                <a:gd name="T10" fmla="*/ 258 w 463"/>
                <a:gd name="T11" fmla="*/ 450 h 630"/>
                <a:gd name="T12" fmla="*/ 225 w 463"/>
                <a:gd name="T13" fmla="*/ 486 h 630"/>
                <a:gd name="T14" fmla="*/ 198 w 463"/>
                <a:gd name="T15" fmla="*/ 518 h 630"/>
                <a:gd name="T16" fmla="*/ 173 w 463"/>
                <a:gd name="T17" fmla="*/ 545 h 630"/>
                <a:gd name="T18" fmla="*/ 149 w 463"/>
                <a:gd name="T19" fmla="*/ 567 h 630"/>
                <a:gd name="T20" fmla="*/ 129 w 463"/>
                <a:gd name="T21" fmla="*/ 586 h 630"/>
                <a:gd name="T22" fmla="*/ 110 w 463"/>
                <a:gd name="T23" fmla="*/ 599 h 630"/>
                <a:gd name="T24" fmla="*/ 94 w 463"/>
                <a:gd name="T25" fmla="*/ 611 h 630"/>
                <a:gd name="T26" fmla="*/ 79 w 463"/>
                <a:gd name="T27" fmla="*/ 619 h 630"/>
                <a:gd name="T28" fmla="*/ 67 w 463"/>
                <a:gd name="T29" fmla="*/ 625 h 630"/>
                <a:gd name="T30" fmla="*/ 55 w 463"/>
                <a:gd name="T31" fmla="*/ 628 h 630"/>
                <a:gd name="T32" fmla="*/ 46 w 463"/>
                <a:gd name="T33" fmla="*/ 630 h 630"/>
                <a:gd name="T34" fmla="*/ 37 w 463"/>
                <a:gd name="T35" fmla="*/ 630 h 630"/>
                <a:gd name="T36" fmla="*/ 37 w 463"/>
                <a:gd name="T37" fmla="*/ 630 h 630"/>
                <a:gd name="T38" fmla="*/ 25 w 463"/>
                <a:gd name="T39" fmla="*/ 629 h 630"/>
                <a:gd name="T40" fmla="*/ 16 w 463"/>
                <a:gd name="T41" fmla="*/ 627 h 630"/>
                <a:gd name="T42" fmla="*/ 7 w 463"/>
                <a:gd name="T43" fmla="*/ 622 h 630"/>
                <a:gd name="T44" fmla="*/ 0 w 463"/>
                <a:gd name="T45" fmla="*/ 618 h 630"/>
                <a:gd name="T46" fmla="*/ 0 w 463"/>
                <a:gd name="T47" fmla="*/ 618 h 630"/>
                <a:gd name="T48" fmla="*/ 1 w 463"/>
                <a:gd name="T49" fmla="*/ 616 h 630"/>
                <a:gd name="T50" fmla="*/ 1 w 463"/>
                <a:gd name="T51" fmla="*/ 616 h 630"/>
                <a:gd name="T52" fmla="*/ 12 w 463"/>
                <a:gd name="T53" fmla="*/ 599 h 630"/>
                <a:gd name="T54" fmla="*/ 29 w 463"/>
                <a:gd name="T55" fmla="*/ 581 h 630"/>
                <a:gd name="T56" fmla="*/ 46 w 463"/>
                <a:gd name="T57" fmla="*/ 563 h 630"/>
                <a:gd name="T58" fmla="*/ 64 w 463"/>
                <a:gd name="T59" fmla="*/ 543 h 630"/>
                <a:gd name="T60" fmla="*/ 95 w 463"/>
                <a:gd name="T61" fmla="*/ 512 h 630"/>
                <a:gd name="T62" fmla="*/ 109 w 463"/>
                <a:gd name="T63" fmla="*/ 499 h 630"/>
                <a:gd name="T64" fmla="*/ 422 w 463"/>
                <a:gd name="T65" fmla="*/ 62 h 630"/>
                <a:gd name="T66" fmla="*/ 422 w 463"/>
                <a:gd name="T67" fmla="*/ 15 h 630"/>
                <a:gd name="T68" fmla="*/ 422 w 463"/>
                <a:gd name="T69" fmla="*/ 15 h 630"/>
                <a:gd name="T70" fmla="*/ 422 w 463"/>
                <a:gd name="T71" fmla="*/ 11 h 630"/>
                <a:gd name="T72" fmla="*/ 425 w 463"/>
                <a:gd name="T73" fmla="*/ 7 h 630"/>
                <a:gd name="T74" fmla="*/ 428 w 463"/>
                <a:gd name="T75" fmla="*/ 5 h 630"/>
                <a:gd name="T76" fmla="*/ 432 w 463"/>
                <a:gd name="T77" fmla="*/ 4 h 630"/>
                <a:gd name="T78" fmla="*/ 432 w 463"/>
                <a:gd name="T79" fmla="*/ 4 h 630"/>
                <a:gd name="T80" fmla="*/ 449 w 463"/>
                <a:gd name="T81" fmla="*/ 0 h 630"/>
                <a:gd name="T82" fmla="*/ 459 w 463"/>
                <a:gd name="T83" fmla="*/ 56 h 630"/>
                <a:gd name="T84" fmla="*/ 459 w 463"/>
                <a:gd name="T85" fmla="*/ 56 h 630"/>
                <a:gd name="T86" fmla="*/ 460 w 463"/>
                <a:gd name="T87" fmla="*/ 61 h 630"/>
                <a:gd name="T88" fmla="*/ 462 w 463"/>
                <a:gd name="T89" fmla="*/ 74 h 630"/>
                <a:gd name="T90" fmla="*/ 463 w 463"/>
                <a:gd name="T91" fmla="*/ 94 h 630"/>
                <a:gd name="T92" fmla="*/ 460 w 463"/>
                <a:gd name="T93" fmla="*/ 118 h 630"/>
                <a:gd name="T94" fmla="*/ 459 w 463"/>
                <a:gd name="T95" fmla="*/ 132 h 630"/>
                <a:gd name="T96" fmla="*/ 457 w 463"/>
                <a:gd name="T97" fmla="*/ 145 h 630"/>
                <a:gd name="T98" fmla="*/ 454 w 463"/>
                <a:gd name="T99" fmla="*/ 160 h 630"/>
                <a:gd name="T100" fmla="*/ 449 w 463"/>
                <a:gd name="T101" fmla="*/ 177 h 630"/>
                <a:gd name="T102" fmla="*/ 442 w 463"/>
                <a:gd name="T103" fmla="*/ 193 h 630"/>
                <a:gd name="T104" fmla="*/ 435 w 463"/>
                <a:gd name="T105" fmla="*/ 209 h 630"/>
                <a:gd name="T106" fmla="*/ 426 w 463"/>
                <a:gd name="T107" fmla="*/ 226 h 630"/>
                <a:gd name="T108" fmla="*/ 414 w 463"/>
                <a:gd name="T109" fmla="*/ 242 h 630"/>
                <a:gd name="T110" fmla="*/ 414 w 463"/>
                <a:gd name="T111" fmla="*/ 242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63" h="630">
                  <a:moveTo>
                    <a:pt x="414" y="242"/>
                  </a:moveTo>
                  <a:lnTo>
                    <a:pt x="414" y="242"/>
                  </a:lnTo>
                  <a:lnTo>
                    <a:pt x="371" y="304"/>
                  </a:lnTo>
                  <a:lnTo>
                    <a:pt x="329" y="359"/>
                  </a:lnTo>
                  <a:lnTo>
                    <a:pt x="291" y="407"/>
                  </a:lnTo>
                  <a:lnTo>
                    <a:pt x="258" y="450"/>
                  </a:lnTo>
                  <a:lnTo>
                    <a:pt x="225" y="486"/>
                  </a:lnTo>
                  <a:lnTo>
                    <a:pt x="198" y="518"/>
                  </a:lnTo>
                  <a:lnTo>
                    <a:pt x="173" y="545"/>
                  </a:lnTo>
                  <a:lnTo>
                    <a:pt x="149" y="567"/>
                  </a:lnTo>
                  <a:lnTo>
                    <a:pt x="129" y="586"/>
                  </a:lnTo>
                  <a:lnTo>
                    <a:pt x="110" y="599"/>
                  </a:lnTo>
                  <a:lnTo>
                    <a:pt x="94" y="611"/>
                  </a:lnTo>
                  <a:lnTo>
                    <a:pt x="79" y="619"/>
                  </a:lnTo>
                  <a:lnTo>
                    <a:pt x="67" y="625"/>
                  </a:lnTo>
                  <a:lnTo>
                    <a:pt x="55" y="628"/>
                  </a:lnTo>
                  <a:lnTo>
                    <a:pt x="46" y="630"/>
                  </a:lnTo>
                  <a:lnTo>
                    <a:pt x="37" y="630"/>
                  </a:lnTo>
                  <a:lnTo>
                    <a:pt x="37" y="630"/>
                  </a:lnTo>
                  <a:lnTo>
                    <a:pt x="25" y="629"/>
                  </a:lnTo>
                  <a:lnTo>
                    <a:pt x="16" y="627"/>
                  </a:lnTo>
                  <a:lnTo>
                    <a:pt x="7" y="622"/>
                  </a:lnTo>
                  <a:lnTo>
                    <a:pt x="0" y="618"/>
                  </a:lnTo>
                  <a:lnTo>
                    <a:pt x="0" y="618"/>
                  </a:lnTo>
                  <a:lnTo>
                    <a:pt x="1" y="616"/>
                  </a:lnTo>
                  <a:lnTo>
                    <a:pt x="1" y="616"/>
                  </a:lnTo>
                  <a:lnTo>
                    <a:pt x="12" y="599"/>
                  </a:lnTo>
                  <a:lnTo>
                    <a:pt x="29" y="581"/>
                  </a:lnTo>
                  <a:lnTo>
                    <a:pt x="46" y="563"/>
                  </a:lnTo>
                  <a:lnTo>
                    <a:pt x="64" y="543"/>
                  </a:lnTo>
                  <a:lnTo>
                    <a:pt x="95" y="512"/>
                  </a:lnTo>
                  <a:lnTo>
                    <a:pt x="109" y="499"/>
                  </a:lnTo>
                  <a:lnTo>
                    <a:pt x="422" y="62"/>
                  </a:lnTo>
                  <a:lnTo>
                    <a:pt x="422" y="15"/>
                  </a:lnTo>
                  <a:lnTo>
                    <a:pt x="422" y="15"/>
                  </a:lnTo>
                  <a:lnTo>
                    <a:pt x="422" y="11"/>
                  </a:lnTo>
                  <a:lnTo>
                    <a:pt x="425" y="7"/>
                  </a:lnTo>
                  <a:lnTo>
                    <a:pt x="428" y="5"/>
                  </a:lnTo>
                  <a:lnTo>
                    <a:pt x="432" y="4"/>
                  </a:lnTo>
                  <a:lnTo>
                    <a:pt x="432" y="4"/>
                  </a:lnTo>
                  <a:lnTo>
                    <a:pt x="449" y="0"/>
                  </a:lnTo>
                  <a:lnTo>
                    <a:pt x="459" y="56"/>
                  </a:lnTo>
                  <a:lnTo>
                    <a:pt x="459" y="56"/>
                  </a:lnTo>
                  <a:lnTo>
                    <a:pt x="460" y="61"/>
                  </a:lnTo>
                  <a:lnTo>
                    <a:pt x="462" y="74"/>
                  </a:lnTo>
                  <a:lnTo>
                    <a:pt x="463" y="94"/>
                  </a:lnTo>
                  <a:lnTo>
                    <a:pt x="460" y="118"/>
                  </a:lnTo>
                  <a:lnTo>
                    <a:pt x="459" y="132"/>
                  </a:lnTo>
                  <a:lnTo>
                    <a:pt x="457" y="145"/>
                  </a:lnTo>
                  <a:lnTo>
                    <a:pt x="454" y="160"/>
                  </a:lnTo>
                  <a:lnTo>
                    <a:pt x="449" y="177"/>
                  </a:lnTo>
                  <a:lnTo>
                    <a:pt x="442" y="193"/>
                  </a:lnTo>
                  <a:lnTo>
                    <a:pt x="435" y="209"/>
                  </a:lnTo>
                  <a:lnTo>
                    <a:pt x="426" y="226"/>
                  </a:lnTo>
                  <a:lnTo>
                    <a:pt x="414" y="242"/>
                  </a:lnTo>
                  <a:lnTo>
                    <a:pt x="414" y="242"/>
                  </a:lnTo>
                  <a:close/>
                </a:path>
              </a:pathLst>
            </a:custGeom>
            <a:solidFill>
              <a:srgbClr val="43C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72">
              <a:extLst>
                <a:ext uri="{FF2B5EF4-FFF2-40B4-BE49-F238E27FC236}">
                  <a16:creationId xmlns:a16="http://schemas.microsoft.com/office/drawing/2014/main" id="{B60AC230-7773-4041-A109-C94B70802B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35276" y="2700338"/>
              <a:ext cx="317500" cy="420688"/>
            </a:xfrm>
            <a:custGeom>
              <a:avLst/>
              <a:gdLst>
                <a:gd name="T0" fmla="*/ 398 w 401"/>
                <a:gd name="T1" fmla="*/ 0 h 530"/>
                <a:gd name="T2" fmla="*/ 398 w 401"/>
                <a:gd name="T3" fmla="*/ 0 h 530"/>
                <a:gd name="T4" fmla="*/ 400 w 401"/>
                <a:gd name="T5" fmla="*/ 14 h 530"/>
                <a:gd name="T6" fmla="*/ 401 w 401"/>
                <a:gd name="T7" fmla="*/ 30 h 530"/>
                <a:gd name="T8" fmla="*/ 400 w 401"/>
                <a:gd name="T9" fmla="*/ 51 h 530"/>
                <a:gd name="T10" fmla="*/ 396 w 401"/>
                <a:gd name="T11" fmla="*/ 75 h 530"/>
                <a:gd name="T12" fmla="*/ 393 w 401"/>
                <a:gd name="T13" fmla="*/ 88 h 530"/>
                <a:gd name="T14" fmla="*/ 389 w 401"/>
                <a:gd name="T15" fmla="*/ 102 h 530"/>
                <a:gd name="T16" fmla="*/ 383 w 401"/>
                <a:gd name="T17" fmla="*/ 116 h 530"/>
                <a:gd name="T18" fmla="*/ 378 w 401"/>
                <a:gd name="T19" fmla="*/ 130 h 530"/>
                <a:gd name="T20" fmla="*/ 370 w 401"/>
                <a:gd name="T21" fmla="*/ 144 h 530"/>
                <a:gd name="T22" fmla="*/ 360 w 401"/>
                <a:gd name="T23" fmla="*/ 158 h 530"/>
                <a:gd name="T24" fmla="*/ 360 w 401"/>
                <a:gd name="T25" fmla="*/ 158 h 530"/>
                <a:gd name="T26" fmla="*/ 303 w 401"/>
                <a:gd name="T27" fmla="*/ 237 h 530"/>
                <a:gd name="T28" fmla="*/ 252 w 401"/>
                <a:gd name="T29" fmla="*/ 302 h 530"/>
                <a:gd name="T30" fmla="*/ 208 w 401"/>
                <a:gd name="T31" fmla="*/ 359 h 530"/>
                <a:gd name="T32" fmla="*/ 169 w 401"/>
                <a:gd name="T33" fmla="*/ 405 h 530"/>
                <a:gd name="T34" fmla="*/ 135 w 401"/>
                <a:gd name="T35" fmla="*/ 442 h 530"/>
                <a:gd name="T36" fmla="*/ 106 w 401"/>
                <a:gd name="T37" fmla="*/ 472 h 530"/>
                <a:gd name="T38" fmla="*/ 81 w 401"/>
                <a:gd name="T39" fmla="*/ 494 h 530"/>
                <a:gd name="T40" fmla="*/ 60 w 401"/>
                <a:gd name="T41" fmla="*/ 510 h 530"/>
                <a:gd name="T42" fmla="*/ 43 w 401"/>
                <a:gd name="T43" fmla="*/ 520 h 530"/>
                <a:gd name="T44" fmla="*/ 29 w 401"/>
                <a:gd name="T45" fmla="*/ 527 h 530"/>
                <a:gd name="T46" fmla="*/ 18 w 401"/>
                <a:gd name="T47" fmla="*/ 530 h 530"/>
                <a:gd name="T48" fmla="*/ 10 w 401"/>
                <a:gd name="T49" fmla="*/ 530 h 530"/>
                <a:gd name="T50" fmla="*/ 6 w 401"/>
                <a:gd name="T51" fmla="*/ 529 h 530"/>
                <a:gd name="T52" fmla="*/ 2 w 401"/>
                <a:gd name="T53" fmla="*/ 527 h 530"/>
                <a:gd name="T54" fmla="*/ 0 w 401"/>
                <a:gd name="T55" fmla="*/ 525 h 530"/>
                <a:gd name="T56" fmla="*/ 0 w 401"/>
                <a:gd name="T57" fmla="*/ 525 h 530"/>
                <a:gd name="T58" fmla="*/ 28 w 401"/>
                <a:gd name="T59" fmla="*/ 495 h 530"/>
                <a:gd name="T60" fmla="*/ 55 w 401"/>
                <a:gd name="T61" fmla="*/ 466 h 530"/>
                <a:gd name="T62" fmla="*/ 85 w 401"/>
                <a:gd name="T63" fmla="*/ 437 h 530"/>
                <a:gd name="T64" fmla="*/ 398 w 401"/>
                <a:gd name="T65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01" h="530">
                  <a:moveTo>
                    <a:pt x="398" y="0"/>
                  </a:moveTo>
                  <a:lnTo>
                    <a:pt x="398" y="0"/>
                  </a:lnTo>
                  <a:lnTo>
                    <a:pt x="400" y="14"/>
                  </a:lnTo>
                  <a:lnTo>
                    <a:pt x="401" y="30"/>
                  </a:lnTo>
                  <a:lnTo>
                    <a:pt x="400" y="51"/>
                  </a:lnTo>
                  <a:lnTo>
                    <a:pt x="396" y="75"/>
                  </a:lnTo>
                  <a:lnTo>
                    <a:pt x="393" y="88"/>
                  </a:lnTo>
                  <a:lnTo>
                    <a:pt x="389" y="102"/>
                  </a:lnTo>
                  <a:lnTo>
                    <a:pt x="383" y="116"/>
                  </a:lnTo>
                  <a:lnTo>
                    <a:pt x="378" y="130"/>
                  </a:lnTo>
                  <a:lnTo>
                    <a:pt x="370" y="144"/>
                  </a:lnTo>
                  <a:lnTo>
                    <a:pt x="360" y="158"/>
                  </a:lnTo>
                  <a:lnTo>
                    <a:pt x="360" y="158"/>
                  </a:lnTo>
                  <a:lnTo>
                    <a:pt x="303" y="237"/>
                  </a:lnTo>
                  <a:lnTo>
                    <a:pt x="252" y="302"/>
                  </a:lnTo>
                  <a:lnTo>
                    <a:pt x="208" y="359"/>
                  </a:lnTo>
                  <a:lnTo>
                    <a:pt x="169" y="405"/>
                  </a:lnTo>
                  <a:lnTo>
                    <a:pt x="135" y="442"/>
                  </a:lnTo>
                  <a:lnTo>
                    <a:pt x="106" y="472"/>
                  </a:lnTo>
                  <a:lnTo>
                    <a:pt x="81" y="494"/>
                  </a:lnTo>
                  <a:lnTo>
                    <a:pt x="60" y="510"/>
                  </a:lnTo>
                  <a:lnTo>
                    <a:pt x="43" y="520"/>
                  </a:lnTo>
                  <a:lnTo>
                    <a:pt x="29" y="527"/>
                  </a:lnTo>
                  <a:lnTo>
                    <a:pt x="18" y="530"/>
                  </a:lnTo>
                  <a:lnTo>
                    <a:pt x="10" y="530"/>
                  </a:lnTo>
                  <a:lnTo>
                    <a:pt x="6" y="529"/>
                  </a:lnTo>
                  <a:lnTo>
                    <a:pt x="2" y="527"/>
                  </a:lnTo>
                  <a:lnTo>
                    <a:pt x="0" y="525"/>
                  </a:lnTo>
                  <a:lnTo>
                    <a:pt x="0" y="525"/>
                  </a:lnTo>
                  <a:lnTo>
                    <a:pt x="28" y="495"/>
                  </a:lnTo>
                  <a:lnTo>
                    <a:pt x="55" y="466"/>
                  </a:lnTo>
                  <a:lnTo>
                    <a:pt x="85" y="437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rgbClr val="80E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6140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© Templateswise.com - Electric Car PP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Freeform 12"/>
          <p:cNvSpPr>
            <a:spLocks/>
          </p:cNvSpPr>
          <p:nvPr userDrawn="1"/>
        </p:nvSpPr>
        <p:spPr bwMode="auto">
          <a:xfrm>
            <a:off x="0" y="4402138"/>
            <a:ext cx="9144000" cy="741363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19-May-24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238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467544" y="1419622"/>
            <a:ext cx="8208912" cy="2982516"/>
          </a:xfrm>
        </p:spPr>
        <p:txBody>
          <a:bodyPr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424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FF30096-E2FA-4C53-8FFA-C198FACBBC31}" type="datetimeFigureOut">
              <a:rPr lang="en-US" smtClean="0"/>
              <a:pPr/>
              <a:t>19-May-24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17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 Vehicles in Washington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B3F3F-1A14-3569-6515-E8BC90C51713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28600" y="1047750"/>
            <a:ext cx="8208912" cy="452437"/>
          </a:xfrm>
        </p:spPr>
        <p:txBody>
          <a:bodyPr/>
          <a:lstStyle/>
          <a:p>
            <a:r>
              <a:rPr lang="sv-SE" sz="1800" dirty="0">
                <a:solidFill>
                  <a:srgbClr val="C4C7CE"/>
                </a:solidFill>
              </a:rPr>
              <a:t>Team DSFT 1:</a:t>
            </a:r>
          </a:p>
          <a:p>
            <a:r>
              <a:rPr lang="sv-SE" sz="1800" dirty="0">
                <a:solidFill>
                  <a:srgbClr val="C4C7CE"/>
                </a:solidFill>
              </a:rPr>
              <a:t>Andreas Katsaros, Dimitris Farantos</a:t>
            </a:r>
            <a:endParaRPr lang="en-US" sz="1800" dirty="0">
              <a:solidFill>
                <a:srgbClr val="C4C7C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872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1524000" y="57150"/>
            <a:ext cx="7543800" cy="3505200"/>
          </a:xfrm>
        </p:spPr>
        <p:txBody>
          <a:bodyPr/>
          <a:lstStyle/>
          <a:p>
            <a:r>
              <a:rPr lang="en-US" sz="1600" dirty="0"/>
              <a:t>What is the distribution of electric range of vehicles preferred?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891F60-B03C-1092-2774-59B5344EC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47" y="895350"/>
            <a:ext cx="8746906" cy="3962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79EF65E-D25C-36AC-FA28-9F3243AF7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36" y="728102"/>
            <a:ext cx="8945453" cy="41296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DCD5C8-6720-6354-4CFC-1F3960B7F2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47423"/>
            <a:ext cx="9144000" cy="42103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5B233C7-1435-55A2-7594-8BD01E662AF5}"/>
              </a:ext>
            </a:extLst>
          </p:cNvPr>
          <p:cNvSpPr txBox="1"/>
          <p:nvPr/>
        </p:nvSpPr>
        <p:spPr>
          <a:xfrm>
            <a:off x="704306" y="1094422"/>
            <a:ext cx="69918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Our analysis of the electric ranges for Battery Electric Vehicles (BEVs) reveals a significant concentration around 240 miles, indicating a common target range for many manufacturers. Additionally, there are noticeable peaks at 75, 150, and 300 miles, suggesting distinct market segments or design strategies for different driving needs.</a:t>
            </a:r>
            <a:endParaRPr lang="el-GR" sz="1800" dirty="0"/>
          </a:p>
        </p:txBody>
      </p:sp>
    </p:spTree>
    <p:extLst>
      <p:ext uri="{BB962C8B-B14F-4D97-AF65-F5344CB8AC3E}">
        <p14:creationId xmlns:p14="http://schemas.microsoft.com/office/powerpoint/2010/main" val="912379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1447800" y="57150"/>
            <a:ext cx="7543800" cy="3505200"/>
          </a:xfrm>
        </p:spPr>
        <p:txBody>
          <a:bodyPr/>
          <a:lstStyle/>
          <a:p>
            <a:r>
              <a:rPr lang="en-US" sz="1600" dirty="0"/>
              <a:t>What is the market share between EV models?</a:t>
            </a: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6558473B-A0ED-2D6B-EEB7-68A5FFB0D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742950"/>
            <a:ext cx="616077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311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1447800" y="57150"/>
            <a:ext cx="7543800" cy="3505200"/>
          </a:xfrm>
        </p:spPr>
        <p:txBody>
          <a:bodyPr/>
          <a:lstStyle/>
          <a:p>
            <a:r>
              <a:rPr lang="en-US" sz="1600" dirty="0"/>
              <a:t>What is the market share between EV models?</a:t>
            </a: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6558473B-A0ED-2D6B-EEB7-68A5FFB0D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742950"/>
            <a:ext cx="6160770" cy="44005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0409B8-C34E-1F06-8191-B8A040D2A0C7}"/>
              </a:ext>
            </a:extLst>
          </p:cNvPr>
          <p:cNvSpPr txBox="1"/>
          <p:nvPr/>
        </p:nvSpPr>
        <p:spPr>
          <a:xfrm>
            <a:off x="3352800" y="1148030"/>
            <a:ext cx="5638800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0" i="0" dirty="0">
                <a:effectLst/>
                <a:latin typeface="gg sans"/>
              </a:rPr>
              <a:t>The market share of EV models shows that the Model Y leads with 37,007 units, followed by the Model 3 with 30,149 units, and the Leaf with 13,356 units. Other notable models include the Model S with 7,730 units and the Bolt EV with 6,935 units, highlighting the dominance of Tesla in the electric vehicle market.</a:t>
            </a:r>
          </a:p>
        </p:txBody>
      </p:sp>
    </p:spTree>
    <p:extLst>
      <p:ext uri="{BB962C8B-B14F-4D97-AF65-F5344CB8AC3E}">
        <p14:creationId xmlns:p14="http://schemas.microsoft.com/office/powerpoint/2010/main" val="848506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/>
              <a:t>Thank You 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7E7B7E-3EF1-45A0-990E-8C3115369095}"/>
              </a:ext>
            </a:extLst>
          </p:cNvPr>
          <p:cNvSpPr txBox="1"/>
          <p:nvPr/>
        </p:nvSpPr>
        <p:spPr>
          <a:xfrm>
            <a:off x="3669894" y="-307777"/>
            <a:ext cx="1804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© Templateswise.com</a:t>
            </a:r>
          </a:p>
        </p:txBody>
      </p:sp>
    </p:spTree>
    <p:extLst>
      <p:ext uri="{BB962C8B-B14F-4D97-AF65-F5344CB8AC3E}">
        <p14:creationId xmlns:p14="http://schemas.microsoft.com/office/powerpoint/2010/main" val="4148444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7150"/>
            <a:ext cx="6829002" cy="857250"/>
          </a:xfrm>
        </p:spPr>
        <p:txBody>
          <a:bodyPr>
            <a:normAutofit/>
          </a:bodyPr>
          <a:lstStyle/>
          <a:p>
            <a:r>
              <a:rPr lang="en-US" dirty="0"/>
              <a:t>Topics of Analysis: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1625600" y="927100"/>
            <a:ext cx="7518400" cy="3930650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sz="1600" dirty="0"/>
              <a:t>How is the distribution of electric vehicles (EVs) across different counties and cities?</a:t>
            </a:r>
          </a:p>
          <a:p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/>
              <a:t>What are the most popular makes and models of EVs?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/>
              <a:t>Which electric vehicle types (BEV or PHEV) are most popular?</a:t>
            </a:r>
          </a:p>
          <a:p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/>
              <a:t>What is the distribution of EVs through the years?</a:t>
            </a:r>
          </a:p>
          <a:p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/>
              <a:t>What is the distribution of electric range of vehicles preferred?</a:t>
            </a:r>
          </a:p>
          <a:p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/>
              <a:t>What is the market share between EV models?</a:t>
            </a:r>
            <a:endParaRPr lang="el-GR" sz="1600" dirty="0"/>
          </a:p>
          <a:p>
            <a:pPr marL="285750" indent="-285750">
              <a:buFontTx/>
              <a:buChar char="-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98454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1219200" y="133350"/>
            <a:ext cx="7543800" cy="3505200"/>
          </a:xfrm>
        </p:spPr>
        <p:txBody>
          <a:bodyPr/>
          <a:lstStyle/>
          <a:p>
            <a:r>
              <a:rPr lang="en-US" sz="1600" dirty="0"/>
              <a:t>How is the distribution of electric vehicles (EVs) across different counties and cities?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908211-3318-C505-9240-D5522374D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324" y="590550"/>
            <a:ext cx="2627970" cy="22763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84A5A4-3C0D-4CDE-9CDB-327302050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618" y="2884646"/>
            <a:ext cx="2587382" cy="22794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49F7CE0-8F5E-AE6F-4864-81EFBA8A8209}"/>
              </a:ext>
            </a:extLst>
          </p:cNvPr>
          <p:cNvSpPr txBox="1"/>
          <p:nvPr/>
        </p:nvSpPr>
        <p:spPr>
          <a:xfrm>
            <a:off x="1449509" y="1330226"/>
            <a:ext cx="4495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As you can see in the graphs, there is a clear trend in the distribution of electric vehicles (EVs) across Washington State, with a notable concentration in larger cities and urban centers.</a:t>
            </a:r>
          </a:p>
          <a:p>
            <a:endParaRPr lang="en-US" sz="1600" dirty="0"/>
          </a:p>
          <a:p>
            <a:r>
              <a:rPr lang="en-US" sz="1600" dirty="0"/>
              <a:t>This insight underscores the importance of targeted infrastructure development and awareness campaigns to further promote EV adoption in diverse geographic areas.</a:t>
            </a:r>
            <a:endParaRPr lang="el-GR" sz="1600" dirty="0"/>
          </a:p>
        </p:txBody>
      </p:sp>
    </p:spTree>
    <p:extLst>
      <p:ext uri="{BB962C8B-B14F-4D97-AF65-F5344CB8AC3E}">
        <p14:creationId xmlns:p14="http://schemas.microsoft.com/office/powerpoint/2010/main" val="195140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1524000" y="133350"/>
            <a:ext cx="7543800" cy="3505200"/>
          </a:xfrm>
        </p:spPr>
        <p:txBody>
          <a:bodyPr/>
          <a:lstStyle/>
          <a:p>
            <a:r>
              <a:rPr lang="en-US" sz="1600" dirty="0"/>
              <a:t>What are the most popular makes and models of EVs?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877623-6945-CCE4-A7A6-7CE5D01FE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819150"/>
            <a:ext cx="7620000" cy="416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129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1524000" y="133350"/>
            <a:ext cx="7543800" cy="3505200"/>
          </a:xfrm>
        </p:spPr>
        <p:txBody>
          <a:bodyPr/>
          <a:lstStyle/>
          <a:p>
            <a:r>
              <a:rPr lang="en-US" sz="1600" dirty="0"/>
              <a:t>What are the most popular makes and models of EVs?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877623-6945-CCE4-A7A6-7CE5D01FE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819150"/>
            <a:ext cx="7620000" cy="416759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AA618F5-3998-75BC-A8C7-00C87EE38C6B}"/>
              </a:ext>
            </a:extLst>
          </p:cNvPr>
          <p:cNvSpPr txBox="1"/>
          <p:nvPr/>
        </p:nvSpPr>
        <p:spPr>
          <a:xfrm>
            <a:off x="2514600" y="1276350"/>
            <a:ext cx="4953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effectLst/>
                <a:latin typeface="gg sans"/>
              </a:rPr>
              <a:t>Here we see that Tesla is the leading manufacturer in electric vehicles within Washington State, with an impressive 80k registered cars.</a:t>
            </a:r>
          </a:p>
          <a:p>
            <a:endParaRPr lang="en-US" sz="1600" b="0" i="0" dirty="0">
              <a:effectLst/>
              <a:latin typeface="gg sans"/>
            </a:endParaRPr>
          </a:p>
          <a:p>
            <a:r>
              <a:rPr lang="en-US" sz="1600" b="0" i="0" dirty="0">
                <a:effectLst/>
                <a:latin typeface="gg sans"/>
              </a:rPr>
              <a:t>Following Tesla, Nissan and Chevrolet hold the next positions with approximately 15k registrations each, showcasing a clear dominance of Tesla in the market.</a:t>
            </a:r>
            <a:endParaRPr lang="el-GR" sz="1600" dirty="0"/>
          </a:p>
        </p:txBody>
      </p:sp>
    </p:spTree>
    <p:extLst>
      <p:ext uri="{BB962C8B-B14F-4D97-AF65-F5344CB8AC3E}">
        <p14:creationId xmlns:p14="http://schemas.microsoft.com/office/powerpoint/2010/main" val="3472424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1447800" y="133350"/>
            <a:ext cx="7543800" cy="3505200"/>
          </a:xfrm>
        </p:spPr>
        <p:txBody>
          <a:bodyPr/>
          <a:lstStyle/>
          <a:p>
            <a:r>
              <a:rPr lang="en-US" sz="1600" dirty="0"/>
              <a:t>Which electric vehicle types (BEV or PHEV) are most popular?</a:t>
            </a:r>
          </a:p>
          <a:p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05DC59-E5AD-95D4-961A-916EF6887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1200150"/>
            <a:ext cx="3048002" cy="295822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3849E9-6465-B485-3579-3C6989473CEE}"/>
              </a:ext>
            </a:extLst>
          </p:cNvPr>
          <p:cNvSpPr txBox="1"/>
          <p:nvPr/>
        </p:nvSpPr>
        <p:spPr>
          <a:xfrm>
            <a:off x="914400" y="1733550"/>
            <a:ext cx="487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Among electric vehicle types, Battery Electric Vehicles (BEVs) significantly outpace Plug-in Hybrid Electric Vehicles (PHEVs) in popularity, with approximately 140,000 registrations in Washington State compared to nearly 40,000 PHEVs. This data reflects a clear preference for BEVs over PHEVs in the region.</a:t>
            </a:r>
            <a:endParaRPr lang="el-GR" sz="1600" dirty="0"/>
          </a:p>
        </p:txBody>
      </p:sp>
    </p:spTree>
    <p:extLst>
      <p:ext uri="{BB962C8B-B14F-4D97-AF65-F5344CB8AC3E}">
        <p14:creationId xmlns:p14="http://schemas.microsoft.com/office/powerpoint/2010/main" val="4068544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1524000" y="133350"/>
            <a:ext cx="7543800" cy="3505200"/>
          </a:xfrm>
        </p:spPr>
        <p:txBody>
          <a:bodyPr/>
          <a:lstStyle/>
          <a:p>
            <a:r>
              <a:rPr lang="en-US" sz="1600" dirty="0"/>
              <a:t>What is the distribution of EVs through the years?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1112DA-EF52-FC17-17BC-77C6CB1DA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99" y="819150"/>
            <a:ext cx="8236202" cy="38998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80ACB4B-6108-A01B-0CEE-420C5346A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99" y="585123"/>
            <a:ext cx="8601146" cy="413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326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1524000" y="133350"/>
            <a:ext cx="7543800" cy="3505200"/>
          </a:xfrm>
        </p:spPr>
        <p:txBody>
          <a:bodyPr/>
          <a:lstStyle/>
          <a:p>
            <a:r>
              <a:rPr lang="en-US" sz="1600" dirty="0"/>
              <a:t>What is the distribution of EVs through the years?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1112DA-EF52-FC17-17BC-77C6CB1DA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99" y="819150"/>
            <a:ext cx="8236202" cy="38998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80ACB4B-6108-A01B-0CEE-420C5346A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99" y="585123"/>
            <a:ext cx="8601146" cy="41388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C448B4F-8525-E15F-235D-9BF2FFABA04D}"/>
              </a:ext>
            </a:extLst>
          </p:cNvPr>
          <p:cNvSpPr txBox="1"/>
          <p:nvPr/>
        </p:nvSpPr>
        <p:spPr>
          <a:xfrm>
            <a:off x="2895600" y="1279242"/>
            <a:ext cx="5638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The distribution of EVs through the years shows a remarkable trend of exponential growth in registrations YoY. This signifies a significant and ongoing shift towards electric vehicle adoption, reflecting increasing interest and investment in sustainable transportation options.</a:t>
            </a:r>
            <a:endParaRPr lang="el-GR" sz="1800" dirty="0"/>
          </a:p>
        </p:txBody>
      </p:sp>
    </p:spTree>
    <p:extLst>
      <p:ext uri="{BB962C8B-B14F-4D97-AF65-F5344CB8AC3E}">
        <p14:creationId xmlns:p14="http://schemas.microsoft.com/office/powerpoint/2010/main" val="1987952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1524000" y="57150"/>
            <a:ext cx="7543800" cy="3505200"/>
          </a:xfrm>
        </p:spPr>
        <p:txBody>
          <a:bodyPr/>
          <a:lstStyle/>
          <a:p>
            <a:r>
              <a:rPr lang="en-US" sz="1600" dirty="0"/>
              <a:t>What is the distribution of electric range of vehicles preferred?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891F60-B03C-1092-2774-59B5344EC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47" y="895350"/>
            <a:ext cx="8746906" cy="3962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79EF65E-D25C-36AC-FA28-9F3243AF7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36" y="728102"/>
            <a:ext cx="8945453" cy="41296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DCD5C8-6720-6354-4CFC-1F3960B7F2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47423"/>
            <a:ext cx="9144000" cy="421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710685"/>
      </p:ext>
    </p:extLst>
  </p:cSld>
  <p:clrMapOvr>
    <a:masterClrMapping/>
  </p:clrMapOvr>
</p:sld>
</file>

<file path=ppt/theme/theme1.xml><?xml version="1.0" encoding="utf-8"?>
<a:theme xmlns:a="http://schemas.openxmlformats.org/drawingml/2006/main" name="1985">
  <a:themeElements>
    <a:clrScheme name="Custom 14">
      <a:dk1>
        <a:srgbClr val="494C4F"/>
      </a:dk1>
      <a:lt1>
        <a:srgbClr val="FFFFFF"/>
      </a:lt1>
      <a:dk2>
        <a:srgbClr val="494C4F"/>
      </a:dk2>
      <a:lt2>
        <a:srgbClr val="F2F3F8"/>
      </a:lt2>
      <a:accent1>
        <a:srgbClr val="ED5463"/>
      </a:accent1>
      <a:accent2>
        <a:srgbClr val="FB6E52"/>
      </a:accent2>
      <a:accent3>
        <a:srgbClr val="FFCE54"/>
      </a:accent3>
      <a:accent4>
        <a:srgbClr val="A1D469"/>
      </a:accent4>
      <a:accent5>
        <a:srgbClr val="49CFAE"/>
      </a:accent5>
      <a:accent6>
        <a:srgbClr val="4FC1E9"/>
      </a:accent6>
      <a:hlink>
        <a:srgbClr val="4FC1E9"/>
      </a:hlink>
      <a:folHlink>
        <a:srgbClr val="49CF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135.potx" id="{394B59D1-94A6-4D8A-B6AF-82CC66F27975}" vid="{B54D018F-351F-4D5C-8578-EA7920CF0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3135</Template>
  <TotalTime>130</TotalTime>
  <Words>521</Words>
  <Application>Microsoft Office PowerPoint</Application>
  <PresentationFormat>On-screen Show (16:9)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gg sans</vt:lpstr>
      <vt:lpstr>1985</vt:lpstr>
      <vt:lpstr>Electric Vehicles in Washington</vt:lpstr>
      <vt:lpstr>Topics of Analysis: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 Vehicles in Washington</dc:title>
  <dc:creator>Andreas Katsaros</dc:creator>
  <cp:lastModifiedBy>Andreas Katsaros</cp:lastModifiedBy>
  <cp:revision>9</cp:revision>
  <dcterms:created xsi:type="dcterms:W3CDTF">2024-05-08T12:43:58Z</dcterms:created>
  <dcterms:modified xsi:type="dcterms:W3CDTF">2024-05-19T17:29:27Z</dcterms:modified>
</cp:coreProperties>
</file>