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F1D9-B490-6D4C-9BF0-71C9BAE93838}" type="datetimeFigureOut">
              <a:rPr lang="en-US" smtClean="0"/>
              <a:t>2015-03-05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CE90-068D-1340-B073-4CD9125F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cebook.com/groups/gutencode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ociti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96966" y="1840107"/>
            <a:ext cx="4150069" cy="3177786"/>
            <a:chOff x="2496966" y="1408231"/>
            <a:chExt cx="4150069" cy="3177786"/>
          </a:xfrm>
        </p:grpSpPr>
        <p:pic>
          <p:nvPicPr>
            <p:cNvPr id="4" name="Picture 3" descr="fat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737" y="1408231"/>
              <a:ext cx="1768767" cy="24257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496966" y="4062797"/>
              <a:ext cx="415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Intro to Web Applications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76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3200" b="1" dirty="0" smtClean="0"/>
              <a:t>Learning to build dynamic websites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Static websites:</a:t>
            </a:r>
            <a:r>
              <a:rPr lang="en-US" sz="2200" dirty="0" smtClean="0"/>
              <a:t> write it once and it stays that way</a:t>
            </a:r>
            <a:endParaRPr lang="en-US" sz="2200" b="1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Dynamic websites: </a:t>
            </a:r>
            <a:r>
              <a:rPr lang="en-US" sz="2200" dirty="0" smtClean="0"/>
              <a:t>constantly change with new information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People connect and share content</a:t>
            </a:r>
          </a:p>
          <a:p>
            <a:r>
              <a:rPr lang="en-US" sz="2200" dirty="0" smtClean="0"/>
              <a:t>Sellers create and list products</a:t>
            </a:r>
          </a:p>
          <a:p>
            <a:r>
              <a:rPr lang="en-US" sz="2200" dirty="0" smtClean="0"/>
              <a:t>Artists craft and share music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Examples of a dynamic website, or web application include: Amazon, Facebook, Twitter, etc. </a:t>
            </a:r>
            <a:endParaRPr lang="en-US" sz="2200" dirty="0"/>
          </a:p>
        </p:txBody>
      </p:sp>
      <p:pic>
        <p:nvPicPr>
          <p:cNvPr id="8" name="Picture 7" descr="gut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0" y="6096826"/>
            <a:ext cx="1394089" cy="7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3200" b="1" dirty="0" smtClean="0"/>
              <a:t>What are we building?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Lesson 1: </a:t>
            </a:r>
            <a:r>
              <a:rPr lang="en-US" sz="2200" dirty="0" smtClean="0"/>
              <a:t>Your personal web page. </a:t>
            </a:r>
          </a:p>
          <a:p>
            <a:r>
              <a:rPr lang="en-US" sz="2200" dirty="0" smtClean="0"/>
              <a:t>It can be a resume or something more.</a:t>
            </a:r>
          </a:p>
          <a:p>
            <a:r>
              <a:rPr lang="en-US" sz="2200" dirty="0" smtClean="0"/>
              <a:t>It’s a static page. You need to edit the code to update it.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Lesson 2:</a:t>
            </a:r>
            <a:r>
              <a:rPr lang="en-US" sz="2200" dirty="0" smtClean="0"/>
              <a:t> Personal web page </a:t>
            </a:r>
            <a:r>
              <a:rPr lang="en-US" sz="2200" i="1" dirty="0" smtClean="0"/>
              <a:t>service</a:t>
            </a:r>
            <a:endParaRPr lang="en-US" sz="2200" dirty="0" smtClean="0"/>
          </a:p>
          <a:p>
            <a:r>
              <a:rPr lang="en-US" sz="2200" dirty="0" smtClean="0"/>
              <a:t>Your friends can create an account and set their own pages</a:t>
            </a:r>
          </a:p>
          <a:p>
            <a:r>
              <a:rPr lang="en-US" sz="2200" dirty="0" smtClean="0"/>
              <a:t>The pages are now </a:t>
            </a:r>
            <a:r>
              <a:rPr lang="en-US" sz="2200" i="1" dirty="0" smtClean="0"/>
              <a:t>dynamic</a:t>
            </a:r>
            <a:r>
              <a:rPr lang="en-US" sz="2200" dirty="0" smtClean="0"/>
              <a:t>. You edit via an interface.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Lesson 3: </a:t>
            </a:r>
            <a:r>
              <a:rPr lang="en-US" sz="2200" dirty="0" smtClean="0"/>
              <a:t>Connect the pages, a social network</a:t>
            </a:r>
          </a:p>
          <a:p>
            <a:r>
              <a:rPr lang="en-US" sz="2200" dirty="0" smtClean="0"/>
              <a:t>Create a news feed and add relationships between pages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gut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0" y="6096826"/>
            <a:ext cx="1394089" cy="7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8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3200" b="1" dirty="0" smtClean="0"/>
              <a:t>Course philosophy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Learning to code is not hard, just avoid the traps</a:t>
            </a:r>
          </a:p>
          <a:p>
            <a:r>
              <a:rPr lang="en-US" sz="2200" dirty="0" smtClean="0"/>
              <a:t>Setting up your environment</a:t>
            </a:r>
          </a:p>
          <a:p>
            <a:r>
              <a:rPr lang="en-US" sz="2200" dirty="0" smtClean="0"/>
              <a:t>Hitting bad bugs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No syntax, just concepts. Not means, just ends. 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Always focus on making your idea.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Once you have a basic framework to work with, you can learn the rest by yourself.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8" name="Picture 7" descr="gut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0" y="6096826"/>
            <a:ext cx="1394089" cy="7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3200" b="1" dirty="0" smtClean="0"/>
              <a:t>Let’s set some expectations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This is (mostly) a one man show. </a:t>
            </a:r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Please be respectful on capacity.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You need to try problem-solving by yourself first.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Stay focused in the class. Stay off Facebook.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Help those beside you.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8" name="Picture 7" descr="gut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0" y="6096826"/>
            <a:ext cx="1394089" cy="7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0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5970" y="3105835"/>
            <a:ext cx="457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That was crazy right?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59108" y="3761204"/>
            <a:ext cx="162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recap…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9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3200" b="1" dirty="0" smtClean="0"/>
              <a:t>Let’s set some expectations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This is (mostly) a one man show. </a:t>
            </a:r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Please be respectful on capacity.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You need to try problem-solving by yourself first.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Stay focused in the class. Stay off Facebook.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Help those beside you.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8" name="Picture 7" descr="gut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0" y="6096826"/>
            <a:ext cx="1394089" cy="76117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0005" y="6263697"/>
            <a:ext cx="7140310" cy="504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rgbClr val="7F7F7F"/>
                </a:solidFill>
              </a:rPr>
              <a:t>Image credits to </a:t>
            </a:r>
            <a:r>
              <a:rPr lang="en-US" sz="1400" dirty="0" err="1" smtClean="0">
                <a:solidFill>
                  <a:srgbClr val="7F7F7F"/>
                </a:solidFill>
              </a:rPr>
              <a:t>Codecademy</a:t>
            </a:r>
            <a:r>
              <a:rPr lang="en-US" sz="1400" dirty="0" smtClean="0">
                <a:solidFill>
                  <a:srgbClr val="7F7F7F"/>
                </a:solidFill>
              </a:rPr>
              <a:t> (http://</a:t>
            </a:r>
            <a:r>
              <a:rPr lang="en-US" sz="1400" dirty="0" err="1" smtClean="0">
                <a:solidFill>
                  <a:srgbClr val="7F7F7F"/>
                </a:solidFill>
              </a:rPr>
              <a:t>codecademy.com</a:t>
            </a:r>
            <a:r>
              <a:rPr lang="en-US" sz="1400" dirty="0" smtClean="0">
                <a:solidFill>
                  <a:srgbClr val="7F7F7F"/>
                </a:solidFill>
              </a:rPr>
              <a:t>/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8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3200" b="1" dirty="0" smtClean="0"/>
              <a:t>Next steps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Join the Facebook group: </a:t>
            </a:r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https://www.facebook.com/groups/gutencode/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Introduce yourself: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Major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Why did you join this class? Do you want to build something? Share it with us </a:t>
            </a:r>
            <a:r>
              <a:rPr lang="en-US" sz="2200" dirty="0" smtClean="0">
                <a:sym typeface="Wingdings"/>
              </a:rPr>
              <a:t>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ym typeface="Wingdings"/>
            </a:endParaRPr>
          </a:p>
          <a:p>
            <a:pPr marL="0" indent="0">
              <a:buNone/>
            </a:pPr>
            <a:r>
              <a:rPr lang="en-US" sz="2200" dirty="0" smtClean="0">
                <a:sym typeface="Wingdings"/>
              </a:rPr>
              <a:t>Use the group to ask questions, share ideas, discuss lessons</a:t>
            </a:r>
            <a:endParaRPr lang="en-US" sz="2200" dirty="0" smtClean="0"/>
          </a:p>
        </p:txBody>
      </p:sp>
      <p:pic>
        <p:nvPicPr>
          <p:cNvPr id="8" name="Picture 7" descr="gut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0" y="6096826"/>
            <a:ext cx="1394089" cy="7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3200" b="1" dirty="0" smtClean="0"/>
              <a:t>Use what you learned today to create your own page and win a </a:t>
            </a:r>
            <a:r>
              <a:rPr lang="en-US" sz="3200" b="1" dirty="0" err="1" smtClean="0"/>
              <a:t>ChromeCast</a:t>
            </a:r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71418" cy="40490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Update the design to fit your needs.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Upload your page to </a:t>
            </a:r>
            <a:r>
              <a:rPr lang="en-US" sz="2200" dirty="0" smtClean="0">
                <a:hlinkClick r:id="rId2"/>
              </a:rPr>
              <a:t>http://neocities.org/</a:t>
            </a:r>
            <a:r>
              <a:rPr lang="en-US" sz="2200" dirty="0" smtClean="0"/>
              <a:t>. Share with us either the link or a screenshot.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The page with the most likes wins!</a:t>
            </a:r>
          </a:p>
        </p:txBody>
      </p:sp>
      <p:pic>
        <p:nvPicPr>
          <p:cNvPr id="8" name="Picture 7" descr="gut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0" y="6096826"/>
            <a:ext cx="1394089" cy="761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048" y="2228306"/>
            <a:ext cx="3168752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421</Words>
  <Application>Microsoft Macintosh PowerPoint</Application>
  <PresentationFormat>On-screen Show (4:3)</PresentationFormat>
  <Paragraphs>65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Learning to build dynamic websites</vt:lpstr>
      <vt:lpstr>What are we building?</vt:lpstr>
      <vt:lpstr>Course philosophy</vt:lpstr>
      <vt:lpstr>Let’s set some expectations</vt:lpstr>
      <vt:lpstr>PowerPoint Presentation</vt:lpstr>
      <vt:lpstr>Let’s set some expectations</vt:lpstr>
      <vt:lpstr>Next steps</vt:lpstr>
      <vt:lpstr>Use what you learned today to create your own page and win a ChromeCast!</vt:lpstr>
    </vt:vector>
  </TitlesOfParts>
  <Company>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Tsurkan</dc:creator>
  <cp:lastModifiedBy>Artur Tsurkan</cp:lastModifiedBy>
  <cp:revision>4</cp:revision>
  <dcterms:created xsi:type="dcterms:W3CDTF">2015-03-05T20:37:58Z</dcterms:created>
  <dcterms:modified xsi:type="dcterms:W3CDTF">2015-03-05T21:11:35Z</dcterms:modified>
</cp:coreProperties>
</file>