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8" r:id="rId4"/>
    <p:sldId id="260" r:id="rId5"/>
    <p:sldId id="270" r:id="rId6"/>
    <p:sldId id="271" r:id="rId7"/>
    <p:sldId id="261" r:id="rId8"/>
    <p:sldId id="267" r:id="rId9"/>
    <p:sldId id="266" r:id="rId10"/>
    <p:sldId id="27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18" autoAdjust="0"/>
  </p:normalViewPr>
  <p:slideViewPr>
    <p:cSldViewPr>
      <p:cViewPr>
        <p:scale>
          <a:sx n="75" d="100"/>
          <a:sy n="75" d="100"/>
        </p:scale>
        <p:origin x="-54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8AC2A-981E-43FA-BADE-9B876C4BFF68}" type="datetimeFigureOut">
              <a:rPr lang="en-US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E77DA-777C-486E-8558-2200DFDE26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8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נדהמנו</a:t>
            </a:r>
            <a:r>
              <a:rPr lang="he-IL" baseline="0" dirty="0" smtClean="0"/>
              <a:t> לגלות שאנשים משאירים את הסיסמאות שלהם שמורות במחשבי מעבדת 424, ולכן החלטנו לעשות את העבודה על ניתוח של מאגר סיסמאות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11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חברת </a:t>
            </a:r>
            <a:r>
              <a:rPr lang="en-US" dirty="0" smtClean="0"/>
              <a:t>SPLASHDATA</a:t>
            </a:r>
            <a:r>
              <a:rPr lang="en-US" baseline="0" dirty="0" smtClean="0"/>
              <a:t> </a:t>
            </a:r>
            <a:r>
              <a:rPr lang="he-IL" baseline="0" dirty="0" smtClean="0"/>
              <a:t> בעלת מוצר לניהול סיסמאות מנהלת סטטיסטיקה שנתית של הסיסמאות הגרועות ביותר.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דגימה בלבד – המידע המלא היה בתשלום.</a:t>
            </a:r>
          </a:p>
          <a:p>
            <a:pPr algn="r" rtl="1"/>
            <a:r>
              <a:rPr lang="he-IL" dirty="0" smtClean="0"/>
              <a:t>אחד המקורות הטובים ביותר ב-</a:t>
            </a:r>
            <a:r>
              <a:rPr lang="en-US" dirty="0" smtClean="0"/>
              <a:t>BRUTEFORCE</a:t>
            </a:r>
            <a:r>
              <a:rPr lang="he-IL" dirty="0" smtClean="0"/>
              <a:t>, לפחות בארגונים החוקיים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7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6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3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0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E77DA-777C-486E-8558-2200DFDE26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witterevolutions.com/bgs/matri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1073" y="-400050"/>
            <a:ext cx="10429873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00150"/>
            <a:ext cx="6019800" cy="1102519"/>
          </a:xfr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Hackers Creed</a:t>
            </a:r>
            <a:endParaRPr lang="en-US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8" descr="http://expenseasteak.com/images/cursor_blink.gif"/>
          <p:cNvPicPr>
            <a:picLocks noChangeAspect="1" noChangeArrowheads="1" noCrop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67500" y="1504950"/>
            <a:ext cx="4191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1600" y="2495550"/>
            <a:ext cx="6019800" cy="360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2507218"/>
            <a:ext cx="4411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how to keep your password safe?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533400" y="-19050"/>
            <a:ext cx="8229600" cy="857250"/>
          </a:xfrm>
        </p:spPr>
        <p:txBody>
          <a:bodyPr>
            <a:normAutofit/>
          </a:bodyPr>
          <a:lstStyle/>
          <a:p>
            <a:r>
              <a:rPr lang="he-IL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תחילת רצפים בולטים לאורך הסיסמה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4837"/>
            <a:ext cx="9077325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3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A</a:t>
            </a:r>
            <a:r>
              <a:rPr lang="en-US" sz="2800" dirty="0" smtClean="0"/>
              <a:t>verage user uses about 500 password protected services</a:t>
            </a: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About 10 of the passwords are unique</a:t>
            </a: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More then 70% are 5 years old</a:t>
            </a:r>
            <a:endParaRPr lang="he-IL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90% can be hacked in 6 hours</a:t>
            </a:r>
            <a:endParaRPr lang="he-IL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Passwords are the most popular way to steal identity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857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bit about passwords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19" b="100000" l="1608" r="987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1696369"/>
            <a:ext cx="2581275" cy="194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0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splashdata worst passwords 201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www.teamsid.com/wp-content/uploads/2015/09/WorstPasswords-20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35" y="160338"/>
            <a:ext cx="7152165" cy="47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84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2 million passwords from DAZZLEPOD</a:t>
            </a:r>
            <a:endParaRPr lang="he-IL" dirty="0" smtClean="0"/>
          </a:p>
          <a:p>
            <a:pPr algn="l"/>
            <a:r>
              <a:rPr lang="en-US" dirty="0" smtClean="0"/>
              <a:t>O</a:t>
            </a:r>
            <a:r>
              <a:rPr lang="en-US" dirty="0" smtClean="0"/>
              <a:t>ne of the most useful </a:t>
            </a:r>
            <a:r>
              <a:rPr lang="en-US" dirty="0" err="1" smtClean="0"/>
              <a:t>datasources</a:t>
            </a:r>
            <a:r>
              <a:rPr lang="en-US" dirty="0" smtClean="0"/>
              <a:t> for </a:t>
            </a:r>
            <a:r>
              <a:rPr lang="en-US" dirty="0" err="1" smtClean="0"/>
              <a:t>bruteforce</a:t>
            </a:r>
            <a:endParaRPr lang="he-IL" dirty="0" smtClean="0"/>
          </a:p>
          <a:p>
            <a:pPr algn="l"/>
            <a:r>
              <a:rPr lang="en-US" dirty="0" smtClean="0"/>
              <a:t>All of the password are on English</a:t>
            </a:r>
            <a:endParaRPr lang="en-US" dirty="0"/>
          </a:p>
        </p:txBody>
      </p:sp>
      <p:pic>
        <p:nvPicPr>
          <p:cNvPr id="4" name="Picture 2" descr="microsoft research case using shitt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86150"/>
            <a:ext cx="4381500" cy="198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encrypted-tbn3.gstatic.com/images?q=tbn:ANd9GcRBJLhOXHEg1Ozp6OR_7mAe9TptEJ9kA_k3rp1z6yzSuRkQb6nPf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09750"/>
            <a:ext cx="3723513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34444" y="1158478"/>
            <a:ext cx="3157156" cy="33944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dirty="0" smtClean="0"/>
              <a:t>ארוך וחד </a:t>
            </a:r>
            <a:r>
              <a:rPr lang="he-IL" dirty="0" err="1" smtClean="0"/>
              <a:t>מימדי</a:t>
            </a:r>
            <a:endParaRPr lang="he-IL" dirty="0" smtClean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he-IL" dirty="0" smtClean="0"/>
              <a:t>מלוכלך</a:t>
            </a:r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he-IL" dirty="0" smtClean="0"/>
              <a:t>נטול הקשר</a:t>
            </a:r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בעיות ותועלות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234678"/>
            <a:ext cx="3429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he-IL" dirty="0" smtClean="0"/>
              <a:t>תוכן ותבניות</a:t>
            </a:r>
          </a:p>
          <a:p>
            <a:pPr marL="0" indent="0" algn="ctr" rtl="1">
              <a:buNone/>
            </a:pPr>
            <a:endParaRPr lang="he-IL" dirty="0" smtClean="0"/>
          </a:p>
          <a:p>
            <a:pPr marL="0" indent="0" algn="ctr" rtl="1">
              <a:buNone/>
            </a:pPr>
            <a:r>
              <a:rPr lang="he-IL" dirty="0" smtClean="0"/>
              <a:t>מגוון</a:t>
            </a:r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r>
              <a:rPr lang="he-IL" dirty="0"/>
              <a:t>מידע רב אודות שכיחות יחסית</a:t>
            </a:r>
          </a:p>
          <a:p>
            <a:pPr marL="0" indent="0" algn="ctr" rtl="1">
              <a:buNone/>
            </a:pPr>
            <a:endParaRPr lang="he-IL" dirty="0"/>
          </a:p>
          <a:p>
            <a:pPr marL="0" indent="0" algn="ctr" rtl="1">
              <a:buNone/>
            </a:pPr>
            <a:endParaRPr lang="he-IL" dirty="0" smtClean="0"/>
          </a:p>
          <a:p>
            <a:pPr marL="0" indent="0" algn="ctr" rtl="1">
              <a:buNone/>
            </a:pPr>
            <a:endParaRPr lang="he-IL" dirty="0" smtClean="0"/>
          </a:p>
          <a:p>
            <a:pPr marL="0" indent="0" algn="ct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7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pengine.com/unmasked/assets/images/header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1380"/>
            <a:ext cx="8316273" cy="487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705600" y="57150"/>
            <a:ext cx="1905000" cy="19831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3486150"/>
            <a:ext cx="16002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514600" y="1200150"/>
            <a:ext cx="1143000" cy="533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81450" y="323850"/>
            <a:ext cx="285750" cy="1181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24600" y="1389665"/>
            <a:ext cx="381000" cy="650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19914" y="3459843"/>
            <a:ext cx="16002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509986" y="819150"/>
            <a:ext cx="662214" cy="552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010400" y="2570765"/>
            <a:ext cx="1219200" cy="20583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2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6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ניקיון מידע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הוצאת שורות שבורות / מעורבבות</a:t>
            </a:r>
          </a:p>
          <a:p>
            <a:pPr algn="r" rtl="1"/>
            <a:r>
              <a:rPr lang="he-IL" dirty="0" smtClean="0"/>
              <a:t>טיפול בתווים מיוחדים ( ' </a:t>
            </a:r>
            <a:r>
              <a:rPr lang="en-US" dirty="0" smtClean="0"/>
              <a:t>,</a:t>
            </a:r>
            <a:r>
              <a:rPr lang="he-IL" dirty="0" smtClean="0"/>
              <a:t> ; ...)</a:t>
            </a:r>
          </a:p>
          <a:p>
            <a:pPr algn="just" rtl="1"/>
            <a:r>
              <a:rPr lang="he-IL" dirty="0" smtClean="0"/>
              <a:t>בחירה להתמקד בסיסמאות באורך 4-12 תווים </a:t>
            </a:r>
            <a:endParaRPr lang="en-US" dirty="0"/>
          </a:p>
        </p:txBody>
      </p:sp>
      <p:pic>
        <p:nvPicPr>
          <p:cNvPr id="1026" name="Picture 2" descr="http://gifstumblr.com/images/cleaning-footsteps_16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70796"/>
            <a:ext cx="3535908" cy="17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 how to choose password password lengt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3" r="1395"/>
          <a:stretch/>
        </p:blipFill>
        <p:spPr bwMode="auto">
          <a:xfrm>
            <a:off x="3612108" y="3179572"/>
            <a:ext cx="5189518" cy="120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114800" y="3028950"/>
            <a:ext cx="381000" cy="1817132"/>
            <a:chOff x="4114800" y="3028950"/>
            <a:chExt cx="381000" cy="18171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267200" y="3028950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14800" y="447675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27933" y="3028950"/>
            <a:ext cx="491867" cy="1791732"/>
            <a:chOff x="5527933" y="3028950"/>
            <a:chExt cx="491867" cy="179173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15000" y="3028950"/>
              <a:ext cx="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27933" y="4451350"/>
              <a:ext cx="49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8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4"/>
          <p:cNvPicPr/>
          <p:nvPr/>
        </p:nvPicPr>
        <p:blipFill rotWithShape="1">
          <a:blip r:embed="rId3" cstate="print"/>
          <a:srcRect l="23456" t="47628" r="24477" b="11451"/>
          <a:stretch/>
        </p:blipFill>
        <p:spPr bwMode="auto">
          <a:xfrm>
            <a:off x="381000" y="590550"/>
            <a:ext cx="8382000" cy="402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תמונה 4"/>
          <p:cNvPicPr/>
          <p:nvPr/>
        </p:nvPicPr>
        <p:blipFill rotWithShape="1">
          <a:blip r:embed="rId3" cstate="print"/>
          <a:srcRect l="23456" t="47628" r="24477" b="11451"/>
          <a:stretch/>
        </p:blipFill>
        <p:spPr bwMode="auto">
          <a:xfrm>
            <a:off x="4267199" y="1109988"/>
            <a:ext cx="4684699" cy="288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2308" b="2988"/>
          <a:stretch/>
        </p:blipFill>
        <p:spPr>
          <a:xfrm>
            <a:off x="0" y="1112697"/>
            <a:ext cx="4326724" cy="2877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2996" y="74336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 dirty="0"/>
              <a:t>Genesis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5203" y="74336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 dirty="0"/>
              <a:t>Password DB</a:t>
            </a:r>
          </a:p>
        </p:txBody>
      </p:sp>
    </p:spTree>
    <p:extLst>
      <p:ext uri="{BB962C8B-B14F-4D97-AF65-F5344CB8AC3E}">
        <p14:creationId xmlns:p14="http://schemas.microsoft.com/office/powerpoint/2010/main" val="20540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/>
          <a:lstStyle/>
          <a:p>
            <a:r>
              <a:rPr lang="he-IL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שכיחות תווים בסיסמאות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0276" y="1014413"/>
            <a:ext cx="10150476" cy="437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16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189</Words>
  <Application>Microsoft Office PowerPoint</Application>
  <PresentationFormat>On-screen Show (16:9)</PresentationFormat>
  <Paragraphs>49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Hackers Creed</vt:lpstr>
      <vt:lpstr>PowerPoint Presentation</vt:lpstr>
      <vt:lpstr>PowerPoint Presentation</vt:lpstr>
      <vt:lpstr>Dataset</vt:lpstr>
      <vt:lpstr>בעיות ותועלות</vt:lpstr>
      <vt:lpstr>PowerPoint Presentation</vt:lpstr>
      <vt:lpstr>ניקיון מידע</vt:lpstr>
      <vt:lpstr>PowerPoint Presentation</vt:lpstr>
      <vt:lpstr>שכיחות תווים בסיסמאות</vt:lpstr>
      <vt:lpstr>תחילת רצפים בולטים לאורך הסיסמה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המדריך לפורץ (או למנהל אבטחת מידע)</dc:title>
  <dc:creator>Dima Goldenberg</dc:creator>
  <cp:lastModifiedBy>Dima Goldenberg</cp:lastModifiedBy>
  <cp:revision>37</cp:revision>
  <dcterms:created xsi:type="dcterms:W3CDTF">2006-08-16T00:00:00Z</dcterms:created>
  <dcterms:modified xsi:type="dcterms:W3CDTF">2017-06-19T07:04:03Z</dcterms:modified>
</cp:coreProperties>
</file>