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60" r:id="rId5"/>
    <p:sldId id="270" r:id="rId6"/>
    <p:sldId id="261" r:id="rId7"/>
    <p:sldId id="273" r:id="rId8"/>
    <p:sldId id="267" r:id="rId9"/>
    <p:sldId id="266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18" autoAdjust="0"/>
  </p:normalViewPr>
  <p:slideViewPr>
    <p:cSldViewPr>
      <p:cViewPr>
        <p:scale>
          <a:sx n="75" d="100"/>
          <a:sy n="75" d="100"/>
        </p:scale>
        <p:origin x="-2580" y="-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AC2A-981E-43FA-BADE-9B876C4BFF68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77DA-777C-486E-8558-2200DFDE26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witterevolutions.com/bgs/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073" y="-400050"/>
            <a:ext cx="104298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00150"/>
            <a:ext cx="6019800" cy="1102519"/>
          </a:xfr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Hackers Creed</a:t>
            </a:r>
            <a:endParaRPr lang="en-US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8" descr="http://expenseasteak.com/images/cursor_blink.gif"/>
          <p:cNvPicPr>
            <a:picLocks noChangeAspect="1" noChangeArrowheads="1" noCrop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67500" y="1504950"/>
            <a:ext cx="419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495550"/>
            <a:ext cx="6019800" cy="36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507218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how to keep your password safe?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334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of common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subsequences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4837"/>
            <a:ext cx="9077325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3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Average user uses about 500 password protected services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About 10 of the passwords are unique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More then 70% are 5 years old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90% can be hacked in 6 hours</a:t>
            </a: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Passwords are the most popular way to steal identity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5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bit about passwords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19" b="100000" l="1608" r="98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696369"/>
            <a:ext cx="2581275" cy="19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0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plashdata worst passwords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teamsid.com/wp-content/uploads/2015/09/WorstPasswords-2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35" y="160338"/>
            <a:ext cx="7152165" cy="47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2 million passwords from DAZZLEPOD</a:t>
            </a:r>
            <a:endParaRPr lang="he-IL" dirty="0" smtClean="0"/>
          </a:p>
          <a:p>
            <a:pPr algn="l"/>
            <a:r>
              <a:rPr lang="en-US" dirty="0" smtClean="0"/>
              <a:t>One of the most useful </a:t>
            </a:r>
            <a:r>
              <a:rPr lang="en-US" dirty="0" err="1" smtClean="0"/>
              <a:t>datasources</a:t>
            </a:r>
            <a:r>
              <a:rPr lang="en-US" dirty="0" smtClean="0"/>
              <a:t> for </a:t>
            </a:r>
            <a:r>
              <a:rPr lang="en-US" dirty="0" err="1" smtClean="0"/>
              <a:t>bruteforce</a:t>
            </a:r>
            <a:endParaRPr lang="he-IL" dirty="0" smtClean="0"/>
          </a:p>
          <a:p>
            <a:pPr algn="l"/>
            <a:r>
              <a:rPr lang="en-US" dirty="0" smtClean="0"/>
              <a:t>All of the password are on English</a:t>
            </a:r>
            <a:endParaRPr lang="en-US" dirty="0"/>
          </a:p>
        </p:txBody>
      </p:sp>
      <p:pic>
        <p:nvPicPr>
          <p:cNvPr id="4" name="Picture 2" descr="microsoft research case using shitt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86150"/>
            <a:ext cx="4381500" cy="19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3.gstatic.com/images?q=tbn:ANd9GcRBJLhOXHEg1Ozp6OR_7mAe9TptEJ9kA_k3rp1z6yzSuRkQb6nP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09750"/>
            <a:ext cx="37235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34444" y="1158478"/>
            <a:ext cx="3157156" cy="3394472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en-US" dirty="0" smtClean="0"/>
              <a:t>Big, one </a:t>
            </a:r>
            <a:r>
              <a:rPr lang="en-US" dirty="0" err="1" smtClean="0"/>
              <a:t>dimentional</a:t>
            </a:r>
            <a:r>
              <a:rPr lang="en-US" dirty="0" smtClean="0"/>
              <a:t> data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Dirty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Out of Context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and Opportunities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234678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en-US" dirty="0" smtClean="0"/>
              <a:t>Content and Patterns</a:t>
            </a: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r>
              <a:rPr lang="en-US" dirty="0" smtClean="0"/>
              <a:t>Variety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en-US" dirty="0" smtClean="0"/>
              <a:t>Lots of data about frequencies</a:t>
            </a: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Cleanup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empty / broken strings</a:t>
            </a:r>
            <a:endParaRPr lang="he-IL" dirty="0" smtClean="0"/>
          </a:p>
          <a:p>
            <a:r>
              <a:rPr lang="en-US" dirty="0" smtClean="0"/>
              <a:t>Special Characters cleanup</a:t>
            </a:r>
          </a:p>
          <a:p>
            <a:r>
              <a:rPr lang="en-US" dirty="0" smtClean="0"/>
              <a:t>Working only on typical pass length (4-12)</a:t>
            </a:r>
            <a:r>
              <a:rPr lang="he-IL" dirty="0" smtClean="0"/>
              <a:t> </a:t>
            </a:r>
            <a:endParaRPr lang="en-US" dirty="0"/>
          </a:p>
        </p:txBody>
      </p:sp>
      <p:pic>
        <p:nvPicPr>
          <p:cNvPr id="1026" name="Picture 2" descr="http://gifstumblr.com/images/cleaning-footsteps_16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70796"/>
            <a:ext cx="3535908" cy="17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 how to choose password password lengt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r="1395"/>
          <a:stretch/>
        </p:blipFill>
        <p:spPr bwMode="auto">
          <a:xfrm>
            <a:off x="3612108" y="3179572"/>
            <a:ext cx="5189518" cy="12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114800" y="3028950"/>
            <a:ext cx="381000" cy="1817132"/>
            <a:chOff x="4114800" y="3028950"/>
            <a:chExt cx="381000" cy="1817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672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4800" y="44767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7933" y="3028950"/>
            <a:ext cx="491867" cy="1791732"/>
            <a:chOff x="5527933" y="3028950"/>
            <a:chExt cx="491867" cy="17917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27933" y="4451350"/>
              <a:ext cx="49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תמונה 4"/>
          <p:cNvPicPr/>
          <p:nvPr/>
        </p:nvPicPr>
        <p:blipFill rotWithShape="1">
          <a:blip r:embed="rId2" cstate="print"/>
          <a:srcRect l="23456" t="47628" r="24477" b="11451"/>
          <a:stretch/>
        </p:blipFill>
        <p:spPr bwMode="auto">
          <a:xfrm>
            <a:off x="1066800" y="1276350"/>
            <a:ext cx="6665898" cy="31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3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381000" y="590550"/>
            <a:ext cx="8382000" cy="402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4267199" y="1109988"/>
            <a:ext cx="4684699" cy="288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08" b="2988"/>
          <a:stretch/>
        </p:blipFill>
        <p:spPr>
          <a:xfrm>
            <a:off x="0" y="1112697"/>
            <a:ext cx="4326724" cy="287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996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Genesis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5203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Password DB</a:t>
            </a:r>
          </a:p>
        </p:txBody>
      </p:sp>
    </p:spTree>
    <p:extLst>
      <p:ext uri="{BB962C8B-B14F-4D97-AF65-F5344CB8AC3E}">
        <p14:creationId xmlns:p14="http://schemas.microsoft.com/office/powerpoint/2010/main" val="2054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Chars / Location Density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276" y="1014413"/>
            <a:ext cx="10150476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140</Words>
  <Application>Microsoft Office PowerPoint</Application>
  <PresentationFormat>On-screen Show (16:9)</PresentationFormat>
  <Paragraphs>46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Hackers Creed</vt:lpstr>
      <vt:lpstr>PowerPoint Presentation</vt:lpstr>
      <vt:lpstr>PowerPoint Presentation</vt:lpstr>
      <vt:lpstr>Dataset</vt:lpstr>
      <vt:lpstr>Problems and Opportunities</vt:lpstr>
      <vt:lpstr>Data Cleanup</vt:lpstr>
      <vt:lpstr>Passwords heatmap</vt:lpstr>
      <vt:lpstr>PowerPoint Presentation</vt:lpstr>
      <vt:lpstr>Chars / Location Density</vt:lpstr>
      <vt:lpstr>Location of common subsequences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המדריך לפורץ (או למנהל אבטחת מידע)</dc:title>
  <dc:creator>Dima Goldenberg</dc:creator>
  <cp:lastModifiedBy>Dima Goldenberg</cp:lastModifiedBy>
  <cp:revision>41</cp:revision>
  <dcterms:created xsi:type="dcterms:W3CDTF">2006-08-16T00:00:00Z</dcterms:created>
  <dcterms:modified xsi:type="dcterms:W3CDTF">2017-06-19T07:30:27Z</dcterms:modified>
</cp:coreProperties>
</file>