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0" r:id="rId6"/>
    <p:sldId id="271" r:id="rId7"/>
    <p:sldId id="261" r:id="rId8"/>
    <p:sldId id="267" r:id="rId9"/>
    <p:sldId id="266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8" autoAdjust="0"/>
  </p:normalViewPr>
  <p:slideViewPr>
    <p:cSldViewPr>
      <p:cViewPr>
        <p:scale>
          <a:sx n="75" d="100"/>
          <a:sy n="75" d="100"/>
        </p:scale>
        <p:origin x="-2580" y="-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AC2A-981E-43FA-BADE-9B876C4BFF6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77DA-777C-486E-8558-2200DFDE26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נדהמנו</a:t>
            </a:r>
            <a:r>
              <a:rPr lang="he-IL" baseline="0" dirty="0" smtClean="0"/>
              <a:t> לגלות שאנשים משאירים את הסיסמאות שלהם שמורות במחשבי מעבדת 424, ולכן החלטנו לעשות את העבודה על ניתוח של מאגר סיסמאות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חברת </a:t>
            </a:r>
            <a:r>
              <a:rPr lang="en-US" dirty="0" smtClean="0"/>
              <a:t>SPLASHDATA</a:t>
            </a:r>
            <a:r>
              <a:rPr lang="en-US" baseline="0" dirty="0" smtClean="0"/>
              <a:t> </a:t>
            </a:r>
            <a:r>
              <a:rPr lang="he-IL" baseline="0" dirty="0" smtClean="0"/>
              <a:t> בעלת מוצר לניהול סיסמאות מנהלת סטטיסטיקה שנתית של הסיסמאות הגרועות ביותר.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דגימה בלבד – המידע המלא היה בתשלום.</a:t>
            </a:r>
          </a:p>
          <a:p>
            <a:pPr algn="r" rtl="1"/>
            <a:r>
              <a:rPr lang="he-IL" dirty="0" smtClean="0"/>
              <a:t>אחד המקורות הטובים ביותר ב-</a:t>
            </a:r>
            <a:r>
              <a:rPr lang="en-US" dirty="0" smtClean="0"/>
              <a:t>BRUTEFORCE</a:t>
            </a:r>
            <a:r>
              <a:rPr lang="he-IL" dirty="0" smtClean="0"/>
              <a:t>, לפחות בארגונים החוקיים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witterevolutions.com/bgs/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073" y="-400050"/>
            <a:ext cx="10429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00150"/>
            <a:ext cx="6019800" cy="1102519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Hackers Creed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8" descr="http://expenseasteak.com/images/cursor_blink.gif"/>
          <p:cNvPicPr>
            <a:picLocks noChangeAspect="1" noChangeArrowheads="1" noCrop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7500" y="1504950"/>
            <a:ext cx="41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495550"/>
            <a:ext cx="6019800" cy="36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507218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how to keep your password safe?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857250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תחילת רצפים בולטים לאורך הסיסמה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4837"/>
            <a:ext cx="907732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he-IL" sz="2800" dirty="0" smtClean="0"/>
              <a:t>משתמש ממוצע השתמש בכ-500 שירותים דורשי סיסמה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/>
              <a:t>רק כ-10 סיסמאות הינן ייחודיות ברגע נתון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/>
              <a:t>כ-70% </a:t>
            </a:r>
            <a:r>
              <a:rPr lang="he-IL" sz="2800" dirty="0"/>
              <a:t>מ</a:t>
            </a:r>
            <a:r>
              <a:rPr lang="he-IL" sz="2800" dirty="0" smtClean="0"/>
              <a:t>סיסמאות בנות 5 שנים ומעלה</a:t>
            </a:r>
          </a:p>
          <a:p>
            <a:pPr algn="r" rtl="1">
              <a:lnSpc>
                <a:spcPct val="150000"/>
              </a:lnSpc>
            </a:pPr>
            <a:r>
              <a:rPr lang="he-IL" sz="2800" dirty="0" smtClean="0"/>
              <a:t>90% מסיסמאות ניתנות לפריצה תוך 6 שעות</a:t>
            </a:r>
            <a:endParaRPr lang="he-IL" sz="2800" dirty="0"/>
          </a:p>
          <a:p>
            <a:pPr algn="r" rtl="1">
              <a:lnSpc>
                <a:spcPct val="150000"/>
              </a:lnSpc>
            </a:pPr>
            <a:r>
              <a:rPr lang="he-IL" sz="2800" dirty="0" smtClean="0"/>
              <a:t>גניבת סיסמאות היא הדרך הנפוצה ביותר לפריצה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קצת על סיסמאות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9" b="100000" l="1608" r="98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638300"/>
            <a:ext cx="29622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plashdata worst passwords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amsid.com/wp-content/uploads/2015/09/WorstPasswords-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5" y="160338"/>
            <a:ext cx="7152165" cy="47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מאגר מידע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2 מיליון סיסמאות מאתר </a:t>
            </a:r>
            <a:r>
              <a:rPr lang="en-US" dirty="0" smtClean="0"/>
              <a:t>DAZZLEPOD</a:t>
            </a:r>
            <a:endParaRPr lang="he-IL" dirty="0" smtClean="0"/>
          </a:p>
          <a:p>
            <a:pPr algn="r" rtl="1"/>
            <a:r>
              <a:rPr lang="he-IL" dirty="0" smtClean="0"/>
              <a:t>אחד המקורות המרכזיים לכלי </a:t>
            </a:r>
            <a:r>
              <a:rPr lang="en-US" dirty="0" smtClean="0"/>
              <a:t>BRUTEFORCE</a:t>
            </a:r>
            <a:endParaRPr lang="he-IL" dirty="0" smtClean="0"/>
          </a:p>
          <a:p>
            <a:pPr algn="r" rtl="1"/>
            <a:r>
              <a:rPr lang="he-IL" dirty="0" smtClean="0"/>
              <a:t>כל הסיסמאות באנגלית</a:t>
            </a:r>
            <a:endParaRPr lang="en-US" dirty="0"/>
          </a:p>
        </p:txBody>
      </p:sp>
      <p:pic>
        <p:nvPicPr>
          <p:cNvPr id="4" name="Picture 2" descr="microsoft research case using shit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6150"/>
            <a:ext cx="4381500" cy="19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3.gstatic.com/images?q=tbn:ANd9GcRBJLhOXHEg1Ozp6OR_7mAe9TptEJ9kA_k3rp1z6yzSuRkQb6nP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09750"/>
            <a:ext cx="37235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4444" y="1158478"/>
            <a:ext cx="3157156" cy="33944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/>
              <a:t>ארוך וחד </a:t>
            </a:r>
            <a:r>
              <a:rPr lang="he-IL" dirty="0" err="1" smtClean="0"/>
              <a:t>מימדי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 smtClean="0"/>
              <a:t>מלוכלך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 smtClean="0"/>
              <a:t>נטול הקשר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בעיות ותועלות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34678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dirty="0" smtClean="0"/>
              <a:t>תוכן ותבניות</a:t>
            </a:r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r>
              <a:rPr lang="he-IL" dirty="0" smtClean="0"/>
              <a:t>מגוון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/>
              <a:t>מידע רב אודות שכיחות יחסית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pengine.com/unmasked/assets/images/header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380"/>
            <a:ext cx="8316273" cy="48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05600" y="57150"/>
            <a:ext cx="1905000" cy="1983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486150"/>
            <a:ext cx="1600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1200150"/>
            <a:ext cx="11430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81450" y="323850"/>
            <a:ext cx="285750" cy="1181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24600" y="1389665"/>
            <a:ext cx="381000" cy="650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9914" y="3459843"/>
            <a:ext cx="1600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09986" y="819150"/>
            <a:ext cx="662214" cy="55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10400" y="2570765"/>
            <a:ext cx="1219200" cy="2058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2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ניקיון מידע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הוצאת שורות שבורות / מעורבבות</a:t>
            </a:r>
          </a:p>
          <a:p>
            <a:pPr algn="r" rtl="1"/>
            <a:r>
              <a:rPr lang="he-IL" dirty="0" smtClean="0"/>
              <a:t>טיפול בתווים מיוחדים ( ' </a:t>
            </a:r>
            <a:r>
              <a:rPr lang="en-US" dirty="0" smtClean="0"/>
              <a:t>,</a:t>
            </a:r>
            <a:r>
              <a:rPr lang="he-IL" dirty="0" smtClean="0"/>
              <a:t> ; ...)</a:t>
            </a:r>
          </a:p>
          <a:p>
            <a:pPr algn="just" rtl="1"/>
            <a:r>
              <a:rPr lang="he-IL" dirty="0" smtClean="0"/>
              <a:t>בחירה להתמקד בסיסמאות באורך 4-12 תווים </a:t>
            </a:r>
            <a:endParaRPr lang="en-US" dirty="0"/>
          </a:p>
        </p:txBody>
      </p:sp>
      <p:pic>
        <p:nvPicPr>
          <p:cNvPr id="1026" name="Picture 2" descr="http://gifstumblr.com/images/cleaning-footsteps_16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0796"/>
            <a:ext cx="3535908" cy="17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how to choose password password leng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1395"/>
          <a:stretch/>
        </p:blipFill>
        <p:spPr bwMode="auto">
          <a:xfrm>
            <a:off x="3612108" y="3179572"/>
            <a:ext cx="5189518" cy="1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14800" y="3028950"/>
            <a:ext cx="381000" cy="1817132"/>
            <a:chOff x="4114800" y="3028950"/>
            <a:chExt cx="381000" cy="1817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672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4800" y="4476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933" y="3028950"/>
            <a:ext cx="491867" cy="1791732"/>
            <a:chOff x="5527933" y="3028950"/>
            <a:chExt cx="491867" cy="17917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27933" y="4451350"/>
              <a:ext cx="49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381000" y="590550"/>
            <a:ext cx="8382000" cy="40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4267199" y="1109988"/>
            <a:ext cx="4684699" cy="28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08" b="2988"/>
          <a:stretch/>
        </p:blipFill>
        <p:spPr>
          <a:xfrm>
            <a:off x="0" y="1112697"/>
            <a:ext cx="4326724" cy="287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96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Genesis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203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Password DB</a:t>
            </a:r>
          </a:p>
        </p:txBody>
      </p:sp>
    </p:spTree>
    <p:extLst>
      <p:ext uri="{BB962C8B-B14F-4D97-AF65-F5344CB8AC3E}">
        <p14:creationId xmlns:p14="http://schemas.microsoft.com/office/powerpoint/2010/main" val="205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שכיחות תווים בסיסמאות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76" y="1014413"/>
            <a:ext cx="10150476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178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Hackers Creed</vt:lpstr>
      <vt:lpstr>PowerPoint Presentation</vt:lpstr>
      <vt:lpstr>PowerPoint Presentation</vt:lpstr>
      <vt:lpstr>מאגר מידע</vt:lpstr>
      <vt:lpstr>בעיות ותועלות</vt:lpstr>
      <vt:lpstr>PowerPoint Presentation</vt:lpstr>
      <vt:lpstr>ניקיון מידע</vt:lpstr>
      <vt:lpstr>PowerPoint Presentation</vt:lpstr>
      <vt:lpstr>שכיחות תווים בסיסמאות</vt:lpstr>
      <vt:lpstr>תחילת רצפים בולטים לאורך הסיסמה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 לפורץ (או למנהל אבטחת מידע)</dc:title>
  <dc:creator>Dima Goldenberg</dc:creator>
  <cp:lastModifiedBy>Dima Goldenberg</cp:lastModifiedBy>
  <cp:revision>36</cp:revision>
  <dcterms:created xsi:type="dcterms:W3CDTF">2006-08-16T00:00:00Z</dcterms:created>
  <dcterms:modified xsi:type="dcterms:W3CDTF">2017-06-19T06:56:08Z</dcterms:modified>
</cp:coreProperties>
</file>