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58" r:id="rId4"/>
    <p:sldId id="260" r:id="rId5"/>
    <p:sldId id="270" r:id="rId6"/>
    <p:sldId id="261" r:id="rId7"/>
    <p:sldId id="273" r:id="rId8"/>
    <p:sldId id="267" r:id="rId9"/>
    <p:sldId id="266" r:id="rId10"/>
    <p:sldId id="272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18" autoAdjust="0"/>
  </p:normalViewPr>
  <p:slideViewPr>
    <p:cSldViewPr>
      <p:cViewPr>
        <p:scale>
          <a:sx n="75" d="100"/>
          <a:sy n="75" d="100"/>
        </p:scale>
        <p:origin x="-540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8AC2A-981E-43FA-BADE-9B876C4BFF68}" type="datetimeFigureOut">
              <a:rPr lang="en-US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E77DA-777C-486E-8558-2200DFDE261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8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11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33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5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70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66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39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60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0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twitterevolutions.com/bgs/matri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1073" y="-400050"/>
            <a:ext cx="10429873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00150"/>
            <a:ext cx="6019800" cy="1102519"/>
          </a:xfr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>
            <a:normAutofit/>
          </a:bodyPr>
          <a:lstStyle/>
          <a:p>
            <a:pPr algn="l"/>
            <a:r>
              <a:rPr lang="en-US" sz="5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Hackers Creed</a:t>
            </a:r>
            <a:endParaRPr lang="en-US" sz="5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8" descr="http://expenseasteak.com/images/cursor_blink.gif"/>
          <p:cNvPicPr>
            <a:picLocks noChangeAspect="1" noChangeArrowheads="1" noCrop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67500" y="1504950"/>
            <a:ext cx="4191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1600" y="2495550"/>
            <a:ext cx="6019800" cy="360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2507218"/>
            <a:ext cx="4411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how to keep your password safe?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2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5334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 of common </a:t>
            </a:r>
            <a:r>
              <a:rPr lang="en-US" sz="3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suquences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4837"/>
            <a:ext cx="9077325" cy="448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30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971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A</a:t>
            </a:r>
            <a:r>
              <a:rPr lang="en-US" sz="2800" dirty="0" smtClean="0"/>
              <a:t>verage user uses about 500 password protected services</a:t>
            </a: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About 10 of the passwords are unique</a:t>
            </a: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More then 70% are 5 years old</a:t>
            </a: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90% can be hacked in 6 hours</a:t>
            </a:r>
            <a:endParaRPr lang="he-IL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Passwords are the most popular way to steal identity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857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bit about passwords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19" b="100000" l="1608" r="9871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1696369"/>
            <a:ext cx="2581275" cy="194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08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splashdata worst passwords 201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www.teamsid.com/wp-content/uploads/2015/09/WorstPasswords-20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35" y="160338"/>
            <a:ext cx="7152165" cy="476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84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2 million passwords from DAZZLEPOD</a:t>
            </a:r>
            <a:endParaRPr lang="he-IL" dirty="0" smtClean="0"/>
          </a:p>
          <a:p>
            <a:pPr algn="l"/>
            <a:r>
              <a:rPr lang="en-US" dirty="0" smtClean="0"/>
              <a:t>O</a:t>
            </a:r>
            <a:r>
              <a:rPr lang="en-US" dirty="0" smtClean="0"/>
              <a:t>ne of the most useful </a:t>
            </a:r>
            <a:r>
              <a:rPr lang="en-US" dirty="0" err="1" smtClean="0"/>
              <a:t>datasources</a:t>
            </a:r>
            <a:r>
              <a:rPr lang="en-US" dirty="0" smtClean="0"/>
              <a:t> for </a:t>
            </a:r>
            <a:r>
              <a:rPr lang="en-US" dirty="0" err="1" smtClean="0"/>
              <a:t>bruteforce</a:t>
            </a:r>
            <a:endParaRPr lang="he-IL" dirty="0" smtClean="0"/>
          </a:p>
          <a:p>
            <a:pPr algn="l"/>
            <a:r>
              <a:rPr lang="en-US" dirty="0" smtClean="0"/>
              <a:t>All of the password are on English</a:t>
            </a:r>
            <a:endParaRPr lang="en-US" dirty="0"/>
          </a:p>
        </p:txBody>
      </p:sp>
      <p:pic>
        <p:nvPicPr>
          <p:cNvPr id="4" name="Picture 2" descr="microsoft research case using shitt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86150"/>
            <a:ext cx="4381500" cy="198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26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encrypted-tbn3.gstatic.com/images?q=tbn:ANd9GcRBJLhOXHEg1Ozp6OR_7mAe9TptEJ9kA_k3rp1z6yzSuRkQb6nPf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809750"/>
            <a:ext cx="3723513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34444" y="1158478"/>
            <a:ext cx="3157156" cy="3394472"/>
          </a:xfrm>
        </p:spPr>
        <p:txBody>
          <a:bodyPr>
            <a:normAutofit lnSpcReduction="10000"/>
          </a:bodyPr>
          <a:lstStyle/>
          <a:p>
            <a:pPr marL="0" indent="0" algn="ctr" rtl="1">
              <a:buNone/>
            </a:pPr>
            <a:r>
              <a:rPr lang="en-US" dirty="0" smtClean="0"/>
              <a:t>Big, one </a:t>
            </a:r>
            <a:r>
              <a:rPr lang="en-US" dirty="0" err="1" smtClean="0"/>
              <a:t>dimentional</a:t>
            </a:r>
            <a:r>
              <a:rPr lang="en-US" dirty="0" smtClean="0"/>
              <a:t> data</a:t>
            </a:r>
            <a:endParaRPr lang="he-IL" dirty="0" smtClean="0"/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r>
              <a:rPr lang="en-US" dirty="0" smtClean="0"/>
              <a:t>Dirty</a:t>
            </a:r>
            <a:endParaRPr lang="he-IL" dirty="0" smtClean="0"/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r>
              <a:rPr lang="en-US" dirty="0" smtClean="0"/>
              <a:t>Out of Context</a:t>
            </a:r>
            <a:endParaRPr lang="he-IL" dirty="0" smtClean="0"/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Problems and Opportunities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234678"/>
            <a:ext cx="3429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None/>
            </a:pPr>
            <a:r>
              <a:rPr lang="en-US" dirty="0" smtClean="0"/>
              <a:t>Content and Patterns</a:t>
            </a:r>
            <a:endParaRPr lang="he-IL" dirty="0" smtClean="0"/>
          </a:p>
          <a:p>
            <a:pPr marL="0" indent="0" algn="ctr" rtl="1">
              <a:buNone/>
            </a:pPr>
            <a:endParaRPr lang="he-IL" dirty="0" smtClean="0"/>
          </a:p>
          <a:p>
            <a:pPr marL="0" indent="0" algn="ctr" rtl="1">
              <a:buNone/>
            </a:pPr>
            <a:r>
              <a:rPr lang="en-US" dirty="0" smtClean="0"/>
              <a:t>Variety</a:t>
            </a:r>
            <a:endParaRPr lang="he-IL" dirty="0" smtClean="0"/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r>
              <a:rPr lang="en-US" dirty="0" smtClean="0"/>
              <a:t>Lots of data about frequencies</a:t>
            </a:r>
            <a:endParaRPr lang="he-IL" dirty="0"/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endParaRPr lang="he-IL" dirty="0" smtClean="0"/>
          </a:p>
          <a:p>
            <a:pPr marL="0" indent="0" algn="ctr" rtl="1">
              <a:buNone/>
            </a:pPr>
            <a:endParaRPr lang="he-IL" dirty="0" smtClean="0"/>
          </a:p>
          <a:p>
            <a:pPr marL="0" indent="0" algn="ct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7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Cleanup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empty / </a:t>
            </a:r>
            <a:r>
              <a:rPr lang="en-US" dirty="0" smtClean="0"/>
              <a:t>broken </a:t>
            </a:r>
            <a:r>
              <a:rPr lang="en-US" dirty="0" smtClean="0"/>
              <a:t>strings</a:t>
            </a:r>
            <a:endParaRPr lang="he-IL" dirty="0" smtClean="0"/>
          </a:p>
          <a:p>
            <a:r>
              <a:rPr lang="en-US" dirty="0" smtClean="0"/>
              <a:t>Special Characters cleanup</a:t>
            </a:r>
          </a:p>
          <a:p>
            <a:r>
              <a:rPr lang="en-US" dirty="0" smtClean="0"/>
              <a:t>Working only on typical pass length (4-12)</a:t>
            </a:r>
            <a:r>
              <a:rPr lang="he-IL" dirty="0" smtClean="0"/>
              <a:t> </a:t>
            </a:r>
            <a:endParaRPr lang="en-US" dirty="0"/>
          </a:p>
        </p:txBody>
      </p:sp>
      <p:pic>
        <p:nvPicPr>
          <p:cNvPr id="1026" name="Picture 2" descr="http://gifstumblr.com/images/cleaning-footsteps_167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70796"/>
            <a:ext cx="3535908" cy="176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 how to choose password password length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3" r="1395"/>
          <a:stretch/>
        </p:blipFill>
        <p:spPr bwMode="auto">
          <a:xfrm>
            <a:off x="3612108" y="3179572"/>
            <a:ext cx="5189518" cy="120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114800" y="3028950"/>
            <a:ext cx="381000" cy="1817132"/>
            <a:chOff x="4114800" y="3028950"/>
            <a:chExt cx="381000" cy="18171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267200" y="3028950"/>
              <a:ext cx="0" cy="144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14800" y="447675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27933" y="3028950"/>
            <a:ext cx="491867" cy="1791732"/>
            <a:chOff x="5527933" y="3028950"/>
            <a:chExt cx="491867" cy="17917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715000" y="3028950"/>
              <a:ext cx="0" cy="144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27933" y="4451350"/>
              <a:ext cx="491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89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 </a:t>
            </a:r>
            <a:r>
              <a:rPr lang="en-US" dirty="0" err="1" smtClean="0"/>
              <a:t>heatmap</a:t>
            </a:r>
            <a:endParaRPr lang="en-US" dirty="0"/>
          </a:p>
        </p:txBody>
      </p:sp>
      <p:pic>
        <p:nvPicPr>
          <p:cNvPr id="4" name="תמונה 4"/>
          <p:cNvPicPr/>
          <p:nvPr/>
        </p:nvPicPr>
        <p:blipFill rotWithShape="1">
          <a:blip r:embed="rId2" cstate="print"/>
          <a:srcRect l="23456" t="47628" r="24477" b="11451"/>
          <a:stretch/>
        </p:blipFill>
        <p:spPr bwMode="auto">
          <a:xfrm>
            <a:off x="1066800" y="1276350"/>
            <a:ext cx="6665898" cy="31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430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4"/>
          <p:cNvPicPr/>
          <p:nvPr/>
        </p:nvPicPr>
        <p:blipFill rotWithShape="1">
          <a:blip r:embed="rId3" cstate="print"/>
          <a:srcRect l="23456" t="47628" r="24477" b="11451"/>
          <a:stretch/>
        </p:blipFill>
        <p:spPr bwMode="auto">
          <a:xfrm>
            <a:off x="381000" y="590550"/>
            <a:ext cx="8382000" cy="402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תמונה 4"/>
          <p:cNvPicPr/>
          <p:nvPr/>
        </p:nvPicPr>
        <p:blipFill rotWithShape="1">
          <a:blip r:embed="rId3" cstate="print"/>
          <a:srcRect l="23456" t="47628" r="24477" b="11451"/>
          <a:stretch/>
        </p:blipFill>
        <p:spPr bwMode="auto">
          <a:xfrm>
            <a:off x="4267199" y="1109988"/>
            <a:ext cx="4684699" cy="2880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2308" b="2988"/>
          <a:stretch/>
        </p:blipFill>
        <p:spPr>
          <a:xfrm>
            <a:off x="0" y="1112697"/>
            <a:ext cx="4326724" cy="2877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2996" y="74336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 dirty="0"/>
              <a:t>Genesis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5203" y="74336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 dirty="0"/>
              <a:t>Password DB</a:t>
            </a:r>
          </a:p>
        </p:txBody>
      </p:sp>
    </p:spTree>
    <p:extLst>
      <p:ext uri="{BB962C8B-B14F-4D97-AF65-F5344CB8AC3E}">
        <p14:creationId xmlns:p14="http://schemas.microsoft.com/office/powerpoint/2010/main" val="20540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857250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Chars / Location Density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0276" y="1014413"/>
            <a:ext cx="10150476" cy="437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16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140</Words>
  <Application>Microsoft Office PowerPoint</Application>
  <PresentationFormat>On-screen Show (16:9)</PresentationFormat>
  <Paragraphs>46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Hackers Creed</vt:lpstr>
      <vt:lpstr>PowerPoint Presentation</vt:lpstr>
      <vt:lpstr>PowerPoint Presentation</vt:lpstr>
      <vt:lpstr>Dataset</vt:lpstr>
      <vt:lpstr>Problems and Opportunities</vt:lpstr>
      <vt:lpstr>Data Cleanup</vt:lpstr>
      <vt:lpstr>Passwords heatmap</vt:lpstr>
      <vt:lpstr>PowerPoint Presentation</vt:lpstr>
      <vt:lpstr>Chars / Location Density</vt:lpstr>
      <vt:lpstr>Location of common suquences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המדריך לפורץ (או למנהל אבטחת מידע)</dc:title>
  <dc:creator>Dima Goldenberg</dc:creator>
  <cp:lastModifiedBy>Dima Goldenberg</cp:lastModifiedBy>
  <cp:revision>40</cp:revision>
  <dcterms:created xsi:type="dcterms:W3CDTF">2006-08-16T00:00:00Z</dcterms:created>
  <dcterms:modified xsi:type="dcterms:W3CDTF">2017-06-19T07:12:55Z</dcterms:modified>
</cp:coreProperties>
</file>