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3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305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797B3D-05E4-48F1-8652-414D70F2FA26}">
          <p14:sldIdLst>
            <p14:sldId id="256"/>
            <p14:sldId id="257"/>
            <p14:sldId id="258"/>
          </p14:sldIdLst>
        </p14:section>
        <p14:section name="Defining Classes" id="{67811E80-2225-4378-B0D6-0861AD6A7334}">
          <p14:sldIdLst>
            <p14:sldId id="259"/>
            <p14:sldId id="260"/>
            <p14:sldId id="261"/>
            <p14:sldId id="262"/>
            <p14:sldId id="263"/>
            <p14:sldId id="264"/>
            <p14:sldId id="539"/>
          </p14:sldIdLst>
        </p14:section>
        <p14:section name="Class Data" id="{BC9C6C8F-B1CF-420D-BE5C-84861A9A9A2C}">
          <p14:sldIdLst>
            <p14:sldId id="266"/>
            <p14:sldId id="267"/>
            <p14:sldId id="268"/>
            <p14:sldId id="269"/>
            <p14:sldId id="270"/>
          </p14:sldIdLst>
        </p14:section>
        <p14:section name="Methods" id="{B0FBEAA6-9447-4B60-B87A-4C42F593DA49}">
          <p14:sldIdLst>
            <p14:sldId id="271"/>
            <p14:sldId id="272"/>
            <p14:sldId id="273"/>
            <p14:sldId id="274"/>
            <p14:sldId id="301"/>
            <p14:sldId id="305"/>
            <p14:sldId id="302"/>
            <p14:sldId id="303"/>
            <p14:sldId id="275"/>
            <p14:sldId id="276"/>
          </p14:sldIdLst>
        </p14:section>
        <p14:section name="Constructors" id="{9E3ED31F-E78D-434B-BDE4-F8FA33398C6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Members" id="{261104DD-264E-4F36-9058-DBC168E258C5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F50487EF-F295-480E-AA49-E6D6B9E1333C}">
          <p14:sldIdLst>
            <p14:sldId id="29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F2AD7-9C25-4B42-9705-E401384EA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6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F2382B-84EF-40FB-BDD2-CED0A1271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64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A1A3E9-1F9E-4B16-8C75-904C7971A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8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52D8C1-BC3F-444C-8951-97205F90F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46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4C96F8-F4ED-41A5-B528-56ACF673E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750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426BA7-4DC3-4583-B6BA-E702C76F9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29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49E66-44EA-43AE-A809-FED9F179E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32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9CA880-93B9-4395-989B-B43682A3B7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40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E1554F-28A6-4971-8239-92ED1378F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19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E4190A-8841-4C3F-A40E-09EDEEF7E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9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932CD2-ADB1-46B9-888B-C9C515343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CBD142-50A5-4DD3-AEB0-C6F2370F3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03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A5F2DF-3289-4D11-8B1F-D4A91843D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47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5A6727-5ABC-4692-8CAF-913F46659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542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08BBC2-D576-4C8E-AE72-B4DAF03E4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89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A6156-A6EE-40B7-A545-04E1820B1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58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E6C86C-FD96-4A16-9083-C306C77BF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84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6FBF13-1EB6-461A-9E9C-1876CBD7E5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816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5878D1-F049-4B1A-BC3B-E97CC9C76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12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2E6659-25DB-4E50-8455-BA81873EE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982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049BAD-C1D3-49EC-B7F3-BCF416FB8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1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637E710-82A8-4D51-9230-8454E5AA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03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64EADB-FFF3-4D4F-9C3B-D5546B2731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7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1C13C6-A7EA-4BB7-BE37-5ABFC7957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94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52C5AD-D417-40D8-82A2-35F7A109C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9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8A0B78-E79F-488B-A8BD-BA1BEE91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173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2A9DB9-568D-4FBC-A518-58922B353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25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525A96-D081-4C32-BB1B-95856389C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F0ED7D-C107-4953-ABB4-7E124A1CE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448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574000"/>
            <a:ext cx="2248400" cy="22484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05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D6Dice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799EF10-A4CD-43B7-91E7-B1C966372B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328D8-4054-490B-B406-721CB5C71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Data</a:t>
            </a:r>
          </a:p>
        </p:txBody>
      </p:sp>
    </p:spTree>
    <p:extLst>
      <p:ext uri="{BB962C8B-B14F-4D97-AF65-F5344CB8AC3E}">
        <p14:creationId xmlns:p14="http://schemas.microsoft.com/office/powerpoint/2010/main" val="4249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7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brand;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72200" y="4303202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88" y="1141093"/>
            <a:ext cx="10870413" cy="64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>
                <a:solidFill>
                  <a:srgbClr val="234465"/>
                </a:solidFill>
              </a:rPr>
              <a:t>Class </a:t>
            </a:r>
            <a:r>
              <a:rPr lang="en-US" sz="3398"/>
              <a:t>fields</a:t>
            </a:r>
            <a:r>
              <a:rPr lang="en-US" sz="3398">
                <a:solidFill>
                  <a:srgbClr val="234465"/>
                </a:solidFill>
              </a:rPr>
              <a:t> have </a:t>
            </a:r>
            <a:r>
              <a:rPr lang="en-US" sz="3398" b="1">
                <a:solidFill>
                  <a:schemeClr val="bg1"/>
                </a:solidFill>
              </a:rPr>
              <a:t>access modifiers</a:t>
            </a:r>
            <a:r>
              <a:rPr lang="en-US" sz="3398">
                <a:solidFill>
                  <a:srgbClr val="234465"/>
                </a:solidFill>
              </a:rPr>
              <a:t>, </a:t>
            </a:r>
            <a:r>
              <a:rPr lang="en-US" sz="3398" b="1">
                <a:solidFill>
                  <a:schemeClr val="bg1"/>
                </a:solidFill>
              </a:rPr>
              <a:t>type</a:t>
            </a:r>
            <a:r>
              <a:rPr lang="en-US" sz="3398">
                <a:solidFill>
                  <a:srgbClr val="234465"/>
                </a:solidFill>
              </a:rPr>
              <a:t> and </a:t>
            </a:r>
            <a:r>
              <a:rPr lang="en-US" sz="3398" b="1">
                <a:solidFill>
                  <a:schemeClr val="bg1"/>
                </a:solidFill>
              </a:rPr>
              <a:t>name</a:t>
            </a:r>
            <a:endParaRPr lang="en-US" sz="3398" b="1" dirty="0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67401" y="2085650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83388" y="2286001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05601" y="2919499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FE01C-4824-4DA7-AC60-019DBCECD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Define Car Class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8249" y="2375454"/>
            <a:ext cx="4934536" cy="2724382"/>
            <a:chOff x="-330155" y="2077297"/>
            <a:chExt cx="3161616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756946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30155" y="4247807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3427" y="362109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39490" y="2265540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30378" y="303318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30378" y="4333244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1B71A6-B62D-44D6-A091-FC1AF84DC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000" y="1896419"/>
            <a:ext cx="484441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09629B3-AA58-4358-8B52-FFC79397A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Define Car Class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677817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brand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DE89D8-64CA-4C1B-9B2C-8A58C11CE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7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brand;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26077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49877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3149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860825B-9007-49B2-BDE0-ED29321E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3BFE05-FF14-4037-88C1-1785D8CF75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526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6082" y="2104884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7ECA70-FFD9-4833-A653-104534119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0224" y="1666453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800" dirty="0">
                <a:solidFill>
                  <a:schemeClr val="bg1"/>
                </a:solidFill>
                <a:effectLst/>
              </a:rPr>
              <a:t>()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6395" y="1710408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77879" y="2221186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32971" y="4150018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43198" y="3649334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C2599B-48BB-4BEC-B78C-84AA8025C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5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6000" y="3090803"/>
            <a:ext cx="9671401" cy="3572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1C469D-D702-4A05-9CD2-014AB058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8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09C6C2-5A8B-4A21-9372-CF110D9B8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4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  <a:r>
              <a:rPr lang="en-US" dirty="0"/>
              <a:t>method to get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representation of an object.</a:t>
            </a:r>
          </a:p>
          <a:p>
            <a:pPr lvl="0"/>
            <a:r>
              <a:rPr lang="en-US" sz="3198" dirty="0"/>
              <a:t>Whenever we try to print the Object reference then internally </a:t>
            </a:r>
            <a:r>
              <a:rPr lang="en-US" sz="3198" b="1" dirty="0">
                <a:solidFill>
                  <a:schemeClr val="bg1"/>
                </a:solidFill>
              </a:rPr>
              <a:t>toString()</a:t>
            </a:r>
            <a:r>
              <a:rPr lang="en-US" sz="3198" dirty="0"/>
              <a:t> method is invoked.</a:t>
            </a:r>
          </a:p>
          <a:p>
            <a:pPr lvl="0"/>
            <a:r>
              <a:rPr lang="en-US" dirty="0"/>
              <a:t>If we did not define toString() method in your class then Object class toString()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ToString()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8586" y="5094000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//Car@3feba861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05CD7-61F0-4A7B-B2FB-4B027D3EF7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If you define toString() method in your class then your implemented/Overridden toString() method will be called..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ToString()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12573" y="5657349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//BMW:M3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830960-877E-4C1F-91D1-BF3D87099FAD}"/>
              </a:ext>
            </a:extLst>
          </p:cNvPr>
          <p:cNvSpPr txBox="1">
            <a:spLocks/>
          </p:cNvSpPr>
          <p:nvPr/>
        </p:nvSpPr>
        <p:spPr>
          <a:xfrm>
            <a:off x="1112573" y="2364954"/>
            <a:ext cx="9874827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class Car {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String toString()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return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this.brand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+ ":" +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this.model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5483EC6-3519-408C-8585-D77AFB00E3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  <a:r>
              <a:rPr lang="en-US" dirty="0"/>
              <a:t> method is used to compare equality of two Objects</a:t>
            </a:r>
            <a:endParaRPr lang="en-US" sz="3198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Equals()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24210" y="2361953"/>
            <a:ext cx="111434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firstCar = new Car("BMW","M3");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secondCar = new Car("Mercedes","C63 AMG");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 isEqual = firstCar.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equals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(secondCar);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System.out.println(isEqual);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7F79B1-1671-4F21-A70F-BEC84D961A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Method returns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for the Method class object. </a:t>
            </a:r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is always the same if the object doesn’t change.</a:t>
            </a:r>
          </a:p>
          <a:p>
            <a:pPr lvl="1"/>
            <a:r>
              <a:rPr lang="en-US" dirty="0"/>
              <a:t>Syntax: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HashCode() Method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A5DC61-077B-4AA2-A317-6F76C5646DDB}"/>
              </a:ext>
            </a:extLst>
          </p:cNvPr>
          <p:cNvSpPr txBox="1">
            <a:spLocks/>
          </p:cNvSpPr>
          <p:nvPr/>
        </p:nvSpPr>
        <p:spPr>
          <a:xfrm>
            <a:off x="1500480" y="3676434"/>
            <a:ext cx="1039626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hash = 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hashCode()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//integer value which represents hashCode value for this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System.out.println(hash);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//1072408673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8BEC10-9F13-4851-93C8-668E76638A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+setBrand():void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+getBrand():String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565" y="628231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9E80C1-9CF5-4FC4-81F1-ED53748FDC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6502" y="2528654"/>
            <a:ext cx="5213350" cy="316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1D322B6-6C4E-40D2-9652-ED556C58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40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Car Info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brand;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28691B-CB96-4B26-A16A-E2947C6E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0A9967-64C3-4B18-AB5E-744428B43F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0815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199" y="3225681"/>
            <a:ext cx="416280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brand;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this.brand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53060" y="4147727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D0D29F-EB53-4B66-B4E3-2EF2D0FB2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2000406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brand;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brand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35757" y="3336957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A9BC34-D7FE-4E87-AA91-843516815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0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935" y="1659613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7618" y="5203099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0969" y="2836134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0C9CD5A-6A1A-4884-9FDF-513196B6B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9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348025-FE13-4A9E-AEC5-97AD36E7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6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6222" y="1899612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brand)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8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86835" y="3436194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FFCCF4B-E55D-4B30-8D2D-8A0F92C4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0382" y="1604897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brand,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this(brand, -1)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61CFD-7D73-4730-BBFF-265758DA9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1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8F073-1B18-43C9-8F18-DAF066D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9" y="3297982"/>
            <a:ext cx="6020638" cy="15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02BB99-3BFC-4738-9F93-50FC7B09A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2" y="1615408"/>
            <a:ext cx="9901297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this(brand)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2D95FA-8F9A-49F4-B664-25331066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D131423-DCC4-418A-9DD8-7D6238EFB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356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499234" cy="5187857"/>
          </a:xfrm>
        </p:spPr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instance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23795" y="3505651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37838" y="5172860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734E45-AB32-41BE-A430-03C0F418CD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371601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9329D-1552-431D-AFC3-B69DC4F00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6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BankAccount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1CEDFAF-E78F-4F94-9B2A-F51745582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227712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139160-A182-42FB-8A6B-4E2025EE8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181546"/>
            <a:ext cx="10667998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()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0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0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000" dirty="0">
              <a:solidFill>
                <a:schemeClr val="accent2"/>
              </a:solidFill>
              <a:effectLst/>
            </a:endParaRPr>
          </a:p>
          <a:p>
            <a:r>
              <a:rPr lang="en-US" sz="20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A7FDD0-E062-4232-92B2-00C907C31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8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1D3213-1FA6-4228-8D8F-2548038790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34999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371601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22B4A7-ACAA-4C7F-8120-580E62791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8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>
                <a:solidFill>
                  <a:schemeClr val="bg2"/>
                </a:solidFill>
              </a:rPr>
              <a:t>Objects are particular </a:t>
            </a:r>
            <a:r>
              <a:rPr lang="en-US" sz="28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state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20964E-C2B7-4F2F-87A8-492673161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9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86194A-3B4B-417A-BBD7-A86BF58419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5ACE39-8C94-4E92-9755-285D4A3B6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4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3421" y="3987633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class</a:t>
            </a:r>
            <a:r>
              <a:rPr lang="en-US" sz="3200">
                <a:solidFill>
                  <a:srgbClr val="234465"/>
                </a:solidFill>
              </a:rPr>
              <a:t> Car </a:t>
            </a:r>
            <a:r>
              <a:rPr lang="en-US" sz="320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21566" y="306653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50414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143896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D432E36-DB90-45B0-B153-461F01839B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/>
              <a:t>Avoid ambiguous names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D45BE6-6EB3-4EA5-9603-FB74D0209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Class is made up of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state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and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behavior</a:t>
            </a:r>
            <a:endParaRPr lang="bg-BG" b="1" dirty="0">
              <a:solidFill>
                <a:srgbClr val="FFA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Fields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Methods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describe behaviour</a:t>
            </a:r>
            <a:endParaRPr lang="en-US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864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brand;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7600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910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9669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8714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26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6F27259-627E-4A27-938F-84F686A8D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 class can have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many instances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63763" y="4149000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81000" y="4014000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D512C24-379D-4D42-BB72-D6535708A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FA22AC6-1209-4355-AAF4-32EC1DBDF9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2727</Words>
  <Application>Microsoft Office PowerPoint</Application>
  <PresentationFormat>Widescreen</PresentationFormat>
  <Paragraphs>537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 Data</vt:lpstr>
      <vt:lpstr>Fields</vt:lpstr>
      <vt:lpstr>Problem: Define Car Class</vt:lpstr>
      <vt:lpstr>Solution: Define Car Class</vt:lpstr>
      <vt:lpstr>Access Modifiers</vt:lpstr>
      <vt:lpstr>Methods</vt:lpstr>
      <vt:lpstr>Methods</vt:lpstr>
      <vt:lpstr>Getters and Setters</vt:lpstr>
      <vt:lpstr>Getters and Setters</vt:lpstr>
      <vt:lpstr>ToString() Method</vt:lpstr>
      <vt:lpstr>ToString() Method</vt:lpstr>
      <vt:lpstr>Equals() Method</vt:lpstr>
      <vt:lpstr>HashCode() Method</vt:lpstr>
      <vt:lpstr>Problem: Car Info</vt:lpstr>
      <vt:lpstr>Solution: Car Info</vt:lpstr>
      <vt:lpstr>Constructors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Static Members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14</cp:revision>
  <dcterms:created xsi:type="dcterms:W3CDTF">2018-05-23T13:08:44Z</dcterms:created>
  <dcterms:modified xsi:type="dcterms:W3CDTF">2020-06-05T11:30:17Z</dcterms:modified>
  <cp:category>programming;computer programming;software development;web development</cp:category>
</cp:coreProperties>
</file>