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5879-2D77-CC85-2597-82B7F30E4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0EB95-1BB3-8580-2A5D-5B30AE6E2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8F2D0-EB96-8FAC-5F6F-3B63B92D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2F3D-DA4C-4F9B-9C1C-004C073C6369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E41BF-414C-E1BC-F101-02EC73217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650AA-70CF-96CA-7F09-FC76190B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A40E-3F5D-4996-8A78-18F960C4E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7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C0C11-6BC0-6CFD-5350-B76668079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D10BF-2B67-B9C1-12DA-D01825BC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E46CC-5DDE-43E9-F9E6-A76747208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2F3D-DA4C-4F9B-9C1C-004C073C6369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A9266-76F3-EB66-F340-AFACF076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B9CCE-143B-BF79-0950-F1A62BFF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A40E-3F5D-4996-8A78-18F960C4E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3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917C16-796B-5B66-BB4F-C667AE060B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F2380-988C-E1BD-D6DD-7E6AA1FD8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D0806-0047-8E4E-923D-6FEEA5F7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2F3D-DA4C-4F9B-9C1C-004C073C6369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C5440-E75E-EF1A-68CE-4FB26A041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9CA56-502B-E51A-9BFB-0020A2F96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A40E-3F5D-4996-8A78-18F960C4E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6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47B1B-23E8-9066-7573-EC4A7A4C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29418-0B0B-A6B3-AB64-B194177E1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E1542-4299-789C-844D-5C919B6B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2F3D-DA4C-4F9B-9C1C-004C073C6369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70534-0DCE-FB75-9BFC-1C9E884E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4D18A-620E-33FF-46DC-D8A38502F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A40E-3F5D-4996-8A78-18F960C4E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6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14C7-28DA-D199-12ED-866AE117A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518B2-F64F-CE4A-F1D8-640FE55C5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519C6-B0AC-3A51-3D85-ECC86D3A3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2F3D-DA4C-4F9B-9C1C-004C073C6369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F8F01-A73C-04BB-052B-2214D211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7F85E-5B72-8D03-548B-B4988020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A40E-3F5D-4996-8A78-18F960C4E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E894-69D4-FD66-6565-2F34E4A1F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83889-CABE-221C-7A7B-B28DF632B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B51D0-20E7-B412-3B3A-266B7A4F0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BF0FE-86C5-619D-FF31-DA8CBBBE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2F3D-DA4C-4F9B-9C1C-004C073C6369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12014-0A3F-4E48-A95C-68FCF0B13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236AF-F5D9-D4D3-513D-854619E3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A40E-3F5D-4996-8A78-18F960C4E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3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1DC6-BA14-35C9-2103-E249ADBB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98874-585F-95F6-B8FD-DDF116005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959D9-1C2E-1D1D-D5B9-090D4E8C0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80AB5B-3F7E-B489-D783-B290C23BE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4C178-6B4B-E143-BEAA-DFCE7491B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E3D59-2F9E-17EB-8460-04C86E2D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2F3D-DA4C-4F9B-9C1C-004C073C6369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88E7B6-6084-7EF8-4665-6A592465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6FA2F-56B9-58BE-9457-9D286EBED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A40E-3F5D-4996-8A78-18F960C4E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3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36F1-F1CA-C6EA-C336-A65BC0870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B9A8F5-D69D-054C-3517-42C202A0C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2F3D-DA4C-4F9B-9C1C-004C073C6369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6273E-9B2E-6058-32E4-94D6CCE9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8F564D-0245-5DF2-6758-954BAA2F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A40E-3F5D-4996-8A78-18F960C4E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7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BA36FC-47C6-6584-B582-A1D801AA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2F3D-DA4C-4F9B-9C1C-004C073C6369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AC5076-4CC0-86AC-0254-AF60F3D6C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9046C-7722-0D76-210E-65F6841D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A40E-3F5D-4996-8A78-18F960C4E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4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7CEBF-4CED-0FA8-EDAD-1D2A0E22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F00A-532B-DE3D-96F4-6048F1DA7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C2ECF-052B-5069-C630-155A86EF6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3FA44-4188-7C8B-E0E6-FF421218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2F3D-DA4C-4F9B-9C1C-004C073C6369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EB56E-BB70-4905-6368-EFEDAF5D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C3BC8-CCAC-0524-03F1-9CCE8E83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A40E-3F5D-4996-8A78-18F960C4E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5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CF09-B2A7-A99D-6311-0FB6B852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4601B-CB86-D838-8648-FF4B7D76E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F5929-23D1-96A8-2A07-55CC7AC66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0D3AC-29B7-CB96-EBA0-0DF425E28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2F3D-DA4C-4F9B-9C1C-004C073C6369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43EF4-68C3-785A-34CC-B088466A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8555F-3755-5AF3-4782-9342F7D5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A40E-3F5D-4996-8A78-18F960C4E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4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5DA231-096F-84EB-D647-4F1331A3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5FFB9-2DDF-656A-FA7A-E2B48B568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E4D76-6399-FC47-93D7-A7091DFE5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92F3D-DA4C-4F9B-9C1C-004C073C6369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5CC7C-E837-47F5-E4D6-556BDD0FA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56782-F2EE-5454-D705-B981C3FA3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2A40E-3F5D-4996-8A78-18F960C4E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2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F763-87F1-73E0-8955-B03622BEE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sz="4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4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Projekat1:OpenStreetMap &amp; </a:t>
            </a:r>
            <a:r>
              <a:rPr lang="en-US" sz="4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PostGIS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ED3E0-0922-217A-4DB9-1EE0169F9F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7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2056-1F07-256F-EA64-33C57CD4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Geofabrik</a:t>
            </a:r>
            <a:r>
              <a:rPr lang="en-US" dirty="0"/>
              <a:t> &amp; OpenStreetMap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FF06C3-F39E-F04D-AA2A-42CAEFEF8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59" y="1825625"/>
            <a:ext cx="10508481" cy="4351338"/>
          </a:xfrm>
        </p:spPr>
      </p:pic>
    </p:spTree>
    <p:extLst>
      <p:ext uri="{BB962C8B-B14F-4D97-AF65-F5344CB8AC3E}">
        <p14:creationId xmlns:p14="http://schemas.microsoft.com/office/powerpoint/2010/main" val="163516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82AC-A9D0-788C-F67A-EB1B4404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OSM2PGSQL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39F958-4C2F-0E32-6BDC-91DA73023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7985"/>
            <a:ext cx="10515600" cy="3346618"/>
          </a:xfrm>
        </p:spPr>
      </p:pic>
    </p:spTree>
    <p:extLst>
      <p:ext uri="{BB962C8B-B14F-4D97-AF65-F5344CB8AC3E}">
        <p14:creationId xmlns:p14="http://schemas.microsoft.com/office/powerpoint/2010/main" val="2275780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31271-0F1E-D007-07BF-AE9B8E03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sites close to road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5E4B55F-A927-D413-B58B-95545363F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357" y="1825625"/>
            <a:ext cx="3487286" cy="4351338"/>
          </a:xfrm>
        </p:spPr>
      </p:pic>
    </p:spTree>
    <p:extLst>
      <p:ext uri="{BB962C8B-B14F-4D97-AF65-F5344CB8AC3E}">
        <p14:creationId xmlns:p14="http://schemas.microsoft.com/office/powerpoint/2010/main" val="2802057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89D8-D0AD-41E5-2ECB-422C520D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index 0.7 s; without index 20s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6E1599-6277-E75E-C350-5F9BC925E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55" y="1644427"/>
            <a:ext cx="9238673" cy="25681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619EEE-C715-C559-BE0D-D63AF49A9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55" y="4166310"/>
            <a:ext cx="10603345" cy="256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68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A6DC-6093-308C-09CE-3836407E2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53000" cy="1325563"/>
          </a:xfrm>
        </p:spPr>
        <p:txBody>
          <a:bodyPr/>
          <a:lstStyle/>
          <a:p>
            <a:r>
              <a:rPr lang="en-US" dirty="0"/>
              <a:t>Benches in parks in Serbia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D04DD5-F015-6A56-D915-4AF5C70D9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964" y="551512"/>
            <a:ext cx="5872163" cy="6030029"/>
          </a:xfrm>
        </p:spPr>
      </p:pic>
    </p:spTree>
    <p:extLst>
      <p:ext uri="{BB962C8B-B14F-4D97-AF65-F5344CB8AC3E}">
        <p14:creationId xmlns:p14="http://schemas.microsoft.com/office/powerpoint/2010/main" val="190119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4B1C-A663-ACDD-D0DE-44A7B924F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F77C1E-8F2D-00B6-64BB-F6583CB20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64" y="1954934"/>
            <a:ext cx="527501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E5E3D2-9A64-16FC-CD55-B2B89F969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982" y="1954934"/>
            <a:ext cx="5163128" cy="433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98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A8303-6DE2-4318-930D-AA175A4E9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Buildings close to power lines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715479-D93E-768A-611E-34B89EE91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337" y="1858169"/>
            <a:ext cx="6029325" cy="4286250"/>
          </a:xfrm>
        </p:spPr>
      </p:pic>
    </p:spTree>
    <p:extLst>
      <p:ext uri="{BB962C8B-B14F-4D97-AF65-F5344CB8AC3E}">
        <p14:creationId xmlns:p14="http://schemas.microsoft.com/office/powerpoint/2010/main" val="221986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0253-0F99-5939-F58C-396374F54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40s vs 15 min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83C18E-E9F7-34D4-2237-35FACC7AD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2" y="1690688"/>
            <a:ext cx="4742059" cy="51377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8E1C9C-700D-A422-9F8F-69C04464B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565" y="388794"/>
            <a:ext cx="5734050" cy="31493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639980-0290-54D6-6904-581CB3815B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828" y="1555635"/>
            <a:ext cx="5383917" cy="527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93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38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 Projekat1:OpenStreetMap &amp; PostGIS</vt:lpstr>
      <vt:lpstr>Geofabrik &amp; OpenStreetMap</vt:lpstr>
      <vt:lpstr>OSM2PGSQL</vt:lpstr>
      <vt:lpstr>Historical sites close to road</vt:lpstr>
      <vt:lpstr>With index 0.7 s; without index 20s</vt:lpstr>
      <vt:lpstr>Benches in parks in Serbia</vt:lpstr>
      <vt:lpstr>PowerPoint Presentation</vt:lpstr>
      <vt:lpstr>Buildings close to power lines</vt:lpstr>
      <vt:lpstr>40s vs 15 min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Projekat1:OpenStreetMap &amp; PostGIS</dc:title>
  <dc:creator>Dimitrije Filipovic</dc:creator>
  <cp:lastModifiedBy>Dimitrije Filipovic</cp:lastModifiedBy>
  <cp:revision>1</cp:revision>
  <dcterms:created xsi:type="dcterms:W3CDTF">2024-05-28T00:36:18Z</dcterms:created>
  <dcterms:modified xsi:type="dcterms:W3CDTF">2024-05-28T01:06:54Z</dcterms:modified>
</cp:coreProperties>
</file>