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171C-9D8C-9778-88C8-39E138C21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23CA0-74CC-B266-F272-66DAF7C3D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EB369-15C0-80BE-A3E2-CE3BA7BB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D6E-3877-4DD9-975E-AADFBD9BC27E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D1AB8-34C0-1A85-506D-57C27A6D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EC396-0ACA-9095-D24E-AC5D3D9C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42F7-077F-4CB6-9407-35A386D7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9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3376-565E-22B0-44A4-54B51E33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11087-BF91-CCC6-5E27-57EAFE76A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F9177-095D-A1FC-A4F8-2BE29AA3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D6E-3877-4DD9-975E-AADFBD9BC27E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56829-B16D-9D70-AEC4-819816DB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C8030-D967-F72B-BAA0-38AC9695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42F7-077F-4CB6-9407-35A386D7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5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15B9F-5E05-E6D0-F6EF-A7B1F25D8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18975-6241-B533-2B2C-FD60FA7E4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DE6F2-D4ED-71AF-2E0E-71BB89C7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D6E-3877-4DD9-975E-AADFBD9BC27E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76A73-20F9-02C0-43A2-404A2D3E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A027-F717-7E5B-12E1-BD056EAE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42F7-077F-4CB6-9407-35A386D7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7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5F90-EC37-46AD-8FDC-57A35B2C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AF58-F915-2DE6-4FB0-3EAF1A2D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3018B-B4D3-0325-AA91-43477BDA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D6E-3877-4DD9-975E-AADFBD9BC27E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3AC64-4F18-177B-472D-1FAC7E21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E1710-DE1A-910E-594B-D79B714C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42F7-077F-4CB6-9407-35A386D7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8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F9E6-DA78-251A-2521-13B30999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C6377-9CD6-B725-09A4-222D2EEE2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DC38C-2B26-BE20-6834-F78D0A52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D6E-3877-4DD9-975E-AADFBD9BC27E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99431-45A7-8BBC-A2B4-1F5D765E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07057-B1D8-A54C-0478-B43FC5C7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42F7-077F-4CB6-9407-35A386D7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D315-A0D6-3A52-9C66-A921A759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7DE6-AC8B-50E8-4FBF-7282DCE72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0D14A-58B6-6E9F-3509-4F6686DE9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FF3EA-F710-BE86-0350-F2427E80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D6E-3877-4DD9-975E-AADFBD9BC27E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878A-1B67-9D8C-D7CF-1EBFA944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98F74-88FC-44A3-904C-8B506D7B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42F7-077F-4CB6-9407-35A386D7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A25E-2C41-143F-AE96-F83FF88B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4B00A-3EC1-4A14-E177-92ADD7891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AD569-3EF1-D8DE-1AFB-456959DA3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4C474-2563-BF2C-52A3-443FD9A8B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A512D-57D7-51C1-34FA-0AD063E74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74831-22C3-457E-E553-A6B206CE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D6E-3877-4DD9-975E-AADFBD9BC27E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28F0B-C54B-C546-7D91-6AFEC97B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E2C92-FA2C-2AF1-9037-78834CAD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42F7-077F-4CB6-9407-35A386D7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7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5921-2B4C-44C8-B308-3309F6D1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01125-8B82-FB39-5710-2217D17D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D6E-3877-4DD9-975E-AADFBD9BC27E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60065-DF65-4716-1EA1-76F19991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D86D7-1100-F1A6-95BE-AA66B944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42F7-077F-4CB6-9407-35A386D7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3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E3EF1-BBAE-A49C-5E5E-48ACE688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D6E-3877-4DD9-975E-AADFBD9BC27E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BDCB1-2E37-E163-B413-37C04590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154DE-2A25-A483-026C-4AE480C3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42F7-077F-4CB6-9407-35A386D7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2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26FA-30CF-4B44-BCB3-F37DB7B6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EA95-BE99-9A07-B1CE-C4AC5EB19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CBE83-5DFC-F0AC-F4E5-9F30D2BA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B6078-517F-A306-CD54-AC68333D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D6E-3877-4DD9-975E-AADFBD9BC27E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10466-6918-815C-03C5-006C2EE1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652AE-8296-FE92-6BBB-64A57423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42F7-077F-4CB6-9407-35A386D7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1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562A-CE0D-86B0-CA83-A95943BE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FF23F-7A97-BDFC-323D-CEE17A01C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4765E-FC97-0D07-A3FA-A1736AB1F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562D7-3276-CF05-FAE2-02BA9FF6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D6E-3877-4DD9-975E-AADFBD9BC27E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9A403-6233-A3EB-0D49-54311BCF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2EC7C-104A-ADD9-11A8-D6D304C5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42F7-077F-4CB6-9407-35A386D7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D704C0-F610-C436-98E8-21A8FAD8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0C2CC-34E9-6D4D-442B-00D20D126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60425-0AB0-52B9-CE6F-D1B32349C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8CD6E-3877-4DD9-975E-AADFBD9BC27E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4DDD1-94D3-872C-9FC3-6D8117EFF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975C9-AEBB-1A43-034D-E1C103ECF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42F7-077F-4CB6-9407-35A386D7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2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84C8-6513-4C3D-8594-EF33664CC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GIS aplikacija za upravljanje i analizu saobraćaja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77171-540D-51B0-D24F-6C7971594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4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8A7A-644D-A062-8C28-8B257F68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CA809E-BE17-07A4-095E-37F24C81D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01" y="1825625"/>
            <a:ext cx="9171797" cy="4351338"/>
          </a:xfrm>
        </p:spPr>
      </p:pic>
    </p:spTree>
    <p:extLst>
      <p:ext uri="{BB962C8B-B14F-4D97-AF65-F5344CB8AC3E}">
        <p14:creationId xmlns:p14="http://schemas.microsoft.com/office/powerpoint/2010/main" val="411795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94CC-832B-99C7-FB3F-4DECA490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Prikupljanje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0B622-AEA2-ECFE-6255-0A08BC648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81" y="1834861"/>
            <a:ext cx="411589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E3B1C-4F14-B596-2F47-F1659205E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007" y="2167659"/>
            <a:ext cx="6659418" cy="285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96D7E6-5E5B-79CE-DB07-AECF7DF1B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007" y="2786207"/>
            <a:ext cx="6351571" cy="339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2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0154-282B-3C51-4487-596FAACC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E10956-53C3-4E1D-7165-A3DC7ECF5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73" y="1825625"/>
            <a:ext cx="9515454" cy="4351338"/>
          </a:xfrm>
        </p:spPr>
      </p:pic>
    </p:spTree>
    <p:extLst>
      <p:ext uri="{BB962C8B-B14F-4D97-AF65-F5344CB8AC3E}">
        <p14:creationId xmlns:p14="http://schemas.microsoft.com/office/powerpoint/2010/main" val="261768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D7A5-9BBC-9300-C3C6-D284E18A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Sloj</a:t>
            </a:r>
            <a:r>
              <a:rPr lang="en-US" dirty="0"/>
              <a:t> </a:t>
            </a:r>
            <a:r>
              <a:rPr lang="en-US" dirty="0" err="1"/>
              <a:t>puteva</a:t>
            </a:r>
            <a:r>
              <a:rPr lang="en-US" dirty="0"/>
              <a:t> u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custom </a:t>
            </a:r>
            <a:r>
              <a:rPr lang="en-US" dirty="0" err="1"/>
              <a:t>stilom</a:t>
            </a:r>
            <a:r>
              <a:rPr lang="en-US" dirty="0"/>
              <a:t>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vozila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7316F-D7DB-73D6-15E5-1D1105161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70" y="1825625"/>
            <a:ext cx="8567260" cy="4351338"/>
          </a:xfrm>
        </p:spPr>
      </p:pic>
    </p:spTree>
    <p:extLst>
      <p:ext uri="{BB962C8B-B14F-4D97-AF65-F5344CB8AC3E}">
        <p14:creationId xmlns:p14="http://schemas.microsoft.com/office/powerpoint/2010/main" val="249793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89E3-7AC3-020C-97FD-6C6F47DD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Slider za </a:t>
            </a:r>
            <a:r>
              <a:rPr lang="en-US" dirty="0" err="1"/>
              <a:t>filtriranje</a:t>
            </a:r>
            <a:r>
              <a:rPr lang="en-US" dirty="0"/>
              <a:t> </a:t>
            </a:r>
            <a:r>
              <a:rPr lang="en-US" dirty="0" err="1"/>
              <a:t>puteva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prosecnoj</a:t>
            </a:r>
            <a:r>
              <a:rPr lang="en-US" dirty="0"/>
              <a:t> </a:t>
            </a:r>
            <a:r>
              <a:rPr lang="en-US" dirty="0" err="1"/>
              <a:t>brzini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362B3C-6A15-7DA1-A005-78E19CD39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2849"/>
            <a:ext cx="10515600" cy="4017042"/>
          </a:xfrm>
        </p:spPr>
      </p:pic>
    </p:spTree>
    <p:extLst>
      <p:ext uri="{BB962C8B-B14F-4D97-AF65-F5344CB8AC3E}">
        <p14:creationId xmlns:p14="http://schemas.microsoft.com/office/powerpoint/2010/main" val="23960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4703-ABA8-2130-058E-6EF64C75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Klikom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 se </a:t>
            </a:r>
            <a:r>
              <a:rPr lang="en-US" dirty="0" err="1"/>
              <a:t>racuna</a:t>
            </a:r>
            <a:r>
              <a:rPr lang="en-US" dirty="0"/>
              <a:t> </a:t>
            </a:r>
            <a:r>
              <a:rPr lang="en-US" dirty="0" err="1"/>
              <a:t>ukupan</a:t>
            </a:r>
            <a:r>
              <a:rPr lang="en-US" dirty="0"/>
              <a:t> CO2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9B27CD-57EB-84A1-B13E-7ED832BB0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039" y="1825625"/>
            <a:ext cx="4751921" cy="4351338"/>
          </a:xfrm>
        </p:spPr>
      </p:pic>
    </p:spTree>
    <p:extLst>
      <p:ext uri="{BB962C8B-B14F-4D97-AF65-F5344CB8AC3E}">
        <p14:creationId xmlns:p14="http://schemas.microsoft.com/office/powerpoint/2010/main" val="118029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C4AC-8672-24AD-5129-5489335E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</a:t>
            </a:r>
            <a:r>
              <a:rPr lang="en-US" dirty="0" err="1"/>
              <a:t>vozila</a:t>
            </a:r>
            <a:r>
              <a:rPr lang="en-US" dirty="0"/>
              <a:t> u </a:t>
            </a:r>
            <a:r>
              <a:rPr lang="en-US" dirty="0" err="1"/>
              <a:t>blizini</a:t>
            </a:r>
            <a:r>
              <a:rPr lang="en-US" dirty="0"/>
              <a:t> </a:t>
            </a:r>
            <a:r>
              <a:rPr lang="en-US" dirty="0" err="1"/>
              <a:t>datog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 u </a:t>
            </a:r>
            <a:r>
              <a:rPr lang="en-US" dirty="0" err="1"/>
              <a:t>zadatom</a:t>
            </a:r>
            <a:r>
              <a:rPr lang="en-US" dirty="0"/>
              <a:t> </a:t>
            </a:r>
            <a:r>
              <a:rPr lang="en-US" dirty="0" err="1"/>
              <a:t>vremenskom</a:t>
            </a:r>
            <a:r>
              <a:rPr lang="en-US" dirty="0"/>
              <a:t> </a:t>
            </a:r>
            <a:r>
              <a:rPr lang="en-US" dirty="0" err="1"/>
              <a:t>periodu</a:t>
            </a:r>
            <a:r>
              <a:rPr lang="en-US" dirty="0"/>
              <a:t>(+CO2 u </a:t>
            </a:r>
            <a:r>
              <a:rPr lang="en-US" dirty="0" err="1"/>
              <a:t>datom</a:t>
            </a:r>
            <a:r>
              <a:rPr lang="en-US" dirty="0"/>
              <a:t> </a:t>
            </a:r>
            <a:r>
              <a:rPr lang="en-US" dirty="0" err="1"/>
              <a:t>periodu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6502DA-E2E4-8A34-5AF0-F4706FB75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47" y="1825625"/>
            <a:ext cx="8215105" cy="4351338"/>
          </a:xfrm>
        </p:spPr>
      </p:pic>
    </p:spTree>
    <p:extLst>
      <p:ext uri="{BB962C8B-B14F-4D97-AF65-F5344CB8AC3E}">
        <p14:creationId xmlns:p14="http://schemas.microsoft.com/office/powerpoint/2010/main" val="229559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D7E9-8059-4B1F-88D1-E6635843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sloja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odredjenog</a:t>
            </a:r>
            <a:r>
              <a:rPr lang="en-US" dirty="0"/>
              <a:t> </a:t>
            </a:r>
            <a:r>
              <a:rPr lang="en-US" dirty="0" err="1"/>
              <a:t>atributa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84B03-14D1-603D-08D3-4A86CB4BF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66" y="1825625"/>
            <a:ext cx="3997267" cy="4351338"/>
          </a:xfrm>
        </p:spPr>
      </p:pic>
    </p:spTree>
    <p:extLst>
      <p:ext uri="{BB962C8B-B14F-4D97-AF65-F5344CB8AC3E}">
        <p14:creationId xmlns:p14="http://schemas.microsoft.com/office/powerpoint/2010/main" val="254340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GIS aplikacija za upravljanje i analizu saobraćaja</vt:lpstr>
      <vt:lpstr>SUMO</vt:lpstr>
      <vt:lpstr>Prikupljanje podataka</vt:lpstr>
      <vt:lpstr>Pregled aplikacije</vt:lpstr>
      <vt:lpstr>Sloj puteva u Nisu sa custom stilom u odnosu na broj vozila</vt:lpstr>
      <vt:lpstr>Slider za filtriranje puteva prema prosecnoj brzini</vt:lpstr>
      <vt:lpstr>Klikom na objekat se racuna ukupan CO2</vt:lpstr>
      <vt:lpstr>Lista vozila u blizini datog objekta u zadatom vremenskom periodu(+CO2 u datom periodu)</vt:lpstr>
      <vt:lpstr>Dodavanje novog sloja na osnovu odredjenog atributa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aplikacija za upravljanje i analizu saobraćaja</dc:title>
  <dc:creator>Dimitrije Filipovic</dc:creator>
  <cp:lastModifiedBy>Dimitrije Filipovic</cp:lastModifiedBy>
  <cp:revision>1</cp:revision>
  <dcterms:created xsi:type="dcterms:W3CDTF">2024-05-28T17:01:54Z</dcterms:created>
  <dcterms:modified xsi:type="dcterms:W3CDTF">2024-05-28T18:25:13Z</dcterms:modified>
</cp:coreProperties>
</file>