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F433-B300-E094-C770-55D31398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2A249-AEDB-9038-5FB6-485E7EA04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5F4D-35C4-F163-A3B2-AA87EC15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DA62-78B3-A004-9722-3262FD06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BF1D-BAD6-AE2A-63D9-8C6347C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5982-CE87-00A7-E603-CD4EA91D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F5ED3-0D31-C449-1FF8-92F78FB0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AA9C-4A1C-C356-CD62-8FDD0EF4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A8B0-4258-3F9A-5920-2560BBCF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763F-3B67-049A-EA2A-54348B6C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B7CC2-941A-9DA0-ABD5-2640787F1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9427D-AD0E-BE1A-E409-C93513820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EE3A-A287-FA3E-7881-98FD339B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E610-A1B3-0A76-3E45-700E3490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4F04-2501-0F4A-435F-52B0502C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0633-E766-4CB9-C8ED-7A72417A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4D56-FB67-34B1-96BF-AFAEA6E7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DAAD-C600-6C9D-12A8-7FD06683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14E5-79DA-3403-63A5-ADA69FA6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1257-21A5-4679-FF23-CA7480E6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6118-8B43-0ED1-1D41-31737CBD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32F4-4DD6-7B39-1330-0ED1B61E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1003-7045-CD4E-6830-BF2731D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54FD-9FD7-F152-ED97-D90CEB71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4191-3633-8E69-211E-3A230BA7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A50A-FC02-2EAC-B02B-37FD283E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D7D3-518E-B5C0-A51D-C0E906C73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EE28-9039-2B64-78DA-99189656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EEF2-6E1C-FF3C-AE20-F65070C5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6240-8E39-E84D-A179-0CCEBCFE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01F9C-B8E2-E428-DF19-BDC633B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8338-2146-748A-722E-4771CE76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73F1-1835-B56B-FB28-2D309E95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02FA0-53A3-F791-85D7-384BF0A2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F0436-E243-1A4C-EAD8-917C00938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8FFE7-EC31-0926-A352-1B2D7096D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99C05-2479-ACF0-F2F0-7D6A6839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7F176-793B-5DBE-C04E-1E1DDA30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1565C-7A64-2DC7-13A3-AF58CCBA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B0F6-394A-89E4-420A-C5859F79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0B904-2801-0E7C-FD06-A14B96D1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7B5E-4836-D11A-DB40-0A7687D9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89D83-0BEB-E267-2C65-A2172563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9FA8E-53E6-634F-1621-A9875889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675B1-95B3-916C-5FA0-155E82F5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310A9-09D0-42A5-D6FD-BE48940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FEEB-2122-F0E8-132E-A4E4537A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A9F1-D728-C05A-AFA1-82A11DC0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5455-C242-AA99-23FF-F9F3EC41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4C09-F153-3FFB-22B4-F0BD9D78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158A-1573-54F1-3DE0-9DDF22FF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D9DFE-86CC-55B8-68EC-87C894ED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3D5C-CF6D-82BD-3794-02C0C28F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40D19-DC27-7414-C977-4BEFFD61F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78B3B-5982-AC3D-7562-1E175BF9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BE253-87AF-6E6F-FC75-2878D900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3254-6419-AAF9-8FE4-C22D9B3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D939-1B73-B8AF-B281-44991498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09B52-7CF7-24FF-C79F-1169CBD2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5F0E-F2C7-00DD-EC91-E1245B77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0E56-1391-DC47-D4DA-A2114A761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459B3-43D8-42A8-A121-4FD8C116923C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9EE5-37F6-2580-9191-482E7787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5A63-CDDC-3337-A5CD-1955692C6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1B-2494-46D4-8D55-39D09408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00E-9482-672F-D47B-96A22072C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OGC Geo-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prostorni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Web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servisi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078BD-2F98-412C-D4A6-24F73C401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9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9F16-C9A4-B623-45EF-4EC900F9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27210-1496-98DE-6ED9-85B28157E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43400" cy="3143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09364-23EA-A46B-304A-336DDED7A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38" y="1686018"/>
            <a:ext cx="668655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8F039-6CD4-28DD-AC35-F50AF668B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7" y="5167312"/>
            <a:ext cx="9759519" cy="14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D83F-724B-9D99-6B5A-EBBD7E06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03BD5A-6D54-67C6-B5FD-9EF047AF6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38" y="1825625"/>
            <a:ext cx="8577924" cy="4351338"/>
          </a:xfrm>
        </p:spPr>
      </p:pic>
    </p:spTree>
    <p:extLst>
      <p:ext uri="{BB962C8B-B14F-4D97-AF65-F5344CB8AC3E}">
        <p14:creationId xmlns:p14="http://schemas.microsoft.com/office/powerpoint/2010/main" val="119627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5ED3-6D47-AFFB-7362-30CE3E2E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E1419-EB0B-94FD-2286-25C159EC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19" y="1825624"/>
            <a:ext cx="5659608" cy="4704225"/>
          </a:xfrm>
        </p:spPr>
      </p:pic>
    </p:spTree>
    <p:extLst>
      <p:ext uri="{BB962C8B-B14F-4D97-AF65-F5344CB8AC3E}">
        <p14:creationId xmlns:p14="http://schemas.microsoft.com/office/powerpoint/2010/main" val="56754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60F-0E57-C52A-50E3-A4EE336A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data source to </a:t>
            </a:r>
            <a:r>
              <a:rPr lang="en-US" dirty="0" err="1"/>
              <a:t>geoserver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2F96F-AC7B-2778-A2C0-83D2F60C5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8891"/>
            <a:ext cx="447137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DFC604-5FBD-52CA-F118-CB8AEDA96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5" y="1821765"/>
            <a:ext cx="8546983" cy="44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6537-A4EE-03B3-8194-66D9BCE9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layer to </a:t>
            </a:r>
            <a:r>
              <a:rPr lang="en-US" dirty="0" err="1"/>
              <a:t>geoserver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15098-3A97-05C0-7A62-B03390B8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3380"/>
            <a:ext cx="470968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A2B90-5531-A30E-BBD6-FC30B1E52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0" y="2123982"/>
            <a:ext cx="8344692" cy="40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02A6-71E1-992A-8F34-CC5E1EE1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7D5E5-7DD2-2076-EA87-844E96D5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09" y="442982"/>
            <a:ext cx="5257800" cy="5972035"/>
          </a:xfrm>
        </p:spPr>
      </p:pic>
    </p:spTree>
    <p:extLst>
      <p:ext uri="{BB962C8B-B14F-4D97-AF65-F5344CB8AC3E}">
        <p14:creationId xmlns:p14="http://schemas.microsoft.com/office/powerpoint/2010/main" val="410047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044A-0A7A-BB8A-E6A3-79A96100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WMS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5BCD0-E37D-576E-72A8-6C651182B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5" y="1825624"/>
            <a:ext cx="3866574" cy="4913033"/>
          </a:xfrm>
        </p:spPr>
      </p:pic>
    </p:spTree>
    <p:extLst>
      <p:ext uri="{BB962C8B-B14F-4D97-AF65-F5344CB8AC3E}">
        <p14:creationId xmlns:p14="http://schemas.microsoft.com/office/powerpoint/2010/main" val="225440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FA75-1E6C-5C76-6626-7F5DEF9F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A7033-808F-524B-520E-4B5E0AAC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9292"/>
            <a:ext cx="10325784" cy="277151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EE0A26-54A6-400F-C199-FFE893D2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019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8C29-713C-D512-F145-1F3945A8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30483-D635-4A24-5385-0F0DCC89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5011"/>
            <a:ext cx="10515600" cy="2812566"/>
          </a:xfrm>
        </p:spPr>
      </p:pic>
    </p:spTree>
    <p:extLst>
      <p:ext uri="{BB962C8B-B14F-4D97-AF65-F5344CB8AC3E}">
        <p14:creationId xmlns:p14="http://schemas.microsoft.com/office/powerpoint/2010/main" val="262682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OGC Geo-prostorni Web servisi   </vt:lpstr>
      <vt:lpstr>Geoserver</vt:lpstr>
      <vt:lpstr>Leaflet</vt:lpstr>
      <vt:lpstr>Adding new data source to geoserver</vt:lpstr>
      <vt:lpstr>Adding new layer to geoserver</vt:lpstr>
      <vt:lpstr>PowerPoint Presentation</vt:lpstr>
      <vt:lpstr>WMS preview</vt:lpstr>
      <vt:lpstr>Demo preview</vt:lpstr>
      <vt:lpstr>PowerPoint Presentation</vt:lpstr>
      <vt:lpstr>Code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OGC Geo-prostorni Web servisi   </dc:title>
  <dc:creator>Dimitrije Filipovic</dc:creator>
  <cp:lastModifiedBy>Dimitrije Filipovic</cp:lastModifiedBy>
  <cp:revision>4</cp:revision>
  <dcterms:created xsi:type="dcterms:W3CDTF">2024-05-28T01:32:24Z</dcterms:created>
  <dcterms:modified xsi:type="dcterms:W3CDTF">2024-06-25T22:28:08Z</dcterms:modified>
</cp:coreProperties>
</file>