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E8D-3C05-D6C0-9310-58BB85B8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6D005-A1E1-5890-E7D7-DF8CB1C1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24E2-2B9A-E7E8-B0AF-8E395BC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1563E-A9D0-5E32-A724-CF2C354C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B2DA-46CE-2515-29E0-677F105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2F38-674E-D9E7-B260-89D7E534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4371-14A6-8409-FA26-7913C5B7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7820-E661-37D2-568D-061CC2A2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7777-6A39-DAFC-1907-46A92086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3D5C-3400-729E-920D-3DC1CDB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B3A32-C0AD-F768-0CE1-D38B45349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31BD7-69CF-9E31-DA76-FCA532DF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7BDE-284F-22DC-1D79-3978138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E87E-F16D-F6FC-D022-DFEB696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E5DA-C24D-69BE-8D05-CB217926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9724-7F64-297D-FCB5-E66190EC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EEC6-FDCB-343E-9BB4-17D8C6D3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406D-EB99-BABB-8DEA-E36A55D0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C883-F48E-280F-FED3-CFDD5421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0BBB-190D-1DB8-1351-F9897EF0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EB6-0693-CE7F-33A3-479BC6F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02D8-F705-7076-D68D-78652F58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F9DE-CB34-0D5C-FE15-2174939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EE5-27A1-07D7-C134-3B5DC4C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7B8F-80FD-4F0D-0AE7-DC7008F3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037-B889-DE1A-FE91-25869CED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8A44-5A14-CEF7-8B2A-5A216FF06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57B1-3C61-E983-8CAE-8D1D474F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E7B2-3008-5A5D-2692-A23BAFB6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F687-8058-9F7F-EB41-14DE05AA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772EE-2E87-86D4-383C-CDBECB4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91B-DA6B-F63D-BDC0-939457DF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FEC31-A7B5-9BF2-59C7-B2ADD283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F7FD6-BC5B-A151-E54E-06309A71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20F07-5C6E-F825-F270-159B2BDB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522F-A673-476D-ED56-7E476A28C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4B367-EB2D-02AC-0E68-11915ACB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60763-9C35-4EC0-EF71-9ED3A2C2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9CBA4-5895-591F-3F5C-647DDA0B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46CA-528B-B66C-5767-32820080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536E4-3541-000E-9AE3-281A029D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5551-0F79-19EE-19B7-8BA0904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6070-CB6A-59FE-0F8C-10CFCE7B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DE606-3366-0B29-0203-35E44A33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80808-5468-D306-36F5-405B711E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966E-3129-93AB-A412-19A1DA9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DB30-4FC3-8BCE-DC00-159A97B6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D788-0C64-518D-E56F-0052D86A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67A1-A5B2-FC21-5D01-A3271710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4E059-7130-074E-68AC-679E08DF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60FE-EECA-AB9D-BF9D-7CE49729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3FFD-5FF3-289E-2FAE-F9F9B26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524A-38E0-0227-3EA1-0385D9B2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D3F2-1B72-CE01-42A1-7FE8FD894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ACDF-0F90-B7A3-1FCC-20DFC345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8376-3B64-1BF8-ADB7-69365AE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D1E5-230D-42A7-96F0-B4806A0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ABD1-CECF-B631-8FC2-222C1C9D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24AF2-1A5A-2F85-B6D8-82DDC653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5F0D-0FEF-4612-C910-FCC27DAD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0128-81B8-7962-3BD7-6CC790C8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53F2-E6FA-432A-A945-8447AF2EBD39}" type="datetimeFigureOut">
              <a:rPr lang="en-US" smtClean="0"/>
              <a:t>28-May-24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B6-F53F-ED57-8B17-923376E82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8471-4BA4-8C4C-4245-7F53668F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DBB7-2708-4607-A8EE-1F785347E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B35-0536-8498-3CDC-511468A00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syscall</a:t>
            </a:r>
            <a:r>
              <a:rPr lang="en-US" dirty="0"/>
              <a:t> and kernel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0DEDE-D399-0A6B-F767-B931C5D3D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4676-CA2E-1275-9F62-E6C2DD2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grub </a:t>
            </a:r>
            <a:r>
              <a:rPr lang="en-US" dirty="0" err="1"/>
              <a:t>loadera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8136-0E5F-62A7-DCA1-BC66346C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39" y="1932155"/>
            <a:ext cx="57897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2FB51-554F-581B-3D4F-AEFEB554184B}"/>
              </a:ext>
            </a:extLst>
          </p:cNvPr>
          <p:cNvSpPr txBox="1"/>
          <p:nvPr/>
        </p:nvSpPr>
        <p:spPr>
          <a:xfrm>
            <a:off x="1046234" y="3240349"/>
            <a:ext cx="183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kernel-u Linux 6.0.9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custom system call </a:t>
            </a:r>
          </a:p>
        </p:txBody>
      </p:sp>
    </p:spTree>
    <p:extLst>
      <p:ext uri="{BB962C8B-B14F-4D97-AF65-F5344CB8AC3E}">
        <p14:creationId xmlns:p14="http://schemas.microsoft.com/office/powerpoint/2010/main" val="354904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9284-7C6A-F059-6829-A88A2157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Pozivanje</a:t>
            </a:r>
            <a:r>
              <a:rPr lang="en-US" dirty="0"/>
              <a:t> custom system call-a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53FA3-0C7D-A66F-AAF8-64A4EFDC6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32" y="1690688"/>
            <a:ext cx="63945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2CC7-3229-7D78-FE84-65F75B3D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9743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778E-9A85-4F6F-5617-04481EA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kernel buffer-u se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-a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CAC7DE-99F3-9476-0BAE-953B0A75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0735"/>
            <a:ext cx="3881866" cy="26318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30A2B-B38C-E71E-6643-4C2870E6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13" y="1466418"/>
            <a:ext cx="5648439" cy="3236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C10E2-7CF4-8214-B253-D4028F86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9922"/>
            <a:ext cx="32861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FAD49-0523-DB16-A091-D3ABF3674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5532"/>
            <a:ext cx="8448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E53-6E8A-5F10-7FB8-480B5D05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kernel module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55F060-7169-B34F-AC0C-C3B504B5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53556"/>
            <a:ext cx="5791200" cy="1895475"/>
          </a:xfrm>
        </p:spPr>
      </p:pic>
    </p:spTree>
    <p:extLst>
      <p:ext uri="{BB962C8B-B14F-4D97-AF65-F5344CB8AC3E}">
        <p14:creationId xmlns:p14="http://schemas.microsoft.com/office/powerpoint/2010/main" val="32482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EA7-CF09-A520-C95D-719F715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u kernel module-u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71E84-011E-2D6B-3F67-EB50BF82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6374"/>
            <a:ext cx="10515600" cy="3169840"/>
          </a:xfrm>
        </p:spPr>
      </p:pic>
    </p:spTree>
    <p:extLst>
      <p:ext uri="{BB962C8B-B14F-4D97-AF65-F5344CB8AC3E}">
        <p14:creationId xmlns:p14="http://schemas.microsoft.com/office/powerpoint/2010/main" val="26951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54B4-45BB-0850-5853-1BD9D17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1CA11-3DF7-45C5-7159-1AC1112B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37" y="1825625"/>
            <a:ext cx="8559326" cy="4351338"/>
          </a:xfrm>
        </p:spPr>
      </p:pic>
    </p:spTree>
    <p:extLst>
      <p:ext uri="{BB962C8B-B14F-4D97-AF65-F5344CB8AC3E}">
        <p14:creationId xmlns:p14="http://schemas.microsoft.com/office/powerpoint/2010/main" val="32386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Adding syscall and kernel module</vt:lpstr>
      <vt:lpstr>Promena kernela koriscenjem grub loadera</vt:lpstr>
      <vt:lpstr>Pozivanje custom system call-a</vt:lpstr>
      <vt:lpstr>U kernel buffer-u se prikazuje rezultat syscall-a</vt:lpstr>
      <vt:lpstr>Custom kernel module</vt:lpstr>
      <vt:lpstr>Prikaz procesa koriscenjem dfs u kernel module-u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syscall and kernel module</dc:title>
  <dc:creator>Dimitrije Filipovic</dc:creator>
  <cp:lastModifiedBy>Dimitrije Filipovic</cp:lastModifiedBy>
  <cp:revision>4</cp:revision>
  <dcterms:created xsi:type="dcterms:W3CDTF">2024-02-02T10:52:35Z</dcterms:created>
  <dcterms:modified xsi:type="dcterms:W3CDTF">2024-05-28T19:39:59Z</dcterms:modified>
</cp:coreProperties>
</file>