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1" r:id="rId12"/>
    <p:sldId id="266" r:id="rId13"/>
    <p:sldId id="262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52635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7918"/>
            <a:ext cx="5343525" cy="309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092" y="2489072"/>
            <a:ext cx="8420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Napredni</a:t>
            </a:r>
            <a:r>
              <a:rPr sz="6000" spc="-175" dirty="0"/>
              <a:t> </a:t>
            </a:r>
            <a:r>
              <a:rPr sz="6000" dirty="0"/>
              <a:t>operativni</a:t>
            </a:r>
            <a:r>
              <a:rPr sz="6000" spc="-175" dirty="0"/>
              <a:t> </a:t>
            </a:r>
            <a:r>
              <a:rPr sz="6000" spc="-10" dirty="0"/>
              <a:t>sistemi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2B02-B062-078C-DC03-AAF540A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09676"/>
            <a:ext cx="10970261" cy="1354217"/>
          </a:xfrm>
        </p:spPr>
        <p:txBody>
          <a:bodyPr/>
          <a:lstStyle/>
          <a:p>
            <a:r>
              <a:rPr lang="en-US" dirty="0"/>
              <a:t>Source Tree of Zephyr app: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A462-A1B3-DE14-5B95-99C4305DCC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• CMakeLists.txt</a:t>
            </a:r>
          </a:p>
          <a:p>
            <a:r>
              <a:rPr lang="en-US" dirty="0"/>
              <a:t>• </a:t>
            </a:r>
            <a:r>
              <a:rPr lang="en-US" dirty="0" err="1"/>
              <a:t>Kconfig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west.yml</a:t>
            </a:r>
            <a:endParaRPr lang="en-US" dirty="0"/>
          </a:p>
          <a:p>
            <a:r>
              <a:rPr lang="en-US" dirty="0"/>
              <a:t>• arch</a:t>
            </a:r>
          </a:p>
          <a:p>
            <a:r>
              <a:rPr lang="en-US" dirty="0"/>
              <a:t>• soc</a:t>
            </a:r>
          </a:p>
          <a:p>
            <a:r>
              <a:rPr lang="en-US" dirty="0"/>
              <a:t>• boards</a:t>
            </a:r>
          </a:p>
          <a:p>
            <a:r>
              <a:rPr lang="en-US" dirty="0"/>
              <a:t>• doc</a:t>
            </a:r>
          </a:p>
          <a:p>
            <a:r>
              <a:rPr lang="en-US" dirty="0"/>
              <a:t>• drivers</a:t>
            </a:r>
          </a:p>
          <a:p>
            <a:r>
              <a:rPr lang="en-US" dirty="0"/>
              <a:t>• </a:t>
            </a:r>
            <a:r>
              <a:rPr lang="en-US" dirty="0" err="1"/>
              <a:t>dts</a:t>
            </a:r>
            <a:endParaRPr lang="en-US" dirty="0"/>
          </a:p>
          <a:p>
            <a:r>
              <a:rPr lang="en-US" dirty="0"/>
              <a:t>• include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0E65-AD33-E7AF-62AA-331F9D683BD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• kernel</a:t>
            </a:r>
          </a:p>
          <a:p>
            <a:r>
              <a:rPr lang="en-US" dirty="0"/>
              <a:t>• lib</a:t>
            </a:r>
          </a:p>
          <a:p>
            <a:r>
              <a:rPr lang="en-US" dirty="0"/>
              <a:t>• </a:t>
            </a:r>
            <a:r>
              <a:rPr lang="en-US" dirty="0" err="1"/>
              <a:t>misc</a:t>
            </a:r>
            <a:endParaRPr lang="en-US" dirty="0"/>
          </a:p>
          <a:p>
            <a:r>
              <a:rPr lang="en-US" dirty="0"/>
              <a:t>• samples</a:t>
            </a:r>
          </a:p>
          <a:p>
            <a:r>
              <a:rPr lang="en-US" dirty="0"/>
              <a:t>• scripts</a:t>
            </a:r>
          </a:p>
          <a:p>
            <a:r>
              <a:rPr lang="en-US" dirty="0"/>
              <a:t>•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subsys</a:t>
            </a:r>
            <a:endParaRPr lang="en-US" dirty="0"/>
          </a:p>
          <a:p>
            <a:r>
              <a:rPr lang="en-US" dirty="0"/>
              <a:t>• tests</a:t>
            </a:r>
          </a:p>
          <a:p>
            <a:r>
              <a:rPr lang="en-US" dirty="0"/>
              <a:t>• share</a:t>
            </a:r>
          </a:p>
        </p:txBody>
      </p:sp>
    </p:spTree>
    <p:extLst>
      <p:ext uri="{BB962C8B-B14F-4D97-AF65-F5344CB8AC3E}">
        <p14:creationId xmlns:p14="http://schemas.microsoft.com/office/powerpoint/2010/main" val="163926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nRF52</a:t>
            </a:r>
            <a:r>
              <a:rPr spc="-25" dirty="0"/>
              <a:t> DK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5035" y="1690116"/>
            <a:ext cx="2763012" cy="4352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2205" y="1704213"/>
            <a:ext cx="30264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Bluetooth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Energy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Bluetooth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mesh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"/>
                <a:cs typeface="Calibri"/>
              </a:rPr>
              <a:t>NFC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"/>
                <a:cs typeface="Calibri"/>
              </a:rPr>
              <a:t>ANT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2.4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GHz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61AB-9D29-C247-5D18-B095F187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8370-E975-66F4-580D-DC8DEEE9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0C001-466A-99A1-0E26-6AF57CC7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4" y="152400"/>
            <a:ext cx="7192776" cy="6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FIT IoT Lab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8" y="1600200"/>
            <a:ext cx="7541261" cy="4648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Zephyr</a:t>
            </a:r>
            <a:r>
              <a:rPr spc="-175" dirty="0"/>
              <a:t> </a:t>
            </a:r>
            <a:r>
              <a:rPr spc="-25" dirty="0"/>
              <a:t>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RTOS</a:t>
            </a:r>
            <a:r>
              <a:rPr spc="-160" dirty="0"/>
              <a:t> </a:t>
            </a:r>
            <a:r>
              <a:rPr spc="-10" dirty="0"/>
              <a:t>ecosystem</a:t>
            </a: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&lt;</a:t>
            </a:r>
            <a:r>
              <a:rPr spc="-20" dirty="0"/>
              <a:t> </a:t>
            </a:r>
            <a:r>
              <a:rPr dirty="0"/>
              <a:t>8KB</a:t>
            </a:r>
            <a:r>
              <a:rPr spc="-25" dirty="0"/>
              <a:t> </a:t>
            </a:r>
            <a:r>
              <a:rPr spc="-10" dirty="0"/>
              <a:t>Flash</a:t>
            </a: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&lt;</a:t>
            </a:r>
            <a:r>
              <a:rPr spc="-25" dirty="0"/>
              <a:t> </a:t>
            </a:r>
            <a:r>
              <a:rPr dirty="0"/>
              <a:t>5KB</a:t>
            </a:r>
            <a:r>
              <a:rPr spc="-20" dirty="0"/>
              <a:t> </a:t>
            </a:r>
            <a:r>
              <a:rPr spc="-25" dirty="0"/>
              <a:t>RAM</a:t>
            </a: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pc="-30" dirty="0"/>
              <a:t>Open-</a:t>
            </a:r>
            <a:r>
              <a:rPr spc="-10" dirty="0"/>
              <a:t>Source</a:t>
            </a: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pc="-10" dirty="0"/>
              <a:t>Scalable</a:t>
            </a: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Supported</a:t>
            </a:r>
            <a:r>
              <a:rPr spc="-65" dirty="0"/>
              <a:t> </a:t>
            </a:r>
            <a:r>
              <a:rPr dirty="0"/>
              <a:t>by</a:t>
            </a:r>
            <a:r>
              <a:rPr spc="-90" dirty="0"/>
              <a:t> </a:t>
            </a:r>
            <a:r>
              <a:rPr dirty="0"/>
              <a:t>major</a:t>
            </a:r>
            <a:r>
              <a:rPr spc="-100" dirty="0"/>
              <a:t> </a:t>
            </a:r>
            <a:r>
              <a:rPr dirty="0"/>
              <a:t>silicon</a:t>
            </a:r>
            <a:r>
              <a:rPr spc="-80" dirty="0"/>
              <a:t> </a:t>
            </a:r>
            <a:r>
              <a:rPr spc="-10" dirty="0"/>
              <a:t>vendors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0" dirty="0"/>
              <a:t> 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30060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Industiral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IoT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Asset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Tracking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Healthcare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Automotive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5" dirty="0">
                <a:latin typeface="Calibri"/>
                <a:cs typeface="Calibri"/>
              </a:rPr>
              <a:t>Worker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safety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600+</a:t>
            </a:r>
            <a:r>
              <a:rPr spc="-60" dirty="0"/>
              <a:t> </a:t>
            </a:r>
            <a:r>
              <a:rPr dirty="0"/>
              <a:t>supported</a:t>
            </a:r>
            <a:r>
              <a:rPr spc="-45" dirty="0"/>
              <a:t> </a:t>
            </a:r>
            <a:r>
              <a:rPr spc="-10" dirty="0"/>
              <a:t>boards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064385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ESP32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Arduino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Raspberry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Pi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nRFx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320919"/>
            <a:ext cx="5610633" cy="6216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72EF-1646-4C02-5315-F2F4FBA1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47A18-6584-05F1-D6D9-507D38D5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07918"/>
            <a:ext cx="10360661" cy="36933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Comprehensive, lightweight, kernel &amp; supporting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Inherently portable &amp; 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Highly connected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Bluetooth 5.0 &amp; 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Wi-Fi, Ethernet, </a:t>
            </a:r>
            <a:r>
              <a:rPr lang="en-US" dirty="0" err="1"/>
              <a:t>CANbus</a:t>
            </a:r>
            <a:r>
              <a:rPr lang="en-US" dirty="0"/>
              <a:t>,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IoT protocols: CoAP, LwM2M, MQTT, </a:t>
            </a:r>
            <a:r>
              <a:rPr lang="en-US" dirty="0" err="1"/>
              <a:t>OpenThread</a:t>
            </a:r>
            <a:r>
              <a:rPr lang="en-US" dirty="0"/>
              <a:t>,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USB &amp; USB-C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4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5831-54B7-C9C4-9974-1049BF8E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09676"/>
            <a:ext cx="8150861" cy="677108"/>
          </a:xfrm>
        </p:spPr>
        <p:txBody>
          <a:bodyPr/>
          <a:lstStyle/>
          <a:p>
            <a:r>
              <a:rPr lang="en-US" dirty="0"/>
              <a:t>Building on POSIX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D93C-EC3A-895F-D413-7C9DD11E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07918"/>
            <a:ext cx="10208261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Zephyr apps can run as native Linux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Re-use existing code &amp; libraries by accessing Zephyr services through POSIX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9CBF-75B0-6DA0-3E35-9CDB850F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F1C48-6ECD-98A1-9E8E-D2D889DA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07918"/>
            <a:ext cx="9598661" cy="23698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Benchmark on Arm Cortex-M4F running at 120 MHz: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Thread create 2.5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Thread start 3.6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Thread suspend 3.3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Thread resume 3.8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Context switch (yield) 2.2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Get semaphore 0.6 </a:t>
            </a:r>
            <a:r>
              <a:rPr lang="el-GR" dirty="0"/>
              <a:t>μ</a:t>
            </a:r>
            <a:r>
              <a:rPr lang="en-US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Put semaphore 1.1 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0630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8206-CBCA-2DB5-CBA7-B35DDC3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09676"/>
            <a:ext cx="11275061" cy="1354217"/>
          </a:xfrm>
        </p:spPr>
        <p:txBody>
          <a:bodyPr/>
          <a:lstStyle/>
          <a:p>
            <a:r>
              <a:rPr lang="en-US" b="1" dirty="0"/>
              <a:t>West (Zephyr’s meta-tool)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F1C4-A41D-3D9F-7543-C07A6C26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84112"/>
            <a:ext cx="9598661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applications, flashing and debugging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west build -b &lt;BOARD&gt;</a:t>
            </a:r>
            <a:endParaRPr lang="en-US" altLang="en-US" sz="2000" dirty="0">
              <a:latin typeface="Arial Unicode M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west flash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237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Arial Unicode MS</vt:lpstr>
      <vt:lpstr>Calibri</vt:lpstr>
      <vt:lpstr>Calibri Light</vt:lpstr>
      <vt:lpstr>Office Theme</vt:lpstr>
      <vt:lpstr>Napredni operativni sistemi</vt:lpstr>
      <vt:lpstr>Zephyr OS</vt:lpstr>
      <vt:lpstr>Use cases</vt:lpstr>
      <vt:lpstr>600+ supported boards</vt:lpstr>
      <vt:lpstr>Architecture</vt:lpstr>
      <vt:lpstr>Features overview</vt:lpstr>
      <vt:lpstr>Building on POSIX</vt:lpstr>
      <vt:lpstr>Performance</vt:lpstr>
      <vt:lpstr>West (Zephyr’s meta-tool) </vt:lpstr>
      <vt:lpstr>Source Tree of Zephyr app: </vt:lpstr>
      <vt:lpstr>nRF52 DK</vt:lpstr>
      <vt:lpstr>PowerPoint Presentation</vt:lpstr>
      <vt:lpstr>FIT IoT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operativni sistemi</dc:title>
  <dc:creator>Dimitrije Filipovic</dc:creator>
  <cp:lastModifiedBy>Dimitrije Filipovic</cp:lastModifiedBy>
  <cp:revision>2</cp:revision>
  <dcterms:created xsi:type="dcterms:W3CDTF">2024-06-08T23:31:02Z</dcterms:created>
  <dcterms:modified xsi:type="dcterms:W3CDTF">2024-06-09T01:51:11Z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2024-06-08T00:00:00Z</vt:filetime>
  </property>
  <property fmtid="{D5CDD505-2E9C-101B-9397-08002B2CF9AE}" pid="5" name="Producer">
    <vt:lpwstr>Microsoft® PowerPoint® 2019</vt:lpwstr>
  </property>
</Properties>
</file>