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667130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7092" y="2489072"/>
            <a:ext cx="842010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/>
              <a:t>Napredni</a:t>
            </a:r>
            <a:r>
              <a:rPr dirty="0" sz="6000" spc="-175"/>
              <a:t> </a:t>
            </a:r>
            <a:r>
              <a:rPr dirty="0" sz="6000"/>
              <a:t>operativni</a:t>
            </a:r>
            <a:r>
              <a:rPr dirty="0" sz="6000" spc="-175"/>
              <a:t> </a:t>
            </a:r>
            <a:r>
              <a:rPr dirty="0" sz="6000" spc="-10"/>
              <a:t>sistemi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Aplikacija</a:t>
            </a:r>
            <a:r>
              <a:rPr dirty="0" spc="-140"/>
              <a:t> </a:t>
            </a:r>
            <a:r>
              <a:rPr dirty="0"/>
              <a:t>–</a:t>
            </a:r>
            <a:r>
              <a:rPr dirty="0" spc="-140"/>
              <a:t> </a:t>
            </a:r>
            <a:r>
              <a:rPr dirty="0"/>
              <a:t>Docker</a:t>
            </a:r>
            <a:r>
              <a:rPr dirty="0" spc="-130"/>
              <a:t> </a:t>
            </a:r>
            <a:r>
              <a:rPr dirty="0" spc="-10"/>
              <a:t>compose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720339"/>
            <a:ext cx="10515600" cy="25618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019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Simulacijom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stream-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podataka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IoT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uređaja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87" y="2153411"/>
            <a:ext cx="10515600" cy="2551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579119"/>
            <a:ext cx="8346948" cy="5699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9804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RabbitMQ</a:t>
            </a:r>
            <a:r>
              <a:rPr dirty="0" spc="-65"/>
              <a:t> </a:t>
            </a:r>
            <a:r>
              <a:rPr dirty="0"/>
              <a:t>message</a:t>
            </a:r>
            <a:r>
              <a:rPr dirty="0" spc="-60"/>
              <a:t> </a:t>
            </a:r>
            <a:r>
              <a:rPr dirty="0" spc="-20"/>
              <a:t>broker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3493"/>
            <a:ext cx="95446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Prvi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servis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preko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RabbitMQ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servisa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salje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podatke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drugom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servisu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872" y="2862072"/>
            <a:ext cx="8906256" cy="1133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4454" y="1732534"/>
            <a:ext cx="3394075" cy="7937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latin typeface="Calibri Light"/>
                <a:cs typeface="Calibri Light"/>
              </a:rPr>
              <a:t>Drugi</a:t>
            </a:r>
            <a:r>
              <a:rPr dirty="0" sz="1800" spc="-45">
                <a:latin typeface="Calibri Light"/>
                <a:cs typeface="Calibri Light"/>
              </a:rPr>
              <a:t> </a:t>
            </a:r>
            <a:r>
              <a:rPr dirty="0" sz="1800">
                <a:latin typeface="Calibri Light"/>
                <a:cs typeface="Calibri Light"/>
              </a:rPr>
              <a:t>servis</a:t>
            </a:r>
            <a:r>
              <a:rPr dirty="0" sz="1800" spc="-30">
                <a:latin typeface="Calibri Light"/>
                <a:cs typeface="Calibri Light"/>
              </a:rPr>
              <a:t> </a:t>
            </a:r>
            <a:r>
              <a:rPr dirty="0" sz="1800">
                <a:latin typeface="Calibri Light"/>
                <a:cs typeface="Calibri Light"/>
              </a:rPr>
              <a:t>skladisti</a:t>
            </a:r>
            <a:r>
              <a:rPr dirty="0" sz="1800" spc="-30">
                <a:latin typeface="Calibri Light"/>
                <a:cs typeface="Calibri Light"/>
              </a:rPr>
              <a:t> </a:t>
            </a:r>
            <a:r>
              <a:rPr dirty="0" sz="1800" spc="-10">
                <a:latin typeface="Calibri Light"/>
                <a:cs typeface="Calibri Light"/>
              </a:rPr>
              <a:t>podatke</a:t>
            </a:r>
            <a:r>
              <a:rPr dirty="0" sz="1800" spc="-55">
                <a:latin typeface="Calibri Light"/>
                <a:cs typeface="Calibri Light"/>
              </a:rPr>
              <a:t> </a:t>
            </a:r>
            <a:r>
              <a:rPr dirty="0" sz="1800" spc="-10">
                <a:latin typeface="Calibri Light"/>
                <a:cs typeface="Calibri Light"/>
              </a:rPr>
              <a:t>poslate preko</a:t>
            </a:r>
            <a:r>
              <a:rPr dirty="0" sz="1800" spc="-25">
                <a:latin typeface="Calibri Light"/>
                <a:cs typeface="Calibri Light"/>
              </a:rPr>
              <a:t> </a:t>
            </a:r>
            <a:r>
              <a:rPr dirty="0" sz="1800" spc="-10">
                <a:latin typeface="Calibri Light"/>
                <a:cs typeface="Calibri Light"/>
              </a:rPr>
              <a:t>RabbitMQ-</a:t>
            </a:r>
            <a:r>
              <a:rPr dirty="0" sz="1800">
                <a:latin typeface="Calibri Light"/>
                <a:cs typeface="Calibri Light"/>
              </a:rPr>
              <a:t>a.</a:t>
            </a:r>
            <a:r>
              <a:rPr dirty="0" sz="1800" spc="-15">
                <a:latin typeface="Calibri Light"/>
                <a:cs typeface="Calibri Light"/>
              </a:rPr>
              <a:t> </a:t>
            </a:r>
            <a:r>
              <a:rPr dirty="0" sz="1800" spc="-10">
                <a:latin typeface="Calibri Light"/>
                <a:cs typeface="Calibri Light"/>
              </a:rPr>
              <a:t>Takodje omogucava</a:t>
            </a:r>
            <a:r>
              <a:rPr dirty="0" sz="1800" spc="-65">
                <a:latin typeface="Calibri Light"/>
                <a:cs typeface="Calibri Light"/>
              </a:rPr>
              <a:t> </a:t>
            </a:r>
            <a:r>
              <a:rPr dirty="0" sz="1800">
                <a:latin typeface="Calibri Light"/>
                <a:cs typeface="Calibri Light"/>
              </a:rPr>
              <a:t>prikaz</a:t>
            </a:r>
            <a:r>
              <a:rPr dirty="0" sz="1800" spc="-60">
                <a:latin typeface="Calibri Light"/>
                <a:cs typeface="Calibri Light"/>
              </a:rPr>
              <a:t> </a:t>
            </a:r>
            <a:r>
              <a:rPr dirty="0" sz="1800">
                <a:latin typeface="Calibri Light"/>
                <a:cs typeface="Calibri Light"/>
              </a:rPr>
              <a:t>datih</a:t>
            </a:r>
            <a:r>
              <a:rPr dirty="0" sz="1800" spc="-70">
                <a:latin typeface="Calibri Light"/>
                <a:cs typeface="Calibri Light"/>
              </a:rPr>
              <a:t> </a:t>
            </a:r>
            <a:r>
              <a:rPr dirty="0" sz="1800" spc="-10">
                <a:latin typeface="Calibri Light"/>
                <a:cs typeface="Calibri Light"/>
              </a:rPr>
              <a:t>podataka.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035" y="365759"/>
            <a:ext cx="6963156" cy="61280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5831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Kubernetes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937004"/>
            <a:ext cx="6848856" cy="43235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Kubernetes</a:t>
            </a:r>
            <a:r>
              <a:rPr dirty="0" spc="-130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10"/>
              <a:t>skaliranje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75716" y="1690116"/>
            <a:ext cx="6876415" cy="4925695"/>
            <a:chOff x="775716" y="1690116"/>
            <a:chExt cx="6876415" cy="492569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716" y="1690116"/>
              <a:ext cx="2828544" cy="21031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6" y="1900428"/>
              <a:ext cx="6876288" cy="4715256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9076" y="5719571"/>
            <a:ext cx="3247644" cy="8961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Dimitrije Filipovic</dc:creator>
  <dc:title>Napredni operativni sistemi</dc:title>
  <dcterms:created xsi:type="dcterms:W3CDTF">2024-06-08T01:50:04Z</dcterms:created>
  <dcterms:modified xsi:type="dcterms:W3CDTF">2024-06-08T01:50:04Z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2024-06-08T00:00:00Z</vt:filetime>
  </property>
  <property fmtid="{D5CDD505-2E9C-101B-9397-08002B2CF9AE}" pid="5" name="Producer">
    <vt:lpwstr>Microsoft® PowerPoint® 2019</vt:lpwstr>
  </property>
</Properties>
</file>