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380-AF34-0F6C-95BD-0810675F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84C37-9737-B203-B74E-679FF77E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F433-C2D9-73DC-CDFA-A83FBCC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85-33DA-4C80-4D24-C9792728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8A7-ED98-90C0-7B2C-715ECEE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1138-91F5-8261-7BED-188F4E8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EC4FA-8465-74CE-FB66-9A582966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0AA1-E1CF-9A83-9B99-A586746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D7A5-C218-4646-B19E-CDD65FD2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0C06-B799-7617-DE2F-C71243B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0FC8-2B15-5640-0B9F-9318F97B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D1D5-2DB4-A45C-C712-F1C3A583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501-7AA0-7EA7-59D2-D2D2681E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ABF5-D93D-1C50-FB27-06E0EBF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56F5-9F94-5BA2-03B6-8DA49DD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88B-E0DC-F5B4-5A63-98FCC62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275B-46CE-7D13-7D91-70BE58A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0938-71F3-B25D-4051-DC05DC94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9220-E0C3-9D93-9178-71523FE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1DC5-7636-A226-AC63-D377EE1C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D80-2E23-173F-8640-62BC7D8B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70FC-0496-5F74-F431-0C25C0D7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7796-D4BD-D98A-3EBE-192AA23E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2653-8ECA-454B-5098-808BCBD7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5C0-0363-549C-1A49-9BEE14B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1AB2-040D-2C86-9E7B-B23170A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DAFF-0AF1-6E89-085F-89852B6C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910E-70B0-DA03-6689-A3021DC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8F03-011E-8ADA-2D87-AFA8AE2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50B8-A442-A890-08E6-AB78E2B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D719-34A2-74EB-55E0-E71E252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DB83-468E-80AD-4C70-9842F0F8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C4D7-39B6-2BFA-4949-6AD85F3C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9583-A314-D530-9327-79B4EA2E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CB0FB-C326-411D-D279-AE1F14A3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F7FD-AE12-90A5-D82A-4036196DA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1FE66-671F-DC57-1A76-6809B17C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03610-CCCB-C61F-F464-F13E3F8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D7CC-BBC0-585C-F115-916BAFE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0E-0E5E-1026-5509-011C212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0BCC-A201-5C0C-DDB9-DE2B0DA5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77A27-A2E3-7371-C083-199821F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0B02-072A-03C3-3270-FBC2EFBA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46C2A-61D0-BC3A-0ED3-5864532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07141-40C6-C969-A73C-BA87C6B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EB6B-C592-C285-1111-F3BCB28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6F36-8C5E-4249-1625-6017D166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49B1-0F31-8C32-2F9A-0CC49A1B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54E0-7980-D149-5EBB-D0D3B7FE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AD88-A819-9BD2-133D-CC6269E6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F729-1991-01F7-9023-DE58BD5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81D-9D45-253F-46AB-111D2B0D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927-2789-6F8B-BF54-121F54E5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8D9D8-EEBE-434F-466B-CAA59B34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B1AF-002D-5F6E-FFD5-BE6D1CBB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53B8-085D-5201-E651-25CF6B2D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EF67-1E71-C1E4-D434-C437DCC1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CB91-A370-C9A4-52D9-4B674FB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07D72-08BD-ACF1-7155-0C2F4FF8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DBCD-D536-D152-BBFF-4DFC75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E086-E550-230F-9A6C-9342E116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A24-777A-4066-9BFD-175A359D751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44BC-7F57-24CC-3613-23871C23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622E-FDA6-0BA3-54D5-F9FAA642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AFF7-3A6C-6A07-8947-12E4D9D46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IoT -</a:t>
            </a:r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20DD-068E-E262-D1FE-367D28AD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252-FABF-7B2B-8C12-2823C077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BC06-C538-40EF-458F-1EE969FF5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2710"/>
            <a:ext cx="4707468" cy="2832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12B25-4AC9-0142-C2F1-A766DC15A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8" y="684588"/>
            <a:ext cx="5928463" cy="54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0F00-E7C8-B4AF-A2EA-80489B2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 Node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0DCDF-CC22-176F-1A3C-EC133AC0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58" y="1485977"/>
            <a:ext cx="4996083" cy="4727932"/>
          </a:xfrm>
        </p:spPr>
      </p:pic>
    </p:spTree>
    <p:extLst>
      <p:ext uri="{BB962C8B-B14F-4D97-AF65-F5344CB8AC3E}">
        <p14:creationId xmlns:p14="http://schemas.microsoft.com/office/powerpoint/2010/main" val="385767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7F9B-1039-34FB-16EC-6336D76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Rule chain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913B8-7068-E5D6-D184-A089D8F8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09" y="1825625"/>
            <a:ext cx="9536982" cy="4351338"/>
          </a:xfrm>
        </p:spPr>
      </p:pic>
    </p:spTree>
    <p:extLst>
      <p:ext uri="{BB962C8B-B14F-4D97-AF65-F5344CB8AC3E}">
        <p14:creationId xmlns:p14="http://schemas.microsoft.com/office/powerpoint/2010/main" val="231002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D60E-C50A-378A-6D70-F17FF52B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B2A6-7810-5499-8E9A-62BC426A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platforma</a:t>
            </a:r>
            <a:r>
              <a:rPr lang="en-US" dirty="0"/>
              <a:t> za IoT</a:t>
            </a:r>
          </a:p>
          <a:p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za IoT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,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vizualizaciju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obradu</a:t>
            </a:r>
            <a:endParaRPr lang="en-US" dirty="0"/>
          </a:p>
          <a:p>
            <a:r>
              <a:rPr lang="en-US" dirty="0" err="1"/>
              <a:t>Skalabilan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prilagodljiv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IoT 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 err="1"/>
              <a:t>Podrška</a:t>
            </a:r>
            <a:r>
              <a:rPr lang="en-US" dirty="0"/>
              <a:t> za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(MQTT, CoAP, HTTP)</a:t>
            </a:r>
          </a:p>
        </p:txBody>
      </p:sp>
    </p:spTree>
    <p:extLst>
      <p:ext uri="{BB962C8B-B14F-4D97-AF65-F5344CB8AC3E}">
        <p14:creationId xmlns:p14="http://schemas.microsoft.com/office/powerpoint/2010/main" val="9084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5AE-96CE-021E-9AF6-0A62FED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6F2BE-D857-CCBD-F223-4A2DC4FD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003"/>
            <a:ext cx="10515600" cy="3906582"/>
          </a:xfrm>
        </p:spPr>
      </p:pic>
    </p:spTree>
    <p:extLst>
      <p:ext uri="{BB962C8B-B14F-4D97-AF65-F5344CB8AC3E}">
        <p14:creationId xmlns:p14="http://schemas.microsoft.com/office/powerpoint/2010/main" val="984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C63D-9ED9-D925-E594-801EEC4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5992-E952-AE25-F7B0-EFB296B7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Tenants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. </a:t>
            </a:r>
          </a:p>
          <a:p>
            <a:r>
              <a:rPr lang="en-US" dirty="0"/>
              <a:t>Customers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tenant-a</a:t>
            </a:r>
          </a:p>
          <a:p>
            <a:r>
              <a:rPr lang="en-US" dirty="0"/>
              <a:t>Users -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pregledati</a:t>
            </a:r>
            <a:r>
              <a:rPr lang="en-US" dirty="0"/>
              <a:t> </a:t>
            </a:r>
            <a:r>
              <a:rPr lang="en-US" dirty="0" err="1"/>
              <a:t>kontrolne</a:t>
            </a:r>
            <a:r>
              <a:rPr lang="en-US" dirty="0"/>
              <a:t> table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upravljati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Devices - </a:t>
            </a:r>
            <a:r>
              <a:rPr lang="en-US" dirty="0" err="1"/>
              <a:t>Osnovni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proizvoditi</a:t>
            </a:r>
            <a:r>
              <a:rPr lang="en-US" dirty="0"/>
              <a:t> </a:t>
            </a:r>
            <a:r>
              <a:rPr lang="en-US" dirty="0" err="1"/>
              <a:t>telemetrijske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rukovati</a:t>
            </a:r>
            <a:r>
              <a:rPr lang="en-US" dirty="0"/>
              <a:t> RPC </a:t>
            </a:r>
            <a:r>
              <a:rPr lang="en-US" dirty="0" err="1"/>
              <a:t>komandama</a:t>
            </a:r>
            <a:r>
              <a:rPr lang="en-US" dirty="0"/>
              <a:t>. Na primer, </a:t>
            </a:r>
            <a:r>
              <a:rPr lang="en-US" dirty="0" err="1"/>
              <a:t>senzori</a:t>
            </a:r>
            <a:r>
              <a:rPr lang="en-US" dirty="0"/>
              <a:t>, </a:t>
            </a:r>
            <a:r>
              <a:rPr lang="en-US" dirty="0" err="1"/>
              <a:t>aktuatori</a:t>
            </a:r>
            <a:r>
              <a:rPr lang="en-US" dirty="0"/>
              <a:t>, </a:t>
            </a:r>
            <a:r>
              <a:rPr lang="en-US" dirty="0" err="1"/>
              <a:t>prekidači</a:t>
            </a:r>
            <a:r>
              <a:rPr lang="en-US" dirty="0"/>
              <a:t>.</a:t>
            </a:r>
          </a:p>
          <a:p>
            <a:r>
              <a:rPr lang="en-US" dirty="0"/>
              <a:t>Assets - </a:t>
            </a:r>
            <a:r>
              <a:rPr lang="en-US" dirty="0" err="1"/>
              <a:t>Apstraktni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. Na primer, </a:t>
            </a:r>
            <a:r>
              <a:rPr lang="en-US" dirty="0" err="1"/>
              <a:t>fabrika</a:t>
            </a:r>
            <a:r>
              <a:rPr lang="en-US" dirty="0"/>
              <a:t>, polje, </a:t>
            </a:r>
            <a:r>
              <a:rPr lang="en-US" dirty="0" err="1"/>
              <a:t>vozilo</a:t>
            </a:r>
            <a:r>
              <a:rPr lang="en-US" dirty="0"/>
              <a:t>.</a:t>
            </a:r>
          </a:p>
          <a:p>
            <a:r>
              <a:rPr lang="en-US" dirty="0"/>
              <a:t>Entity Views - </a:t>
            </a:r>
            <a:r>
              <a:rPr lang="en-US" dirty="0" err="1"/>
              <a:t>Korisno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želite</a:t>
            </a:r>
            <a:r>
              <a:rPr lang="en-US" dirty="0"/>
              <a:t> da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deo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uređaju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kupcima</a:t>
            </a:r>
            <a:r>
              <a:rPr lang="en-US" dirty="0"/>
              <a:t>.</a:t>
            </a:r>
          </a:p>
          <a:p>
            <a:r>
              <a:rPr lang="en-US" dirty="0"/>
              <a:t>Alarms - </a:t>
            </a:r>
            <a:r>
              <a:rPr lang="en-US" dirty="0" err="1"/>
              <a:t>Događaji</a:t>
            </a:r>
            <a:r>
              <a:rPr lang="en-US" dirty="0"/>
              <a:t> koji </a:t>
            </a:r>
            <a:r>
              <a:rPr lang="en-US" dirty="0" err="1"/>
              <a:t>identifikuju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vašim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,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Dashboards - </a:t>
            </a: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vaših</a:t>
            </a:r>
            <a:r>
              <a:rPr lang="en-US" dirty="0"/>
              <a:t> IoT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.</a:t>
            </a:r>
          </a:p>
          <a:p>
            <a:r>
              <a:rPr lang="en-US" dirty="0"/>
              <a:t>Rule Node - </a:t>
            </a:r>
            <a:r>
              <a:rPr lang="en-US" dirty="0" err="1"/>
              <a:t>Jedinice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dolaznih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,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/>
              <a:t>životnog</a:t>
            </a:r>
            <a:r>
              <a:rPr lang="en-US" dirty="0"/>
              <a:t> </a:t>
            </a:r>
            <a:r>
              <a:rPr lang="en-US" dirty="0" err="1"/>
              <a:t>ciklusa</a:t>
            </a:r>
            <a:r>
              <a:rPr lang="en-US" dirty="0"/>
              <a:t> </a:t>
            </a:r>
            <a:r>
              <a:rPr lang="en-US" dirty="0" err="1"/>
              <a:t>entiteta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/>
              <a:t>Rule Chain -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u Rule Engine-u.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rule node-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rule chain-</a:t>
            </a:r>
            <a:r>
              <a:rPr lang="en-US" dirty="0" err="1"/>
              <a:t>ovima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7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BF29-DE18-3448-37B7-8AB7433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B9B1-13FA-60F8-E6E9-21F3F2E5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Procesiranje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primljenih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poruka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korišćenjem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logike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i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pravila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definisanih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od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strane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korisnika</a:t>
            </a:r>
            <a:endParaRPr lang="en-US" sz="2000" b="0" i="0" u="none" strike="noStrike" baseline="0" dirty="0">
              <a:solidFill>
                <a:srgbClr val="233A44"/>
              </a:solidFill>
            </a:endParaRPr>
          </a:p>
          <a:p>
            <a:endParaRPr lang="en-US" sz="2000" b="0" i="0" u="none" strike="noStrike" baseline="0" dirty="0">
              <a:solidFill>
                <a:srgbClr val="233A44"/>
              </a:solidFill>
            </a:endParaRPr>
          </a:p>
          <a:p>
            <a:r>
              <a:rPr lang="en-US" sz="2000" b="0" i="0" u="none" strike="noStrike" baseline="0" dirty="0" err="1">
                <a:solidFill>
                  <a:srgbClr val="233A44"/>
                </a:solidFill>
              </a:rPr>
              <a:t>Komponente</a:t>
            </a:r>
            <a:r>
              <a:rPr lang="en-US" sz="2000" b="0" i="0" u="none" strike="noStrike" baseline="0" dirty="0">
                <a:solidFill>
                  <a:srgbClr val="233A44"/>
                </a:solidFill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Poruka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-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bilo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koji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događaj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(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podaci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sa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uređaja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, REST API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događaj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, RPC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zahtev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…)</a:t>
            </a:r>
          </a:p>
          <a:p>
            <a:pPr lvl="1"/>
            <a:r>
              <a:rPr lang="en-US" sz="1600" b="0" i="0" u="none" strike="noStrike" baseline="0" dirty="0">
                <a:solidFill>
                  <a:srgbClr val="233A44"/>
                </a:solidFill>
              </a:rPr>
              <a:t>Rule Node -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funkcija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koja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se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izvršava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i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obrađuje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poruku</a:t>
            </a:r>
            <a:endParaRPr lang="en-US" sz="1600" b="0" i="0" u="none" strike="noStrike" baseline="0" dirty="0">
              <a:solidFill>
                <a:srgbClr val="233A44"/>
              </a:solidFill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233A44"/>
                </a:solidFill>
              </a:rPr>
              <a:t>Rule Chain -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lanac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povezanih</a:t>
            </a:r>
            <a:r>
              <a:rPr lang="en-US" sz="1600" b="0" i="0" u="none" strike="noStrike" baseline="0" dirty="0">
                <a:solidFill>
                  <a:srgbClr val="233A44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rgbClr val="233A44"/>
                </a:solidFill>
              </a:rPr>
              <a:t>čvorova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8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E60C-5B33-4810-D052-6897E2F9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Pokretanje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6578-0D0A-9C69-E66F-51B27F8E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solidFill>
                  <a:srgbClr val="212529"/>
                </a:solidFill>
                <a:latin typeface="ArialMT"/>
              </a:rPr>
              <a:t>ThingsBoard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 Cloud server (</a:t>
            </a:r>
            <a:r>
              <a:rPr lang="en-US" sz="1800" b="0" i="1" u="none" strike="noStrike" baseline="0" dirty="0">
                <a:solidFill>
                  <a:srgbClr val="212529"/>
                </a:solidFill>
                <a:latin typeface="Arial-ItalicMT"/>
              </a:rPr>
              <a:t>community edition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)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44110-D47A-5969-D403-E868201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496"/>
            <a:ext cx="6650214" cy="305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19149-6089-ABB1-AF2C-CFCF12B8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5441862"/>
            <a:ext cx="6173258" cy="12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C645-EA43-6474-5AB8-93241AF6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D805-A4A5-BA76-2C45-95AA6086C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2" y="1825625"/>
            <a:ext cx="9387156" cy="4351338"/>
          </a:xfrm>
        </p:spPr>
      </p:pic>
    </p:spTree>
    <p:extLst>
      <p:ext uri="{BB962C8B-B14F-4D97-AF65-F5344CB8AC3E}">
        <p14:creationId xmlns:p14="http://schemas.microsoft.com/office/powerpoint/2010/main" val="283421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7EE-8919-9004-0213-DD85C29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64301-27E5-F50F-2F78-D3B3EF1F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132"/>
            <a:ext cx="10515600" cy="4268324"/>
          </a:xfrm>
        </p:spPr>
      </p:pic>
    </p:spTree>
    <p:extLst>
      <p:ext uri="{BB962C8B-B14F-4D97-AF65-F5344CB8AC3E}">
        <p14:creationId xmlns:p14="http://schemas.microsoft.com/office/powerpoint/2010/main" val="16308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026-DED5-2CD4-41BD-1BF5347D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AE67E-2CF5-DD12-6471-8BD18A60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204"/>
            <a:ext cx="10436190" cy="4196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7EB4E-9E72-AC21-22B5-C09E5A34B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3200148"/>
            <a:ext cx="8136467" cy="32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Arial-ItalicMT</vt:lpstr>
      <vt:lpstr>ArialMT</vt:lpstr>
      <vt:lpstr>Calibri</vt:lpstr>
      <vt:lpstr>Calibri Light</vt:lpstr>
      <vt:lpstr>Office Theme</vt:lpstr>
      <vt:lpstr>Open-source IoT -ThingsBoard</vt:lpstr>
      <vt:lpstr>ThingsBoard</vt:lpstr>
      <vt:lpstr>Arhitektura</vt:lpstr>
      <vt:lpstr>Entiteti</vt:lpstr>
      <vt:lpstr>Rule engine</vt:lpstr>
      <vt:lpstr>Pokretanje</vt:lpstr>
      <vt:lpstr>Dashboard</vt:lpstr>
      <vt:lpstr>Devices</vt:lpstr>
      <vt:lpstr>Dashboards</vt:lpstr>
      <vt:lpstr>Alarm</vt:lpstr>
      <vt:lpstr>Filter Node</vt:lpstr>
      <vt:lpstr>Rule 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Filipovic</dc:creator>
  <cp:lastModifiedBy>Dimitrije Filipovic</cp:lastModifiedBy>
  <cp:revision>6</cp:revision>
  <dcterms:created xsi:type="dcterms:W3CDTF">2024-06-03T08:26:49Z</dcterms:created>
  <dcterms:modified xsi:type="dcterms:W3CDTF">2024-06-11T23:25:36Z</dcterms:modified>
</cp:coreProperties>
</file>