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C14F-A6F4-51E5-6675-C1078E028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7B8F1-D769-0E56-5566-FFE603EEE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AE069-6BD0-482F-98D4-052889CE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5925-BE96-437E-A8A3-A31027452D4F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B5B9C-98C4-5294-DFDC-6309C5FA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E1A4-47C6-1D2A-9E99-A412D535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AC98-C571-4F59-A969-8421E527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A69B-208C-C48E-B43B-BBD324C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EFE9B-3975-15AA-39F7-C3F9F97B5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E28D-77E4-548D-6706-F2305732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5925-BE96-437E-A8A3-A31027452D4F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9395-0CE9-8980-74A8-6D4DF68B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541C-B036-062A-F216-F1F9A544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AC98-C571-4F59-A969-8421E527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18CDB-C60D-A2A4-5EDE-148268358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B155-A173-7918-0546-F3DBAEE59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FDFC-25E1-8162-73BC-0644AFDC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5925-BE96-437E-A8A3-A31027452D4F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EAA2-AD38-EF8B-3E31-33642CB0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CBB4-182B-4BF8-A82F-009D33BC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AC98-C571-4F59-A969-8421E527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6DE7-655B-CF29-5546-5326A92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00F8-A07C-A1D0-391B-AC8A3F1B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04EE-F3CA-EF13-4FD7-7BAF9932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5925-BE96-437E-A8A3-A31027452D4F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BD83-6986-14A2-AD96-B8F4E8C9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40E67-5575-974A-9B08-A728AAC3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AC98-C571-4F59-A969-8421E527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4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7565-89E1-1E99-AC47-603424D8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AB84C-D105-E48D-396B-F3F3869E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D2293-400A-8A87-F788-19E056FD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5925-BE96-437E-A8A3-A31027452D4F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802E-8F8C-EBAE-2BE7-4ECE1A3C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5228-10D0-3CA9-FCC5-08C49479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AC98-C571-4F59-A969-8421E527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FFC3-844E-625F-3492-3B3506B2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A615-30EB-A3F6-B29D-3923263DB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C9EA-1E11-A72A-A28B-CCF4336E1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32F47-67C1-C558-801D-7671E336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5925-BE96-437E-A8A3-A31027452D4F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D7F7B-8221-E0D7-04F9-E6540A3E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0B852-7FEE-8611-2E86-17FF62E3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AC98-C571-4F59-A969-8421E527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0D95-C42B-B21E-892C-917C37CF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BBDF6-C8E6-CE96-805F-63CE24718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6539A-18F4-E6D9-A995-294B4AAFE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16E39-E2FD-AD2C-5A35-770C623A2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54D4C-0A0C-8DCA-FD56-B7066B427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EDA63-14C9-8927-2B1D-E0129E82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5925-BE96-437E-A8A3-A31027452D4F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B31EAE-9B06-C3AE-ADD3-EAC7E858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E0338-6340-6D5F-E364-D7248080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AC98-C571-4F59-A969-8421E527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621A-538B-BCE9-0AC5-311E5AB1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F933A-1CA4-A288-C176-7AC7C3CB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5925-BE96-437E-A8A3-A31027452D4F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3B796-B76A-39E3-AE5E-5611DB59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AF3B6-B726-8569-11C3-C3A8A8FA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AC98-C571-4F59-A969-8421E527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75FA1-618A-B689-E8C0-16E64703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5925-BE96-437E-A8A3-A31027452D4F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B8188-6A4E-B9CC-BF3B-D8D6E009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2B6CA-B73C-56A9-26C7-8D455498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AC98-C571-4F59-A969-8421E527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0F28-250E-787A-54D9-8E919181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A626-8E45-4707-DBFD-F3F8B164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22235-6310-4A2A-6F97-B48E5CE5F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F7BB1-EB63-6195-7FD0-8AADD565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5925-BE96-437E-A8A3-A31027452D4F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2712B-50F1-1DBD-6826-0615FF5B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1407B-40F9-E9A6-B856-2C65D26D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AC98-C571-4F59-A969-8421E527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C0E9-A37E-8566-C738-D167CA70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7B9BF-3F8D-B0F5-C29B-354A82A57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D6A1E-4C57-5853-BC7A-A0DA83950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47313-5AA1-C244-C3FC-F1A36E7F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5925-BE96-437E-A8A3-A31027452D4F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6B20F-7A1F-7B20-AE8D-AC305F4D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27FFA-239D-4449-D37C-907A7E13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AC98-C571-4F59-A969-8421E527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62C08-5425-9050-52F2-0A155D6A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BB8C-EB3D-0972-2802-DCBC00552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05157-C04B-0B5E-8552-AC355DD38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5925-BE96-437E-A8A3-A31027452D4F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8D09-602B-5461-38DB-01CC40037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AD53-E79E-41B0-C919-D2F957225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AC98-C571-4F59-A969-8421E527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81A0-CCCE-24AF-8B67-D432B2A73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480A1-A9B3-201D-CFA5-628065A22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077B-5E5B-671D-06B7-F7C5C670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impulse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25294-AC29-7AF9-0B23-ADC2BEA82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87" y="1825625"/>
            <a:ext cx="9141626" cy="4351338"/>
          </a:xfrm>
        </p:spPr>
      </p:pic>
    </p:spTree>
    <p:extLst>
      <p:ext uri="{BB962C8B-B14F-4D97-AF65-F5344CB8AC3E}">
        <p14:creationId xmlns:p14="http://schemas.microsoft.com/office/powerpoint/2010/main" val="266072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900B-766C-1514-44F3-39F4F3C2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(custom/from device, premade dataset)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13FFD-E600-CA82-51D7-FC72AEF73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8" y="1825625"/>
            <a:ext cx="10374304" cy="4351338"/>
          </a:xfrm>
        </p:spPr>
      </p:pic>
    </p:spTree>
    <p:extLst>
      <p:ext uri="{BB962C8B-B14F-4D97-AF65-F5344CB8AC3E}">
        <p14:creationId xmlns:p14="http://schemas.microsoft.com/office/powerpoint/2010/main" val="58380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D3D6-D961-90C6-FEAF-30EF5C42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impulse/ML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F21E2-1EE8-E69D-3F94-2E7575F6E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30" y="1825625"/>
            <a:ext cx="8533940" cy="4351338"/>
          </a:xfrm>
        </p:spPr>
      </p:pic>
    </p:spTree>
    <p:extLst>
      <p:ext uri="{BB962C8B-B14F-4D97-AF65-F5344CB8AC3E}">
        <p14:creationId xmlns:p14="http://schemas.microsoft.com/office/powerpoint/2010/main" val="378220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99CF-AEEC-EF8C-758C-1E36F890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processing block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625E6-1DC2-D5DA-909E-4C35EFC7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33" y="1825625"/>
            <a:ext cx="4195933" cy="4351338"/>
          </a:xfrm>
        </p:spPr>
      </p:pic>
    </p:spTree>
    <p:extLst>
      <p:ext uri="{BB962C8B-B14F-4D97-AF65-F5344CB8AC3E}">
        <p14:creationId xmlns:p14="http://schemas.microsoft.com/office/powerpoint/2010/main" val="415035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FBE4-8A3B-86C7-9273-CB011AC8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E4F76-BFE4-8DF2-D3A4-38CA8E28D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55" y="1825625"/>
            <a:ext cx="6413690" cy="4351338"/>
          </a:xfrm>
        </p:spPr>
      </p:pic>
    </p:spTree>
    <p:extLst>
      <p:ext uri="{BB962C8B-B14F-4D97-AF65-F5344CB8AC3E}">
        <p14:creationId xmlns:p14="http://schemas.microsoft.com/office/powerpoint/2010/main" val="30018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7B83-6197-1558-6FCD-D6DC6125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12BCE-98AB-0286-369F-BFF2E69E2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8" y="1588119"/>
            <a:ext cx="807350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90AEB-A722-20DC-3C50-FEE1CA24C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17" y="437467"/>
            <a:ext cx="6048258" cy="605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7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0DC8-0D5A-5BAC-3811-C8E17140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579A1-C3D5-8A82-1059-BA7E37529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5776"/>
            <a:ext cx="8654987" cy="4717099"/>
          </a:xfrm>
        </p:spPr>
      </p:pic>
    </p:spTree>
    <p:extLst>
      <p:ext uri="{BB962C8B-B14F-4D97-AF65-F5344CB8AC3E}">
        <p14:creationId xmlns:p14="http://schemas.microsoft.com/office/powerpoint/2010/main" val="291671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58FD-F2CE-577E-619E-BD7A68B5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spotting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15D92-43E3-C5B0-03BC-E4361491D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4" y="1199843"/>
            <a:ext cx="7069777" cy="3105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9EB55D-49B3-6C30-4BF4-658AAF29C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4" y="4305079"/>
            <a:ext cx="8100456" cy="249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3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Projekat 2</vt:lpstr>
      <vt:lpstr>Edge impulse</vt:lpstr>
      <vt:lpstr>Data collection (custom/from device, premade dataset)</vt:lpstr>
      <vt:lpstr>Create impulse/ML pipeline</vt:lpstr>
      <vt:lpstr>Choose processing block</vt:lpstr>
      <vt:lpstr>Feature generation</vt:lpstr>
      <vt:lpstr>Training model</vt:lpstr>
      <vt:lpstr>Deployment</vt:lpstr>
      <vt:lpstr>Keyword spotting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Dimitrije Filipovic</dc:creator>
  <cp:lastModifiedBy>Dimitrije Filipovic</cp:lastModifiedBy>
  <cp:revision>1</cp:revision>
  <dcterms:created xsi:type="dcterms:W3CDTF">2024-06-14T21:08:56Z</dcterms:created>
  <dcterms:modified xsi:type="dcterms:W3CDTF">2024-06-14T21:30:00Z</dcterms:modified>
</cp:coreProperties>
</file>