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1" r:id="rId4"/>
  </p:sldMasterIdLst>
  <p:notesMasterIdLst>
    <p:notesMasterId r:id="rId18"/>
  </p:notesMasterIdLst>
  <p:handoutMasterIdLst>
    <p:handoutMasterId r:id="rId19"/>
  </p:handoutMasterIdLst>
  <p:sldIdLst>
    <p:sldId id="257" r:id="rId5"/>
    <p:sldId id="395" r:id="rId6"/>
    <p:sldId id="397" r:id="rId7"/>
    <p:sldId id="396" r:id="rId8"/>
    <p:sldId id="279" r:id="rId9"/>
    <p:sldId id="268" r:id="rId10"/>
    <p:sldId id="401" r:id="rId11"/>
    <p:sldId id="400" r:id="rId12"/>
    <p:sldId id="394" r:id="rId13"/>
    <p:sldId id="398" r:id="rId14"/>
    <p:sldId id="281" r:id="rId15"/>
    <p:sldId id="399" r:id="rId16"/>
    <p:sldId id="3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9" autoAdjust="0"/>
    <p:restoredTop sz="93710" autoAdjust="0"/>
  </p:normalViewPr>
  <p:slideViewPr>
    <p:cSldViewPr snapToGrid="0">
      <p:cViewPr varScale="1">
        <p:scale>
          <a:sx n="100" d="100"/>
          <a:sy n="100" d="100"/>
        </p:scale>
        <p:origin x="408" y="1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C232B-B9D8-F54D-B27C-6D8784C9616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B698C6-A3B9-1843-9D5E-3364375B07EC}">
      <dgm:prSet phldrT="[Text]" custT="1"/>
      <dgm:spPr/>
      <dgm:t>
        <a:bodyPr/>
        <a:lstStyle/>
        <a:p>
          <a:r>
            <a:rPr lang="en-GB" sz="1800" dirty="0"/>
            <a:t>Pre-process data</a:t>
          </a:r>
        </a:p>
      </dgm:t>
    </dgm:pt>
    <dgm:pt modelId="{05D849E8-CD0D-4C48-9D4C-9235CED07E6D}" type="parTrans" cxnId="{76EECCD2-2CF1-6C42-9E2A-41A2A27D9FB1}">
      <dgm:prSet/>
      <dgm:spPr/>
      <dgm:t>
        <a:bodyPr/>
        <a:lstStyle/>
        <a:p>
          <a:endParaRPr lang="en-GB"/>
        </a:p>
      </dgm:t>
    </dgm:pt>
    <dgm:pt modelId="{53796422-9DD8-1145-849C-962984EB5009}" type="sibTrans" cxnId="{76EECCD2-2CF1-6C42-9E2A-41A2A27D9FB1}">
      <dgm:prSet/>
      <dgm:spPr/>
      <dgm:t>
        <a:bodyPr/>
        <a:lstStyle/>
        <a:p>
          <a:endParaRPr lang="en-GB"/>
        </a:p>
      </dgm:t>
    </dgm:pt>
    <dgm:pt modelId="{A4971E65-C1E3-EC40-B9C3-C37800E846BE}">
      <dgm:prSet phldrT="[Text]"/>
      <dgm:spPr/>
      <dgm:t>
        <a:bodyPr/>
        <a:lstStyle/>
        <a:p>
          <a:pPr algn="l"/>
          <a:r>
            <a:rPr lang="en-GB" dirty="0"/>
            <a:t>certain format</a:t>
          </a:r>
        </a:p>
      </dgm:t>
    </dgm:pt>
    <dgm:pt modelId="{C6139DD9-E3FA-F14B-B5E2-0BE007213278}" type="parTrans" cxnId="{0A82FB67-89DE-CB48-94C9-A129937CCC1F}">
      <dgm:prSet/>
      <dgm:spPr/>
      <dgm:t>
        <a:bodyPr/>
        <a:lstStyle/>
        <a:p>
          <a:endParaRPr lang="en-GB"/>
        </a:p>
      </dgm:t>
    </dgm:pt>
    <dgm:pt modelId="{392314F3-25D3-504E-B721-BAC515C81210}" type="sibTrans" cxnId="{0A82FB67-89DE-CB48-94C9-A129937CCC1F}">
      <dgm:prSet/>
      <dgm:spPr/>
      <dgm:t>
        <a:bodyPr/>
        <a:lstStyle/>
        <a:p>
          <a:endParaRPr lang="en-GB"/>
        </a:p>
      </dgm:t>
    </dgm:pt>
    <dgm:pt modelId="{8978ADF6-8BAB-B941-9662-742A27033AD3}">
      <dgm:prSet phldrT="[Text]" custT="1"/>
      <dgm:spPr/>
      <dgm:t>
        <a:bodyPr/>
        <a:lstStyle/>
        <a:p>
          <a:r>
            <a:rPr lang="en-GB" sz="1600" dirty="0"/>
            <a:t>create mode</a:t>
          </a:r>
        </a:p>
      </dgm:t>
    </dgm:pt>
    <dgm:pt modelId="{5B240E88-B365-3E4C-A655-810D14C987ED}" type="parTrans" cxnId="{898743A7-2962-0347-975E-7C8AB9F8DCE2}">
      <dgm:prSet/>
      <dgm:spPr/>
      <dgm:t>
        <a:bodyPr/>
        <a:lstStyle/>
        <a:p>
          <a:endParaRPr lang="en-GB"/>
        </a:p>
      </dgm:t>
    </dgm:pt>
    <dgm:pt modelId="{CB011372-27D2-C943-93CB-7105B93DF562}" type="sibTrans" cxnId="{898743A7-2962-0347-975E-7C8AB9F8DCE2}">
      <dgm:prSet/>
      <dgm:spPr/>
      <dgm:t>
        <a:bodyPr/>
        <a:lstStyle/>
        <a:p>
          <a:endParaRPr lang="en-GB"/>
        </a:p>
      </dgm:t>
    </dgm:pt>
    <dgm:pt modelId="{76277F33-323A-C64D-B992-2E256C4419A5}">
      <dgm:prSet phldrT="[Text]" custT="1"/>
      <dgm:spPr>
        <a:solidFill>
          <a:schemeClr val="bg1"/>
        </a:solidFill>
      </dgm:spPr>
      <dgm:t>
        <a:bodyPr/>
        <a:lstStyle/>
        <a:p>
          <a:pPr algn="l"/>
          <a:r>
            <a:rPr lang="en-GB" sz="800" i="1" dirty="0"/>
            <a:t>untrained model</a:t>
          </a:r>
        </a:p>
        <a:p>
          <a:pPr algn="l"/>
          <a:r>
            <a:rPr lang="en-GR" sz="800" i="1" dirty="0"/>
            <a:t>t(_)::religion.</a:t>
          </a:r>
        </a:p>
        <a:p>
          <a:pPr algn="l"/>
          <a:r>
            <a:rPr lang="en-GR" sz="800" i="1" dirty="0"/>
            <a:t>t(_)::sex.</a:t>
          </a:r>
        </a:p>
        <a:p>
          <a:pPr algn="l"/>
          <a:r>
            <a:rPr lang="en-GR" sz="800" i="1" dirty="0"/>
            <a:t>t(_)::racist_phrase :- sex,religion.</a:t>
          </a:r>
        </a:p>
        <a:p>
          <a:pPr algn="l"/>
          <a:r>
            <a:rPr lang="en-GR" sz="800" i="1" dirty="0"/>
            <a:t>t(_)::racist_phrase :- \+sex,religion.</a:t>
          </a:r>
        </a:p>
        <a:p>
          <a:pPr algn="l"/>
          <a:r>
            <a:rPr lang="en-GR" sz="800" i="1" dirty="0"/>
            <a:t>t(_)::racist_phrase :- sex,\+religion.</a:t>
          </a:r>
        </a:p>
        <a:p>
          <a:pPr algn="l"/>
          <a:r>
            <a:rPr lang="en-GR" sz="800" i="1" dirty="0"/>
            <a:t>t(_)::racist_phrase :- \+sex,\+religion.</a:t>
          </a:r>
          <a:endParaRPr lang="en-GB" sz="800" i="1" dirty="0"/>
        </a:p>
      </dgm:t>
    </dgm:pt>
    <dgm:pt modelId="{7A692E8E-BEC7-574E-98DB-DAFB279C0533}" type="parTrans" cxnId="{384E16F0-9EBB-B343-B40E-C51B6BF375BE}">
      <dgm:prSet/>
      <dgm:spPr/>
      <dgm:t>
        <a:bodyPr/>
        <a:lstStyle/>
        <a:p>
          <a:endParaRPr lang="en-GB"/>
        </a:p>
      </dgm:t>
    </dgm:pt>
    <dgm:pt modelId="{2003646F-CF52-1E41-A8D1-4EB4CD2BB1EB}" type="sibTrans" cxnId="{384E16F0-9EBB-B343-B40E-C51B6BF375BE}">
      <dgm:prSet/>
      <dgm:spPr/>
      <dgm:t>
        <a:bodyPr/>
        <a:lstStyle/>
        <a:p>
          <a:endParaRPr lang="en-GB"/>
        </a:p>
      </dgm:t>
    </dgm:pt>
    <dgm:pt modelId="{21ACA3E8-7B3F-8C4D-BDC3-D760F2913F58}">
      <dgm:prSet phldrT="[Text]" custT="1"/>
      <dgm:spPr>
        <a:solidFill>
          <a:schemeClr val="bg1"/>
        </a:solidFill>
      </dgm:spPr>
      <dgm:t>
        <a:bodyPr/>
        <a:lstStyle/>
        <a:p>
          <a:pPr algn="l"/>
          <a:r>
            <a:rPr lang="en-GB" sz="900" i="1" dirty="0">
              <a:latin typeface="Calibri" panose="020F0502020204030204" pitchFamily="34" charset="0"/>
              <a:cs typeface="Calibri" panose="020F0502020204030204" pitchFamily="34" charset="0"/>
            </a:rPr>
            <a:t>evidence set</a:t>
          </a:r>
        </a:p>
        <a:p>
          <a:pPr algn="l"/>
          <a:r>
            <a:rPr lang="en-GR" sz="900" i="1" dirty="0">
              <a:latin typeface="Calibri" panose="020F0502020204030204" pitchFamily="34" charset="0"/>
              <a:cs typeface="Calibri" panose="020F0502020204030204" pitchFamily="34" charset="0"/>
            </a:rPr>
            <a:t>evidence(religion, true).</a:t>
          </a:r>
        </a:p>
        <a:p>
          <a:pPr algn="l"/>
          <a:r>
            <a:rPr lang="en-GR" sz="900" i="1" dirty="0">
              <a:latin typeface="Calibri" panose="020F0502020204030204" pitchFamily="34" charset="0"/>
              <a:cs typeface="Calibri" panose="020F0502020204030204" pitchFamily="34" charset="0"/>
            </a:rPr>
            <a:t>evidence(sex, false).</a:t>
          </a:r>
        </a:p>
        <a:p>
          <a:pPr algn="l"/>
          <a:r>
            <a:rPr lang="en-GR" sz="900" i="1" dirty="0">
              <a:latin typeface="Calibri" panose="020F0502020204030204" pitchFamily="34" charset="0"/>
              <a:cs typeface="Calibri" panose="020F0502020204030204" pitchFamily="34" charset="0"/>
            </a:rPr>
            <a:t>evidence(religion, false).</a:t>
          </a:r>
        </a:p>
        <a:p>
          <a:pPr algn="l"/>
          <a:r>
            <a:rPr lang="en-GR" sz="900" i="1" dirty="0">
              <a:latin typeface="Calibri" panose="020F0502020204030204" pitchFamily="34" charset="0"/>
              <a:cs typeface="Calibri" panose="020F0502020204030204" pitchFamily="34" charset="0"/>
            </a:rPr>
            <a:t>evidence(sex, false).</a:t>
          </a:r>
        </a:p>
        <a:p>
          <a:pPr algn="l"/>
          <a:r>
            <a:rPr lang="en-GR" sz="900" i="1" dirty="0">
              <a:latin typeface="Calibri" panose="020F0502020204030204" pitchFamily="34" charset="0"/>
              <a:cs typeface="Calibri" panose="020F0502020204030204" pitchFamily="34" charset="0"/>
            </a:rPr>
            <a:t>evidence(religion, true).</a:t>
          </a:r>
          <a:endParaRPr lang="en-GB" sz="900" i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4DCAF2-2325-DC4D-A507-4A3AB75E5136}" type="parTrans" cxnId="{6B391DC8-7F55-FF44-A770-91821AC30E31}">
      <dgm:prSet/>
      <dgm:spPr/>
      <dgm:t>
        <a:bodyPr/>
        <a:lstStyle/>
        <a:p>
          <a:endParaRPr lang="en-GB"/>
        </a:p>
      </dgm:t>
    </dgm:pt>
    <dgm:pt modelId="{8FC0277D-9ADC-2B4F-9EFF-018856B5D98D}" type="sibTrans" cxnId="{6B391DC8-7F55-FF44-A770-91821AC30E31}">
      <dgm:prSet/>
      <dgm:spPr/>
      <dgm:t>
        <a:bodyPr/>
        <a:lstStyle/>
        <a:p>
          <a:endParaRPr lang="en-GB"/>
        </a:p>
      </dgm:t>
    </dgm:pt>
    <dgm:pt modelId="{A31642E9-FD56-4347-BD51-B338991FF59A}">
      <dgm:prSet custT="1"/>
      <dgm:spPr/>
      <dgm:t>
        <a:bodyPr/>
        <a:lstStyle/>
        <a:p>
          <a:r>
            <a:rPr lang="en-GB" sz="1800" dirty="0"/>
            <a:t>Trained Model</a:t>
          </a:r>
        </a:p>
      </dgm:t>
    </dgm:pt>
    <dgm:pt modelId="{046F6F88-81CC-194E-970A-9718ECB2E6B8}" type="parTrans" cxnId="{E5D73E9C-6E38-9C40-8042-924E095DA331}">
      <dgm:prSet/>
      <dgm:spPr/>
      <dgm:t>
        <a:bodyPr/>
        <a:lstStyle/>
        <a:p>
          <a:endParaRPr lang="en-GB"/>
        </a:p>
      </dgm:t>
    </dgm:pt>
    <dgm:pt modelId="{511C91E7-CC1B-954E-BD28-C3F82ACCAC40}" type="sibTrans" cxnId="{E5D73E9C-6E38-9C40-8042-924E095DA331}">
      <dgm:prSet/>
      <dgm:spPr/>
      <dgm:t>
        <a:bodyPr/>
        <a:lstStyle/>
        <a:p>
          <a:endParaRPr lang="en-GB"/>
        </a:p>
      </dgm:t>
    </dgm:pt>
    <dgm:pt modelId="{2A7BB0E9-483A-354D-82EE-66915F66ADD7}">
      <dgm:prSet custT="1"/>
      <dgm:spPr/>
      <dgm:t>
        <a:bodyPr/>
        <a:lstStyle/>
        <a:p>
          <a:pPr algn="l"/>
          <a:r>
            <a:rPr lang="en-GR" sz="1000" i="1" dirty="0">
              <a:latin typeface="Calibri" panose="020F0502020204030204" pitchFamily="34" charset="0"/>
              <a:cs typeface="Calibri" panose="020F0502020204030204" pitchFamily="34" charset="0"/>
            </a:rPr>
            <a:t>0.520487690832955::religion </a:t>
          </a:r>
          <a:br>
            <a:rPr lang="en-GR" sz="1000" i="1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GR" sz="1000" i="1" dirty="0">
              <a:latin typeface="Calibri" panose="020F0502020204030204" pitchFamily="34" charset="0"/>
              <a:cs typeface="Calibri" panose="020F0502020204030204" pitchFamily="34" charset="0"/>
            </a:rPr>
            <a:t>0.483132505472743::sex.</a:t>
          </a:r>
          <a:br>
            <a:rPr lang="en-GR" sz="1000" i="1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GR" sz="1000" i="1" dirty="0">
              <a:latin typeface="Calibri" panose="020F0502020204030204" pitchFamily="34" charset="0"/>
              <a:cs typeface="Calibri" panose="020F0502020204030204" pitchFamily="34" charset="0"/>
            </a:rPr>
            <a:t>0.583272613885992::racist_phrase :- sex, religion.</a:t>
          </a:r>
          <a:br>
            <a:rPr lang="en-GR" sz="1000" i="1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GR" sz="1000" i="1" dirty="0">
              <a:latin typeface="Calibri" panose="020F0502020204030204" pitchFamily="34" charset="0"/>
              <a:cs typeface="Calibri" panose="020F0502020204030204" pitchFamily="34" charset="0"/>
            </a:rPr>
            <a:t>0.90305150416143::racist_phrase :- \+sex, religion.</a:t>
          </a:r>
          <a:br>
            <a:rPr lang="en-GR" sz="1000" i="1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GR" sz="1000" i="1" dirty="0">
              <a:latin typeface="Calibri" panose="020F0502020204030204" pitchFamily="34" charset="0"/>
              <a:cs typeface="Calibri" panose="020F0502020204030204" pitchFamily="34" charset="0"/>
            </a:rPr>
            <a:t>0.556308244518812::racist_phrase :- sex, \+religion.</a:t>
          </a:r>
          <a:br>
            <a:rPr lang="en-GR" sz="1000" i="1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GR" sz="1000" i="1" dirty="0">
              <a:latin typeface="Calibri" panose="020F0502020204030204" pitchFamily="34" charset="0"/>
              <a:cs typeface="Calibri" panose="020F0502020204030204" pitchFamily="34" charset="0"/>
            </a:rPr>
            <a:t>0.492849848333152::racist_phrase :- \+sex, \+religion</a:t>
          </a:r>
          <a:endParaRPr lang="en-GB" sz="1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DF842E6-1EBD-424B-B045-DCFBDD2EEBC8}" type="parTrans" cxnId="{5972198B-B47D-5E48-AEED-3AA6A7C3E4E2}">
      <dgm:prSet/>
      <dgm:spPr/>
      <dgm:t>
        <a:bodyPr/>
        <a:lstStyle/>
        <a:p>
          <a:endParaRPr lang="en-GB"/>
        </a:p>
      </dgm:t>
    </dgm:pt>
    <dgm:pt modelId="{BCB04582-7CCA-D34B-942C-137F12109A94}" type="sibTrans" cxnId="{5972198B-B47D-5E48-AEED-3AA6A7C3E4E2}">
      <dgm:prSet/>
      <dgm:spPr/>
      <dgm:t>
        <a:bodyPr/>
        <a:lstStyle/>
        <a:p>
          <a:endParaRPr lang="en-GB"/>
        </a:p>
      </dgm:t>
    </dgm:pt>
    <dgm:pt modelId="{59CC88F9-AA62-D046-AD58-B128D4A124CA}" type="pres">
      <dgm:prSet presAssocID="{6C0C232B-B9D8-F54D-B27C-6D8784C961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10230F-77B2-C242-A015-8996E1099A96}" type="pres">
      <dgm:prSet presAssocID="{B0B698C6-A3B9-1843-9D5E-3364375B07EC}" presName="root" presStyleCnt="0"/>
      <dgm:spPr/>
    </dgm:pt>
    <dgm:pt modelId="{9FB3EB8F-0171-9F49-9D3C-C11A352033DA}" type="pres">
      <dgm:prSet presAssocID="{B0B698C6-A3B9-1843-9D5E-3364375B07EC}" presName="rootComposite" presStyleCnt="0"/>
      <dgm:spPr/>
    </dgm:pt>
    <dgm:pt modelId="{09838F4C-888B-614D-B227-04C2AB208B28}" type="pres">
      <dgm:prSet presAssocID="{B0B698C6-A3B9-1843-9D5E-3364375B07EC}" presName="rootText" presStyleLbl="node1" presStyleIdx="0" presStyleCnt="3"/>
      <dgm:spPr/>
    </dgm:pt>
    <dgm:pt modelId="{32442993-E25E-4C44-99FA-0FDF1EA410E6}" type="pres">
      <dgm:prSet presAssocID="{B0B698C6-A3B9-1843-9D5E-3364375B07EC}" presName="rootConnector" presStyleLbl="node1" presStyleIdx="0" presStyleCnt="3"/>
      <dgm:spPr/>
    </dgm:pt>
    <dgm:pt modelId="{706AE93F-6B5F-CB48-8D77-AF8CAB6A0D29}" type="pres">
      <dgm:prSet presAssocID="{B0B698C6-A3B9-1843-9D5E-3364375B07EC}" presName="childShape" presStyleCnt="0"/>
      <dgm:spPr/>
    </dgm:pt>
    <dgm:pt modelId="{6C57CDEE-3152-324B-B024-81AB8C4E55BE}" type="pres">
      <dgm:prSet presAssocID="{C6139DD9-E3FA-F14B-B5E2-0BE007213278}" presName="Name13" presStyleLbl="parChTrans1D2" presStyleIdx="0" presStyleCnt="4"/>
      <dgm:spPr/>
    </dgm:pt>
    <dgm:pt modelId="{E186CF3B-07ED-EE4C-893C-EB361A8F260C}" type="pres">
      <dgm:prSet presAssocID="{A4971E65-C1E3-EC40-B9C3-C37800E846BE}" presName="childText" presStyleLbl="bgAcc1" presStyleIdx="0" presStyleCnt="4" custFlipHor="1" custScaleX="63725" custScaleY="34413">
        <dgm:presLayoutVars>
          <dgm:bulletEnabled val="1"/>
        </dgm:presLayoutVars>
      </dgm:prSet>
      <dgm:spPr/>
    </dgm:pt>
    <dgm:pt modelId="{E98D29F0-5F90-7747-87BF-AC10A9AB0F24}" type="pres">
      <dgm:prSet presAssocID="{8978ADF6-8BAB-B941-9662-742A27033AD3}" presName="root" presStyleCnt="0"/>
      <dgm:spPr/>
    </dgm:pt>
    <dgm:pt modelId="{0A5C11DE-B055-FD45-B258-8E584E404988}" type="pres">
      <dgm:prSet presAssocID="{8978ADF6-8BAB-B941-9662-742A27033AD3}" presName="rootComposite" presStyleCnt="0"/>
      <dgm:spPr/>
    </dgm:pt>
    <dgm:pt modelId="{072F250F-C851-0446-8B62-CF4554AA7A44}" type="pres">
      <dgm:prSet presAssocID="{8978ADF6-8BAB-B941-9662-742A27033AD3}" presName="rootText" presStyleLbl="node1" presStyleIdx="1" presStyleCnt="3"/>
      <dgm:spPr/>
    </dgm:pt>
    <dgm:pt modelId="{96801A64-3135-5549-8EC2-9DAC18DE9B2A}" type="pres">
      <dgm:prSet presAssocID="{8978ADF6-8BAB-B941-9662-742A27033AD3}" presName="rootConnector" presStyleLbl="node1" presStyleIdx="1" presStyleCnt="3"/>
      <dgm:spPr/>
    </dgm:pt>
    <dgm:pt modelId="{99CE516E-28C6-7E45-960B-70A0F6FAFE4D}" type="pres">
      <dgm:prSet presAssocID="{8978ADF6-8BAB-B941-9662-742A27033AD3}" presName="childShape" presStyleCnt="0"/>
      <dgm:spPr/>
    </dgm:pt>
    <dgm:pt modelId="{397FBAD2-96A6-F34B-9127-7547B7180D08}" type="pres">
      <dgm:prSet presAssocID="{7A692E8E-BEC7-574E-98DB-DAFB279C0533}" presName="Name13" presStyleLbl="parChTrans1D2" presStyleIdx="1" presStyleCnt="4"/>
      <dgm:spPr/>
    </dgm:pt>
    <dgm:pt modelId="{48E8C047-9E15-2344-973B-9BA8205C5CAF}" type="pres">
      <dgm:prSet presAssocID="{76277F33-323A-C64D-B992-2E256C4419A5}" presName="childText" presStyleLbl="bgAcc1" presStyleIdx="1" presStyleCnt="4" custScaleX="176341" custScaleY="174785">
        <dgm:presLayoutVars>
          <dgm:bulletEnabled val="1"/>
        </dgm:presLayoutVars>
      </dgm:prSet>
      <dgm:spPr/>
    </dgm:pt>
    <dgm:pt modelId="{A2CBA83B-F26D-3145-9CB4-07F0CC6F298E}" type="pres">
      <dgm:prSet presAssocID="{BD4DCAF2-2325-DC4D-A507-4A3AB75E5136}" presName="Name13" presStyleLbl="parChTrans1D2" presStyleIdx="2" presStyleCnt="4"/>
      <dgm:spPr/>
    </dgm:pt>
    <dgm:pt modelId="{6AE2466B-C006-1D45-A0B4-451C5BDFD311}" type="pres">
      <dgm:prSet presAssocID="{21ACA3E8-7B3F-8C4D-BDC3-D760F2913F58}" presName="childText" presStyleLbl="bgAcc1" presStyleIdx="2" presStyleCnt="4" custScaleX="124887" custScaleY="135444" custLinFactNeighborX="2712">
        <dgm:presLayoutVars>
          <dgm:bulletEnabled val="1"/>
        </dgm:presLayoutVars>
      </dgm:prSet>
      <dgm:spPr/>
    </dgm:pt>
    <dgm:pt modelId="{BB41D43F-A247-DA43-A475-EF84133263A9}" type="pres">
      <dgm:prSet presAssocID="{A31642E9-FD56-4347-BD51-B338991FF59A}" presName="root" presStyleCnt="0"/>
      <dgm:spPr/>
    </dgm:pt>
    <dgm:pt modelId="{4ADC4D78-CC6F-6743-90FC-8F1E3F17AB9E}" type="pres">
      <dgm:prSet presAssocID="{A31642E9-FD56-4347-BD51-B338991FF59A}" presName="rootComposite" presStyleCnt="0"/>
      <dgm:spPr/>
    </dgm:pt>
    <dgm:pt modelId="{B7622E19-7C79-2849-B45E-BDE47C86764D}" type="pres">
      <dgm:prSet presAssocID="{A31642E9-FD56-4347-BD51-B338991FF59A}" presName="rootText" presStyleLbl="node1" presStyleIdx="2" presStyleCnt="3"/>
      <dgm:spPr/>
    </dgm:pt>
    <dgm:pt modelId="{3F5BA6D1-17FE-1A4C-86C8-3C82D8FF7C8E}" type="pres">
      <dgm:prSet presAssocID="{A31642E9-FD56-4347-BD51-B338991FF59A}" presName="rootConnector" presStyleLbl="node1" presStyleIdx="2" presStyleCnt="3"/>
      <dgm:spPr/>
    </dgm:pt>
    <dgm:pt modelId="{B94F6555-6BA8-5E4F-B819-B957F15B6E8B}" type="pres">
      <dgm:prSet presAssocID="{A31642E9-FD56-4347-BD51-B338991FF59A}" presName="childShape" presStyleCnt="0"/>
      <dgm:spPr/>
    </dgm:pt>
    <dgm:pt modelId="{C43FE907-08FA-6F46-B12F-BAB737094CB9}" type="pres">
      <dgm:prSet presAssocID="{CDF842E6-1EBD-424B-B045-DCFBDD2EEBC8}" presName="Name13" presStyleLbl="parChTrans1D2" presStyleIdx="3" presStyleCnt="4"/>
      <dgm:spPr/>
    </dgm:pt>
    <dgm:pt modelId="{59EC14F2-E7A0-2E4C-AEDB-E3F9D46AE2D4}" type="pres">
      <dgm:prSet presAssocID="{2A7BB0E9-483A-354D-82EE-66915F66ADD7}" presName="childText" presStyleLbl="bgAcc1" presStyleIdx="3" presStyleCnt="4" custScaleX="233100" custScaleY="180809">
        <dgm:presLayoutVars>
          <dgm:bulletEnabled val="1"/>
        </dgm:presLayoutVars>
      </dgm:prSet>
      <dgm:spPr/>
    </dgm:pt>
  </dgm:ptLst>
  <dgm:cxnLst>
    <dgm:cxn modelId="{DA186717-33F6-5F49-A18E-B1C25DDB1C69}" type="presOf" srcId="{A31642E9-FD56-4347-BD51-B338991FF59A}" destId="{B7622E19-7C79-2849-B45E-BDE47C86764D}" srcOrd="0" destOrd="0" presId="urn:microsoft.com/office/officeart/2005/8/layout/hierarchy3"/>
    <dgm:cxn modelId="{F98A602A-A5E5-F74E-8E87-233871EBB84E}" type="presOf" srcId="{C6139DD9-E3FA-F14B-B5E2-0BE007213278}" destId="{6C57CDEE-3152-324B-B024-81AB8C4E55BE}" srcOrd="0" destOrd="0" presId="urn:microsoft.com/office/officeart/2005/8/layout/hierarchy3"/>
    <dgm:cxn modelId="{0A722E40-7272-4740-916B-355729FBAB8E}" type="presOf" srcId="{BD4DCAF2-2325-DC4D-A507-4A3AB75E5136}" destId="{A2CBA83B-F26D-3145-9CB4-07F0CC6F298E}" srcOrd="0" destOrd="0" presId="urn:microsoft.com/office/officeart/2005/8/layout/hierarchy3"/>
    <dgm:cxn modelId="{CC57245A-69EA-4D4F-91FD-144B5F27C143}" type="presOf" srcId="{6C0C232B-B9D8-F54D-B27C-6D8784C96162}" destId="{59CC88F9-AA62-D046-AD58-B128D4A124CA}" srcOrd="0" destOrd="0" presId="urn:microsoft.com/office/officeart/2005/8/layout/hierarchy3"/>
    <dgm:cxn modelId="{0A82FB67-89DE-CB48-94C9-A129937CCC1F}" srcId="{B0B698C6-A3B9-1843-9D5E-3364375B07EC}" destId="{A4971E65-C1E3-EC40-B9C3-C37800E846BE}" srcOrd="0" destOrd="0" parTransId="{C6139DD9-E3FA-F14B-B5E2-0BE007213278}" sibTransId="{392314F3-25D3-504E-B721-BAC515C81210}"/>
    <dgm:cxn modelId="{C342C37F-C3B9-FE4E-8FDD-6EDBEC92E2BF}" type="presOf" srcId="{76277F33-323A-C64D-B992-2E256C4419A5}" destId="{48E8C047-9E15-2344-973B-9BA8205C5CAF}" srcOrd="0" destOrd="0" presId="urn:microsoft.com/office/officeart/2005/8/layout/hierarchy3"/>
    <dgm:cxn modelId="{5972198B-B47D-5E48-AEED-3AA6A7C3E4E2}" srcId="{A31642E9-FD56-4347-BD51-B338991FF59A}" destId="{2A7BB0E9-483A-354D-82EE-66915F66ADD7}" srcOrd="0" destOrd="0" parTransId="{CDF842E6-1EBD-424B-B045-DCFBDD2EEBC8}" sibTransId="{BCB04582-7CCA-D34B-942C-137F12109A94}"/>
    <dgm:cxn modelId="{E936969A-A498-934E-977A-3868973EDB08}" type="presOf" srcId="{8978ADF6-8BAB-B941-9662-742A27033AD3}" destId="{072F250F-C851-0446-8B62-CF4554AA7A44}" srcOrd="0" destOrd="0" presId="urn:microsoft.com/office/officeart/2005/8/layout/hierarchy3"/>
    <dgm:cxn modelId="{E5D73E9C-6E38-9C40-8042-924E095DA331}" srcId="{6C0C232B-B9D8-F54D-B27C-6D8784C96162}" destId="{A31642E9-FD56-4347-BD51-B338991FF59A}" srcOrd="2" destOrd="0" parTransId="{046F6F88-81CC-194E-970A-9718ECB2E6B8}" sibTransId="{511C91E7-CC1B-954E-BD28-C3F82ACCAC40}"/>
    <dgm:cxn modelId="{183310A2-AD0E-FB46-A261-168C9BF9B7F2}" type="presOf" srcId="{B0B698C6-A3B9-1843-9D5E-3364375B07EC}" destId="{32442993-E25E-4C44-99FA-0FDF1EA410E6}" srcOrd="1" destOrd="0" presId="urn:microsoft.com/office/officeart/2005/8/layout/hierarchy3"/>
    <dgm:cxn modelId="{0DDEC3A6-784F-414E-90B1-035CD2ED43AF}" type="presOf" srcId="{8978ADF6-8BAB-B941-9662-742A27033AD3}" destId="{96801A64-3135-5549-8EC2-9DAC18DE9B2A}" srcOrd="1" destOrd="0" presId="urn:microsoft.com/office/officeart/2005/8/layout/hierarchy3"/>
    <dgm:cxn modelId="{898743A7-2962-0347-975E-7C8AB9F8DCE2}" srcId="{6C0C232B-B9D8-F54D-B27C-6D8784C96162}" destId="{8978ADF6-8BAB-B941-9662-742A27033AD3}" srcOrd="1" destOrd="0" parTransId="{5B240E88-B365-3E4C-A655-810D14C987ED}" sibTransId="{CB011372-27D2-C943-93CB-7105B93DF562}"/>
    <dgm:cxn modelId="{A1FCA2B0-A967-5440-8057-69F0F6FAE1BB}" type="presOf" srcId="{2A7BB0E9-483A-354D-82EE-66915F66ADD7}" destId="{59EC14F2-E7A0-2E4C-AEDB-E3F9D46AE2D4}" srcOrd="0" destOrd="0" presId="urn:microsoft.com/office/officeart/2005/8/layout/hierarchy3"/>
    <dgm:cxn modelId="{EC6451B9-8803-BE42-B7F4-E5A0581B7D7D}" type="presOf" srcId="{A31642E9-FD56-4347-BD51-B338991FF59A}" destId="{3F5BA6D1-17FE-1A4C-86C8-3C82D8FF7C8E}" srcOrd="1" destOrd="0" presId="urn:microsoft.com/office/officeart/2005/8/layout/hierarchy3"/>
    <dgm:cxn modelId="{908362BA-32A7-0249-B802-1EB10F92E43D}" type="presOf" srcId="{21ACA3E8-7B3F-8C4D-BDC3-D760F2913F58}" destId="{6AE2466B-C006-1D45-A0B4-451C5BDFD311}" srcOrd="0" destOrd="0" presId="urn:microsoft.com/office/officeart/2005/8/layout/hierarchy3"/>
    <dgm:cxn modelId="{1187B0C0-82C0-2846-9540-02166F5DDD73}" type="presOf" srcId="{A4971E65-C1E3-EC40-B9C3-C37800E846BE}" destId="{E186CF3B-07ED-EE4C-893C-EB361A8F260C}" srcOrd="0" destOrd="0" presId="urn:microsoft.com/office/officeart/2005/8/layout/hierarchy3"/>
    <dgm:cxn modelId="{6B391DC8-7F55-FF44-A770-91821AC30E31}" srcId="{8978ADF6-8BAB-B941-9662-742A27033AD3}" destId="{21ACA3E8-7B3F-8C4D-BDC3-D760F2913F58}" srcOrd="1" destOrd="0" parTransId="{BD4DCAF2-2325-DC4D-A507-4A3AB75E5136}" sibTransId="{8FC0277D-9ADC-2B4F-9EFF-018856B5D98D}"/>
    <dgm:cxn modelId="{76EECCD2-2CF1-6C42-9E2A-41A2A27D9FB1}" srcId="{6C0C232B-B9D8-F54D-B27C-6D8784C96162}" destId="{B0B698C6-A3B9-1843-9D5E-3364375B07EC}" srcOrd="0" destOrd="0" parTransId="{05D849E8-CD0D-4C48-9D4C-9235CED07E6D}" sibTransId="{53796422-9DD8-1145-849C-962984EB5009}"/>
    <dgm:cxn modelId="{C61342E5-D2D9-5346-9265-4CEFE4EF0D63}" type="presOf" srcId="{CDF842E6-1EBD-424B-B045-DCFBDD2EEBC8}" destId="{C43FE907-08FA-6F46-B12F-BAB737094CB9}" srcOrd="0" destOrd="0" presId="urn:microsoft.com/office/officeart/2005/8/layout/hierarchy3"/>
    <dgm:cxn modelId="{D47BCAE9-FDB3-7E4B-BD2E-56322FF35831}" type="presOf" srcId="{7A692E8E-BEC7-574E-98DB-DAFB279C0533}" destId="{397FBAD2-96A6-F34B-9127-7547B7180D08}" srcOrd="0" destOrd="0" presId="urn:microsoft.com/office/officeart/2005/8/layout/hierarchy3"/>
    <dgm:cxn modelId="{384E16F0-9EBB-B343-B40E-C51B6BF375BE}" srcId="{8978ADF6-8BAB-B941-9662-742A27033AD3}" destId="{76277F33-323A-C64D-B992-2E256C4419A5}" srcOrd="0" destOrd="0" parTransId="{7A692E8E-BEC7-574E-98DB-DAFB279C0533}" sibTransId="{2003646F-CF52-1E41-A8D1-4EB4CD2BB1EB}"/>
    <dgm:cxn modelId="{129DABF8-44F5-9846-B40C-83F77D4AEB4D}" type="presOf" srcId="{B0B698C6-A3B9-1843-9D5E-3364375B07EC}" destId="{09838F4C-888B-614D-B227-04C2AB208B28}" srcOrd="0" destOrd="0" presId="urn:microsoft.com/office/officeart/2005/8/layout/hierarchy3"/>
    <dgm:cxn modelId="{B828511D-2C82-5F48-852C-93FEE5B6E489}" type="presParOf" srcId="{59CC88F9-AA62-D046-AD58-B128D4A124CA}" destId="{7A10230F-77B2-C242-A015-8996E1099A96}" srcOrd="0" destOrd="0" presId="urn:microsoft.com/office/officeart/2005/8/layout/hierarchy3"/>
    <dgm:cxn modelId="{25B58F5B-A6FF-B34E-B1EF-C45911FFE822}" type="presParOf" srcId="{7A10230F-77B2-C242-A015-8996E1099A96}" destId="{9FB3EB8F-0171-9F49-9D3C-C11A352033DA}" srcOrd="0" destOrd="0" presId="urn:microsoft.com/office/officeart/2005/8/layout/hierarchy3"/>
    <dgm:cxn modelId="{326E331D-4E90-7747-A10F-158CEFA5A611}" type="presParOf" srcId="{9FB3EB8F-0171-9F49-9D3C-C11A352033DA}" destId="{09838F4C-888B-614D-B227-04C2AB208B28}" srcOrd="0" destOrd="0" presId="urn:microsoft.com/office/officeart/2005/8/layout/hierarchy3"/>
    <dgm:cxn modelId="{BA41FCF1-ABA4-9E4C-8728-9EFE322D24A1}" type="presParOf" srcId="{9FB3EB8F-0171-9F49-9D3C-C11A352033DA}" destId="{32442993-E25E-4C44-99FA-0FDF1EA410E6}" srcOrd="1" destOrd="0" presId="urn:microsoft.com/office/officeart/2005/8/layout/hierarchy3"/>
    <dgm:cxn modelId="{7C190FBC-5AB7-0B4D-B332-8B6A7D25FE6B}" type="presParOf" srcId="{7A10230F-77B2-C242-A015-8996E1099A96}" destId="{706AE93F-6B5F-CB48-8D77-AF8CAB6A0D29}" srcOrd="1" destOrd="0" presId="urn:microsoft.com/office/officeart/2005/8/layout/hierarchy3"/>
    <dgm:cxn modelId="{7DA6A6DC-324A-AB4F-BA22-B3A11AAAE9EC}" type="presParOf" srcId="{706AE93F-6B5F-CB48-8D77-AF8CAB6A0D29}" destId="{6C57CDEE-3152-324B-B024-81AB8C4E55BE}" srcOrd="0" destOrd="0" presId="urn:microsoft.com/office/officeart/2005/8/layout/hierarchy3"/>
    <dgm:cxn modelId="{40C800D0-CEC6-D14C-85F0-0CCA79D1C3EE}" type="presParOf" srcId="{706AE93F-6B5F-CB48-8D77-AF8CAB6A0D29}" destId="{E186CF3B-07ED-EE4C-893C-EB361A8F260C}" srcOrd="1" destOrd="0" presId="urn:microsoft.com/office/officeart/2005/8/layout/hierarchy3"/>
    <dgm:cxn modelId="{9346D454-98F9-C74A-9A4A-22E31DA7C701}" type="presParOf" srcId="{59CC88F9-AA62-D046-AD58-B128D4A124CA}" destId="{E98D29F0-5F90-7747-87BF-AC10A9AB0F24}" srcOrd="1" destOrd="0" presId="urn:microsoft.com/office/officeart/2005/8/layout/hierarchy3"/>
    <dgm:cxn modelId="{F49B387B-0609-0448-A2FB-AAC6ECACB606}" type="presParOf" srcId="{E98D29F0-5F90-7747-87BF-AC10A9AB0F24}" destId="{0A5C11DE-B055-FD45-B258-8E584E404988}" srcOrd="0" destOrd="0" presId="urn:microsoft.com/office/officeart/2005/8/layout/hierarchy3"/>
    <dgm:cxn modelId="{92E594C9-86D2-6746-95E7-119873AA8112}" type="presParOf" srcId="{0A5C11DE-B055-FD45-B258-8E584E404988}" destId="{072F250F-C851-0446-8B62-CF4554AA7A44}" srcOrd="0" destOrd="0" presId="urn:microsoft.com/office/officeart/2005/8/layout/hierarchy3"/>
    <dgm:cxn modelId="{F879D725-40AA-594B-BA4C-C38CE9DF1717}" type="presParOf" srcId="{0A5C11DE-B055-FD45-B258-8E584E404988}" destId="{96801A64-3135-5549-8EC2-9DAC18DE9B2A}" srcOrd="1" destOrd="0" presId="urn:microsoft.com/office/officeart/2005/8/layout/hierarchy3"/>
    <dgm:cxn modelId="{B2470417-900F-C644-8941-D2112157B93B}" type="presParOf" srcId="{E98D29F0-5F90-7747-87BF-AC10A9AB0F24}" destId="{99CE516E-28C6-7E45-960B-70A0F6FAFE4D}" srcOrd="1" destOrd="0" presId="urn:microsoft.com/office/officeart/2005/8/layout/hierarchy3"/>
    <dgm:cxn modelId="{DE089CBD-19C6-394E-90CB-25A62A7E3400}" type="presParOf" srcId="{99CE516E-28C6-7E45-960B-70A0F6FAFE4D}" destId="{397FBAD2-96A6-F34B-9127-7547B7180D08}" srcOrd="0" destOrd="0" presId="urn:microsoft.com/office/officeart/2005/8/layout/hierarchy3"/>
    <dgm:cxn modelId="{12EC0125-31DA-5B40-8508-E3724E1D1C60}" type="presParOf" srcId="{99CE516E-28C6-7E45-960B-70A0F6FAFE4D}" destId="{48E8C047-9E15-2344-973B-9BA8205C5CAF}" srcOrd="1" destOrd="0" presId="urn:microsoft.com/office/officeart/2005/8/layout/hierarchy3"/>
    <dgm:cxn modelId="{6D53F2E3-0435-EF49-8D4D-22E9F227CFC4}" type="presParOf" srcId="{99CE516E-28C6-7E45-960B-70A0F6FAFE4D}" destId="{A2CBA83B-F26D-3145-9CB4-07F0CC6F298E}" srcOrd="2" destOrd="0" presId="urn:microsoft.com/office/officeart/2005/8/layout/hierarchy3"/>
    <dgm:cxn modelId="{B0154A39-F170-954C-AF64-075011D89034}" type="presParOf" srcId="{99CE516E-28C6-7E45-960B-70A0F6FAFE4D}" destId="{6AE2466B-C006-1D45-A0B4-451C5BDFD311}" srcOrd="3" destOrd="0" presId="urn:microsoft.com/office/officeart/2005/8/layout/hierarchy3"/>
    <dgm:cxn modelId="{E571A28C-8403-EC46-865B-6E3CCACFA8C1}" type="presParOf" srcId="{59CC88F9-AA62-D046-AD58-B128D4A124CA}" destId="{BB41D43F-A247-DA43-A475-EF84133263A9}" srcOrd="2" destOrd="0" presId="urn:microsoft.com/office/officeart/2005/8/layout/hierarchy3"/>
    <dgm:cxn modelId="{A4838E04-9A50-8844-9D68-EF482BD23C15}" type="presParOf" srcId="{BB41D43F-A247-DA43-A475-EF84133263A9}" destId="{4ADC4D78-CC6F-6743-90FC-8F1E3F17AB9E}" srcOrd="0" destOrd="0" presId="urn:microsoft.com/office/officeart/2005/8/layout/hierarchy3"/>
    <dgm:cxn modelId="{5775068C-AC0D-4144-B5D6-99E1861FBA97}" type="presParOf" srcId="{4ADC4D78-CC6F-6743-90FC-8F1E3F17AB9E}" destId="{B7622E19-7C79-2849-B45E-BDE47C86764D}" srcOrd="0" destOrd="0" presId="urn:microsoft.com/office/officeart/2005/8/layout/hierarchy3"/>
    <dgm:cxn modelId="{EFDA29C5-179F-6649-9EEB-1EBDA37F5ADC}" type="presParOf" srcId="{4ADC4D78-CC6F-6743-90FC-8F1E3F17AB9E}" destId="{3F5BA6D1-17FE-1A4C-86C8-3C82D8FF7C8E}" srcOrd="1" destOrd="0" presId="urn:microsoft.com/office/officeart/2005/8/layout/hierarchy3"/>
    <dgm:cxn modelId="{38566B90-7C03-A54B-A1A2-9B8F79099B50}" type="presParOf" srcId="{BB41D43F-A247-DA43-A475-EF84133263A9}" destId="{B94F6555-6BA8-5E4F-B819-B957F15B6E8B}" srcOrd="1" destOrd="0" presId="urn:microsoft.com/office/officeart/2005/8/layout/hierarchy3"/>
    <dgm:cxn modelId="{A5790762-B2EF-B943-9968-733E423CF2AA}" type="presParOf" srcId="{B94F6555-6BA8-5E4F-B819-B957F15B6E8B}" destId="{C43FE907-08FA-6F46-B12F-BAB737094CB9}" srcOrd="0" destOrd="0" presId="urn:microsoft.com/office/officeart/2005/8/layout/hierarchy3"/>
    <dgm:cxn modelId="{774ED336-EA3A-914A-8C03-2C7BBF881F27}" type="presParOf" srcId="{B94F6555-6BA8-5E4F-B819-B957F15B6E8B}" destId="{59EC14F2-E7A0-2E4C-AEDB-E3F9D46AE2D4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9BE62-3476-FB4A-9060-AEE7DB235B6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AD7683-200E-6D43-BD15-752CF1EBB0DD}">
      <dgm:prSet custT="1"/>
      <dgm:spPr/>
      <dgm:t>
        <a:bodyPr/>
        <a:lstStyle/>
        <a:p>
          <a:pPr>
            <a:buNone/>
          </a:pPr>
          <a:r>
            <a:rPr lang="en-GR" sz="1400" dirty="0">
              <a:latin typeface="Calibri" panose="020F0502020204030204" pitchFamily="34" charset="0"/>
              <a:cs typeface="Calibri" panose="020F0502020204030204" pitchFamily="34" charset="0"/>
            </a:rPr>
            <a:t>main.py</a:t>
          </a:r>
        </a:p>
      </dgm:t>
    </dgm:pt>
    <dgm:pt modelId="{FF59425C-EE6E-404E-BC81-5EDE8D0F0684}" type="parTrans" cxnId="{8FF24853-8A97-A042-A51D-0C8B7DD0C05E}">
      <dgm:prSet/>
      <dgm:spPr/>
      <dgm:t>
        <a:bodyPr/>
        <a:lstStyle/>
        <a:p>
          <a:endParaRPr lang="en-GB"/>
        </a:p>
      </dgm:t>
    </dgm:pt>
    <dgm:pt modelId="{29511EBF-AEC3-BA41-852C-287EBAAFBF09}" type="sibTrans" cxnId="{8FF24853-8A97-A042-A51D-0C8B7DD0C05E}">
      <dgm:prSet/>
      <dgm:spPr/>
      <dgm:t>
        <a:bodyPr/>
        <a:lstStyle/>
        <a:p>
          <a:endParaRPr lang="en-GB"/>
        </a:p>
      </dgm:t>
    </dgm:pt>
    <dgm:pt modelId="{232212DA-976D-324F-97D6-B6ED18D03C6E}">
      <dgm:prSet custT="1"/>
      <dgm:spPr/>
      <dgm:t>
        <a:bodyPr/>
        <a:lstStyle/>
        <a:p>
          <a:pPr>
            <a:buNone/>
          </a:pPr>
          <a:r>
            <a:rPr lang="en-GB" sz="1400" dirty="0" err="1">
              <a:latin typeface="Calibri" panose="020F0502020204030204" pitchFamily="34" charset="0"/>
              <a:cs typeface="Calibri" panose="020F0502020204030204" pitchFamily="34" charset="0"/>
            </a:rPr>
            <a:t>create_model.py</a:t>
          </a:r>
          <a:endParaRPr lang="en-GB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DDC002-4117-984B-A948-D4682F5B8007}" type="parTrans" cxnId="{C17FCFB5-ECAB-6B42-9375-A8C6F67C75E6}">
      <dgm:prSet/>
      <dgm:spPr/>
      <dgm:t>
        <a:bodyPr/>
        <a:lstStyle/>
        <a:p>
          <a:endParaRPr lang="en-GB"/>
        </a:p>
      </dgm:t>
    </dgm:pt>
    <dgm:pt modelId="{3D8D7DDE-15FC-D94A-BBA1-991B479E833E}" type="sibTrans" cxnId="{C17FCFB5-ECAB-6B42-9375-A8C6F67C75E6}">
      <dgm:prSet/>
      <dgm:spPr/>
      <dgm:t>
        <a:bodyPr/>
        <a:lstStyle/>
        <a:p>
          <a:endParaRPr lang="en-GB"/>
        </a:p>
      </dgm:t>
    </dgm:pt>
    <dgm:pt modelId="{02E1AD2A-07E1-B24E-9D32-89489B974A43}">
      <dgm:prSet custT="1"/>
      <dgm:spPr/>
      <dgm:t>
        <a:bodyPr/>
        <a:lstStyle/>
        <a:p>
          <a:pPr>
            <a:buNone/>
          </a:pPr>
          <a:r>
            <a:rPr lang="en-GB" sz="1400" dirty="0" err="1">
              <a:latin typeface="Calibri" panose="020F0502020204030204" pitchFamily="34" charset="0"/>
              <a:cs typeface="Calibri" panose="020F0502020204030204" pitchFamily="34" charset="0"/>
            </a:rPr>
            <a:t>testing_model.py</a:t>
          </a:r>
          <a:endParaRPr lang="en-GB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0D0111-8F9C-0C40-94ED-CAF99BF5AD7E}" type="parTrans" cxnId="{768F2EB0-8EB5-FB40-9897-ABAE11241228}">
      <dgm:prSet/>
      <dgm:spPr/>
      <dgm:t>
        <a:bodyPr/>
        <a:lstStyle/>
        <a:p>
          <a:endParaRPr lang="en-GB"/>
        </a:p>
      </dgm:t>
    </dgm:pt>
    <dgm:pt modelId="{384C23A5-9975-6640-AC1C-ACB679D00A77}" type="sibTrans" cxnId="{768F2EB0-8EB5-FB40-9897-ABAE11241228}">
      <dgm:prSet/>
      <dgm:spPr/>
      <dgm:t>
        <a:bodyPr/>
        <a:lstStyle/>
        <a:p>
          <a:endParaRPr lang="en-GB"/>
        </a:p>
      </dgm:t>
    </dgm:pt>
    <dgm:pt modelId="{5E0FB1CF-B79D-1945-A9D6-53068F9634F5}">
      <dgm:prSet custT="1"/>
      <dgm:spPr/>
      <dgm:t>
        <a:bodyPr/>
        <a:lstStyle/>
        <a:p>
          <a:pPr>
            <a:buNone/>
          </a:pPr>
          <a:r>
            <a:rPr lang="en-GB" sz="1400" dirty="0" err="1">
              <a:latin typeface="Calibri" panose="020F0502020204030204" pitchFamily="34" charset="0"/>
              <a:cs typeface="Calibri" panose="020F0502020204030204" pitchFamily="34" charset="0"/>
            </a:rPr>
            <a:t>clear_data.py</a:t>
          </a:r>
          <a:endParaRPr lang="en-GB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8D9CDC-1C4F-7F42-8604-D84879AB63C1}" type="parTrans" cxnId="{FA1E49CB-7CA9-C142-944C-61F4473B638B}">
      <dgm:prSet/>
      <dgm:spPr/>
      <dgm:t>
        <a:bodyPr/>
        <a:lstStyle/>
        <a:p>
          <a:endParaRPr lang="en-GB"/>
        </a:p>
      </dgm:t>
    </dgm:pt>
    <dgm:pt modelId="{18809C54-589A-5641-92BF-B969D5989942}" type="sibTrans" cxnId="{FA1E49CB-7CA9-C142-944C-61F4473B638B}">
      <dgm:prSet/>
      <dgm:spPr/>
      <dgm:t>
        <a:bodyPr/>
        <a:lstStyle/>
        <a:p>
          <a:endParaRPr lang="en-GB"/>
        </a:p>
      </dgm:t>
    </dgm:pt>
    <dgm:pt modelId="{C4877B14-1A29-A14C-B993-39ADA0EE19A8}">
      <dgm:prSet custT="1"/>
      <dgm:spPr/>
      <dgm:t>
        <a:bodyPr/>
        <a:lstStyle/>
        <a:p>
          <a:pPr>
            <a:buFontTx/>
            <a:buNone/>
          </a:pPr>
          <a:r>
            <a:rPr lang="en-GB" sz="1050" dirty="0"/>
            <a:t>clears data and creates certain format for further processing</a:t>
          </a:r>
        </a:p>
      </dgm:t>
    </dgm:pt>
    <dgm:pt modelId="{1DDC96EE-A6B7-5341-BCF1-B1EDAF28B5F8}" type="parTrans" cxnId="{36080218-D0A5-BA4E-A3E3-C369B3CAE12A}">
      <dgm:prSet/>
      <dgm:spPr/>
      <dgm:t>
        <a:bodyPr/>
        <a:lstStyle/>
        <a:p>
          <a:endParaRPr lang="en-GB"/>
        </a:p>
      </dgm:t>
    </dgm:pt>
    <dgm:pt modelId="{1278F155-C072-0044-9462-446B2040436B}" type="sibTrans" cxnId="{36080218-D0A5-BA4E-A3E3-C369B3CAE12A}">
      <dgm:prSet/>
      <dgm:spPr/>
      <dgm:t>
        <a:bodyPr/>
        <a:lstStyle/>
        <a:p>
          <a:endParaRPr lang="en-GB"/>
        </a:p>
      </dgm:t>
    </dgm:pt>
    <dgm:pt modelId="{18220CC9-FF87-174D-8783-7619E0D5E4E6}">
      <dgm:prSet/>
      <dgm:spPr/>
      <dgm:t>
        <a:bodyPr/>
        <a:lstStyle/>
        <a:p>
          <a:pPr>
            <a:buFontTx/>
            <a:buNone/>
          </a:pPr>
          <a:r>
            <a:rPr lang="en-GR" sz="900" dirty="0"/>
            <a:t>call each component </a:t>
          </a:r>
        </a:p>
      </dgm:t>
    </dgm:pt>
    <dgm:pt modelId="{A8FDE78B-31C5-6240-825C-76F00D7D5608}" type="parTrans" cxnId="{C32960F8-188E-E744-89A2-3959BA3C811C}">
      <dgm:prSet/>
      <dgm:spPr/>
      <dgm:t>
        <a:bodyPr/>
        <a:lstStyle/>
        <a:p>
          <a:endParaRPr lang="en-GB"/>
        </a:p>
      </dgm:t>
    </dgm:pt>
    <dgm:pt modelId="{64D7543A-897A-994B-8D05-70BED1D3B1A3}" type="sibTrans" cxnId="{C32960F8-188E-E744-89A2-3959BA3C811C}">
      <dgm:prSet/>
      <dgm:spPr/>
      <dgm:t>
        <a:bodyPr/>
        <a:lstStyle/>
        <a:p>
          <a:endParaRPr lang="en-GB"/>
        </a:p>
      </dgm:t>
    </dgm:pt>
    <dgm:pt modelId="{DAE2DA75-98CF-4C46-840D-31441C9D2A46}">
      <dgm:prSet/>
      <dgm:spPr/>
      <dgm:t>
        <a:bodyPr/>
        <a:lstStyle/>
        <a:p>
          <a:pPr>
            <a:buFontTx/>
            <a:buNone/>
          </a:pPr>
          <a:r>
            <a:rPr lang="en-GR" sz="900" dirty="0"/>
            <a:t>create trained model</a:t>
          </a:r>
        </a:p>
      </dgm:t>
    </dgm:pt>
    <dgm:pt modelId="{5F79DBB6-76D4-0E44-A0C3-6DCA1E9187A6}" type="parTrans" cxnId="{205D4631-8A16-9F41-AE02-222940038496}">
      <dgm:prSet/>
      <dgm:spPr/>
      <dgm:t>
        <a:bodyPr/>
        <a:lstStyle/>
        <a:p>
          <a:endParaRPr lang="en-GB"/>
        </a:p>
      </dgm:t>
    </dgm:pt>
    <dgm:pt modelId="{D33C0561-86EC-B34E-A46C-5D6ACA9AAFDF}" type="sibTrans" cxnId="{205D4631-8A16-9F41-AE02-222940038496}">
      <dgm:prSet/>
      <dgm:spPr/>
      <dgm:t>
        <a:bodyPr/>
        <a:lstStyle/>
        <a:p>
          <a:endParaRPr lang="en-GB"/>
        </a:p>
      </dgm:t>
    </dgm:pt>
    <dgm:pt modelId="{DF7281BD-EFA8-974F-A38F-CE34B182F708}">
      <dgm:prSet custT="1"/>
      <dgm:spPr/>
      <dgm:t>
        <a:bodyPr/>
        <a:lstStyle/>
        <a:p>
          <a:pPr>
            <a:buFontTx/>
            <a:buNone/>
          </a:pPr>
          <a:r>
            <a:rPr lang="en-GB" sz="1050" dirty="0"/>
            <a:t>creates untrained model</a:t>
          </a:r>
        </a:p>
      </dgm:t>
    </dgm:pt>
    <dgm:pt modelId="{40325AED-1CCA-F04E-933B-9207546671DC}" type="parTrans" cxnId="{004AF500-7852-C245-8273-3436A33F3EF7}">
      <dgm:prSet/>
      <dgm:spPr/>
      <dgm:t>
        <a:bodyPr/>
        <a:lstStyle/>
        <a:p>
          <a:endParaRPr lang="en-GB"/>
        </a:p>
      </dgm:t>
    </dgm:pt>
    <dgm:pt modelId="{F073A2CE-DC85-D046-8EE2-B5AD34EA00F1}" type="sibTrans" cxnId="{004AF500-7852-C245-8273-3436A33F3EF7}">
      <dgm:prSet/>
      <dgm:spPr/>
      <dgm:t>
        <a:bodyPr/>
        <a:lstStyle/>
        <a:p>
          <a:endParaRPr lang="en-GB"/>
        </a:p>
      </dgm:t>
    </dgm:pt>
    <dgm:pt modelId="{4219E86F-4057-DC4A-97CF-7A398DFD8A57}">
      <dgm:prSet custT="1"/>
      <dgm:spPr/>
      <dgm:t>
        <a:bodyPr/>
        <a:lstStyle/>
        <a:p>
          <a:pPr>
            <a:buFontTx/>
            <a:buNone/>
          </a:pPr>
          <a:r>
            <a:rPr lang="en-GB" sz="1050" dirty="0"/>
            <a:t>creates evidence set based on data given from previous component </a:t>
          </a:r>
          <a:r>
            <a:rPr lang="en-GB" sz="1050" dirty="0" err="1"/>
            <a:t>clear_data</a:t>
          </a:r>
          <a:endParaRPr lang="en-GB" sz="1050" dirty="0"/>
        </a:p>
      </dgm:t>
    </dgm:pt>
    <dgm:pt modelId="{F199AF43-5CB2-0549-AF13-DDBAFDA17D21}" type="parTrans" cxnId="{74EFC4DD-10C6-DB42-8E19-5D248CD7D6C3}">
      <dgm:prSet/>
      <dgm:spPr/>
      <dgm:t>
        <a:bodyPr/>
        <a:lstStyle/>
        <a:p>
          <a:endParaRPr lang="en-GB"/>
        </a:p>
      </dgm:t>
    </dgm:pt>
    <dgm:pt modelId="{1A73B1DD-00D6-2B4B-8464-6EE339EC3C24}" type="sibTrans" cxnId="{74EFC4DD-10C6-DB42-8E19-5D248CD7D6C3}">
      <dgm:prSet/>
      <dgm:spPr/>
      <dgm:t>
        <a:bodyPr/>
        <a:lstStyle/>
        <a:p>
          <a:endParaRPr lang="en-GB"/>
        </a:p>
      </dgm:t>
    </dgm:pt>
    <dgm:pt modelId="{B1EB83E3-6EC2-1248-A873-5D6E8772EEA7}">
      <dgm:prSet custT="1"/>
      <dgm:spPr/>
      <dgm:t>
        <a:bodyPr/>
        <a:lstStyle/>
        <a:p>
          <a:pPr>
            <a:buFontTx/>
            <a:buNone/>
          </a:pPr>
          <a:r>
            <a:rPr lang="en-GB" sz="1050" dirty="0"/>
            <a:t>tests model based on testing data and trained model </a:t>
          </a:r>
        </a:p>
      </dgm:t>
    </dgm:pt>
    <dgm:pt modelId="{B76F0959-C63C-4E42-A124-260437BE0CEC}" type="parTrans" cxnId="{44C0E965-1136-7D4E-9A3C-9D3B730FF19D}">
      <dgm:prSet/>
      <dgm:spPr/>
      <dgm:t>
        <a:bodyPr/>
        <a:lstStyle/>
        <a:p>
          <a:endParaRPr lang="en-GB"/>
        </a:p>
      </dgm:t>
    </dgm:pt>
    <dgm:pt modelId="{19497D3B-0F55-9F49-94EA-2A27FD17C62A}" type="sibTrans" cxnId="{44C0E965-1136-7D4E-9A3C-9D3B730FF19D}">
      <dgm:prSet/>
      <dgm:spPr/>
      <dgm:t>
        <a:bodyPr/>
        <a:lstStyle/>
        <a:p>
          <a:endParaRPr lang="en-GB"/>
        </a:p>
      </dgm:t>
    </dgm:pt>
    <dgm:pt modelId="{15FE6D68-7243-C846-9FC7-1F2035FB1AD7}">
      <dgm:prSet custT="1"/>
      <dgm:spPr/>
      <dgm:t>
        <a:bodyPr/>
        <a:lstStyle/>
        <a:p>
          <a:pPr>
            <a:buFontTx/>
            <a:buNone/>
          </a:pPr>
          <a:r>
            <a:rPr lang="en-GB" sz="1050" dirty="0"/>
            <a:t>calculates metrics Accuracy, Precision, Recall and F-Measure</a:t>
          </a:r>
        </a:p>
      </dgm:t>
    </dgm:pt>
    <dgm:pt modelId="{BE0A5CAB-F4EC-E547-9F6D-B3F32D805CEA}" type="parTrans" cxnId="{B3F9E103-7476-D34C-8858-AC333E62EB41}">
      <dgm:prSet/>
      <dgm:spPr/>
      <dgm:t>
        <a:bodyPr/>
        <a:lstStyle/>
        <a:p>
          <a:endParaRPr lang="en-GB"/>
        </a:p>
      </dgm:t>
    </dgm:pt>
    <dgm:pt modelId="{A44E2C75-1424-7443-897A-EF45EBA8CFAE}" type="sibTrans" cxnId="{B3F9E103-7476-D34C-8858-AC333E62EB41}">
      <dgm:prSet/>
      <dgm:spPr/>
      <dgm:t>
        <a:bodyPr/>
        <a:lstStyle/>
        <a:p>
          <a:endParaRPr lang="en-GB"/>
        </a:p>
      </dgm:t>
    </dgm:pt>
    <dgm:pt modelId="{F5D6A4E5-DAD3-9C48-9221-C3AC5F4500FF}">
      <dgm:prSet custT="1"/>
      <dgm:spPr/>
      <dgm:t>
        <a:bodyPr/>
        <a:lstStyle/>
        <a:p>
          <a:pPr>
            <a:buFontTx/>
            <a:buNone/>
          </a:pPr>
          <a:r>
            <a:rPr lang="en-GB" sz="1050" dirty="0"/>
            <a:t>outputs testing data </a:t>
          </a:r>
          <a:r>
            <a:rPr lang="en-GB" sz="1050" dirty="0" err="1"/>
            <a:t>labeled</a:t>
          </a:r>
          <a:endParaRPr lang="en-GB" sz="1050" dirty="0"/>
        </a:p>
      </dgm:t>
    </dgm:pt>
    <dgm:pt modelId="{7F3AD982-1338-654C-BA67-08DEE53D0D35}" type="parTrans" cxnId="{1C3A6EE4-C1BD-4347-B467-371B9DAB230C}">
      <dgm:prSet/>
      <dgm:spPr/>
      <dgm:t>
        <a:bodyPr/>
        <a:lstStyle/>
        <a:p>
          <a:endParaRPr lang="en-GB"/>
        </a:p>
      </dgm:t>
    </dgm:pt>
    <dgm:pt modelId="{FE3AB780-674D-FD49-8037-15F5401781E3}" type="sibTrans" cxnId="{1C3A6EE4-C1BD-4347-B467-371B9DAB230C}">
      <dgm:prSet/>
      <dgm:spPr/>
      <dgm:t>
        <a:bodyPr/>
        <a:lstStyle/>
        <a:p>
          <a:endParaRPr lang="en-GB"/>
        </a:p>
      </dgm:t>
    </dgm:pt>
    <dgm:pt modelId="{B760CF9C-9F96-3E4C-9718-72FE2F9888FE}">
      <dgm:prSet custT="1"/>
      <dgm:spPr/>
      <dgm:t>
        <a:bodyPr/>
        <a:lstStyle/>
        <a:p>
          <a:pPr>
            <a:buNone/>
          </a:pPr>
          <a:endParaRPr lang="en-GB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CEF6A1-B226-E04B-A748-7144BCE280C9}" type="parTrans" cxnId="{2E00702B-0230-E846-B8E3-190AD48668FB}">
      <dgm:prSet/>
      <dgm:spPr/>
      <dgm:t>
        <a:bodyPr/>
        <a:lstStyle/>
        <a:p>
          <a:endParaRPr lang="en-GB"/>
        </a:p>
      </dgm:t>
    </dgm:pt>
    <dgm:pt modelId="{7E78732E-0A6F-C74F-900B-A81C038CD770}" type="sibTrans" cxnId="{2E00702B-0230-E846-B8E3-190AD48668FB}">
      <dgm:prSet/>
      <dgm:spPr/>
      <dgm:t>
        <a:bodyPr/>
        <a:lstStyle/>
        <a:p>
          <a:endParaRPr lang="en-GB"/>
        </a:p>
      </dgm:t>
    </dgm:pt>
    <dgm:pt modelId="{C27029AD-6421-724A-867E-6B42439CEE57}">
      <dgm:prSet/>
      <dgm:spPr/>
      <dgm:t>
        <a:bodyPr/>
        <a:lstStyle/>
        <a:p>
          <a:pPr>
            <a:buFontTx/>
            <a:buNone/>
          </a:pPr>
          <a:endParaRPr lang="en-GB" sz="1100" dirty="0"/>
        </a:p>
      </dgm:t>
    </dgm:pt>
    <dgm:pt modelId="{21C8C31B-802B-CA43-AFBE-E42B28831F3E}" type="parTrans" cxnId="{7D341A62-4BB5-4445-A2F6-1C9B7CFE60C2}">
      <dgm:prSet/>
      <dgm:spPr/>
      <dgm:t>
        <a:bodyPr/>
        <a:lstStyle/>
        <a:p>
          <a:endParaRPr lang="en-GB"/>
        </a:p>
      </dgm:t>
    </dgm:pt>
    <dgm:pt modelId="{8D38284C-B6FA-B542-A136-0D6DF5C13AC9}" type="sibTrans" cxnId="{7D341A62-4BB5-4445-A2F6-1C9B7CFE60C2}">
      <dgm:prSet/>
      <dgm:spPr/>
      <dgm:t>
        <a:bodyPr/>
        <a:lstStyle/>
        <a:p>
          <a:endParaRPr lang="en-GB"/>
        </a:p>
      </dgm:t>
    </dgm:pt>
    <dgm:pt modelId="{5ACFCDD6-F16E-7E4B-9261-25B255224BDB}">
      <dgm:prSet custT="1"/>
      <dgm:spPr/>
      <dgm:t>
        <a:bodyPr/>
        <a:lstStyle/>
        <a:p>
          <a:pPr>
            <a:buNone/>
          </a:pPr>
          <a:r>
            <a:rPr lang="en-GB" sz="1050" dirty="0">
              <a:latin typeface="Calibri" panose="020F0502020204030204" pitchFamily="34" charset="0"/>
              <a:cs typeface="Calibri" panose="020F0502020204030204" pitchFamily="34" charset="0"/>
            </a:rPr>
            <a:t>get synonyms for each random variable</a:t>
          </a:r>
        </a:p>
      </dgm:t>
    </dgm:pt>
    <dgm:pt modelId="{0D14DAC1-522A-B647-B7E5-3B4FF6D384A3}" type="parTrans" cxnId="{3C77E081-F6FB-5D40-947A-4B45DB2EFDC6}">
      <dgm:prSet/>
      <dgm:spPr/>
      <dgm:t>
        <a:bodyPr/>
        <a:lstStyle/>
        <a:p>
          <a:endParaRPr lang="en-GB"/>
        </a:p>
      </dgm:t>
    </dgm:pt>
    <dgm:pt modelId="{6E6C75F9-D712-BA44-9FFE-F26F8EFF8F96}" type="sibTrans" cxnId="{3C77E081-F6FB-5D40-947A-4B45DB2EFDC6}">
      <dgm:prSet/>
      <dgm:spPr/>
      <dgm:t>
        <a:bodyPr/>
        <a:lstStyle/>
        <a:p>
          <a:endParaRPr lang="en-GB"/>
        </a:p>
      </dgm:t>
    </dgm:pt>
    <dgm:pt modelId="{98323A2A-7F8E-8249-8A8D-6CA52490DF4B}">
      <dgm:prSet/>
      <dgm:spPr/>
      <dgm:t>
        <a:bodyPr/>
        <a:lstStyle/>
        <a:p>
          <a:pPr>
            <a:buFontTx/>
            <a:buNone/>
          </a:pPr>
          <a:endParaRPr lang="en-GB" sz="900" dirty="0"/>
        </a:p>
      </dgm:t>
    </dgm:pt>
    <dgm:pt modelId="{BF69DDF6-208D-3D4C-93EB-E5114E0E071C}" type="parTrans" cxnId="{05CC5A94-7D2E-854D-A5C5-6BB4D0E55943}">
      <dgm:prSet/>
      <dgm:spPr/>
      <dgm:t>
        <a:bodyPr/>
        <a:lstStyle/>
        <a:p>
          <a:endParaRPr lang="en-GB"/>
        </a:p>
      </dgm:t>
    </dgm:pt>
    <dgm:pt modelId="{BA0CEFB9-3411-774E-87AC-A7BFD151034E}" type="sibTrans" cxnId="{05CC5A94-7D2E-854D-A5C5-6BB4D0E55943}">
      <dgm:prSet/>
      <dgm:spPr/>
      <dgm:t>
        <a:bodyPr/>
        <a:lstStyle/>
        <a:p>
          <a:endParaRPr lang="en-GB"/>
        </a:p>
      </dgm:t>
    </dgm:pt>
    <dgm:pt modelId="{DCC5D44C-659E-E74A-B3CC-9F02FB7424F6}">
      <dgm:prSet custT="1"/>
      <dgm:spPr/>
      <dgm:t>
        <a:bodyPr/>
        <a:lstStyle/>
        <a:p>
          <a:pPr>
            <a:buNone/>
          </a:pPr>
          <a:endParaRPr lang="en-GR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1436167-B5C2-564E-AC24-2C8604001E54}" type="parTrans" cxnId="{17E75B07-FC1F-B244-92F1-A71F63805406}">
      <dgm:prSet/>
      <dgm:spPr/>
      <dgm:t>
        <a:bodyPr/>
        <a:lstStyle/>
        <a:p>
          <a:endParaRPr lang="en-GB"/>
        </a:p>
      </dgm:t>
    </dgm:pt>
    <dgm:pt modelId="{9B70599C-DF44-114B-9F3A-8A6622A53D21}" type="sibTrans" cxnId="{17E75B07-FC1F-B244-92F1-A71F63805406}">
      <dgm:prSet/>
      <dgm:spPr/>
      <dgm:t>
        <a:bodyPr/>
        <a:lstStyle/>
        <a:p>
          <a:endParaRPr lang="en-GB"/>
        </a:p>
      </dgm:t>
    </dgm:pt>
    <dgm:pt modelId="{5A2C16E7-2C51-8345-96A4-5EC9CF5B1CA0}">
      <dgm:prSet custT="1"/>
      <dgm:spPr/>
      <dgm:t>
        <a:bodyPr/>
        <a:lstStyle/>
        <a:p>
          <a:pPr>
            <a:buNone/>
          </a:pPr>
          <a:endParaRPr lang="en-GB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D11A33-54B4-FF4E-9DC7-C635238D2527}" type="parTrans" cxnId="{8C5CC2E9-7BB5-D244-AC3F-5CDC3A8028C4}">
      <dgm:prSet/>
      <dgm:spPr/>
      <dgm:t>
        <a:bodyPr/>
        <a:lstStyle/>
        <a:p>
          <a:endParaRPr lang="en-GB"/>
        </a:p>
      </dgm:t>
    </dgm:pt>
    <dgm:pt modelId="{24D37E4F-4D17-C74C-A91C-F5B0A1FB4F91}" type="sibTrans" cxnId="{8C5CC2E9-7BB5-D244-AC3F-5CDC3A8028C4}">
      <dgm:prSet/>
      <dgm:spPr/>
      <dgm:t>
        <a:bodyPr/>
        <a:lstStyle/>
        <a:p>
          <a:endParaRPr lang="en-GB"/>
        </a:p>
      </dgm:t>
    </dgm:pt>
    <dgm:pt modelId="{C5F4052D-4134-8C4A-BFB5-5E3780636FC7}">
      <dgm:prSet custT="1"/>
      <dgm:spPr/>
      <dgm:t>
        <a:bodyPr/>
        <a:lstStyle/>
        <a:p>
          <a:pPr>
            <a:buNone/>
          </a:pPr>
          <a:endParaRPr lang="en-GB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77FDA97-D2ED-F448-B449-59FE0789A04F}" type="parTrans" cxnId="{D48381F5-4ED9-E04F-B2FB-BFFF37417A61}">
      <dgm:prSet/>
      <dgm:spPr/>
      <dgm:t>
        <a:bodyPr/>
        <a:lstStyle/>
        <a:p>
          <a:endParaRPr lang="en-GB"/>
        </a:p>
      </dgm:t>
    </dgm:pt>
    <dgm:pt modelId="{7CDF85A0-14DB-AC43-87A8-594ACD8A57D4}" type="sibTrans" cxnId="{D48381F5-4ED9-E04F-B2FB-BFFF37417A61}">
      <dgm:prSet/>
      <dgm:spPr/>
      <dgm:t>
        <a:bodyPr/>
        <a:lstStyle/>
        <a:p>
          <a:endParaRPr lang="en-GB"/>
        </a:p>
      </dgm:t>
    </dgm:pt>
    <dgm:pt modelId="{75849FBB-EF4D-C343-98E3-A6363F055E53}">
      <dgm:prSet custT="1"/>
      <dgm:spPr/>
      <dgm:t>
        <a:bodyPr/>
        <a:lstStyle/>
        <a:p>
          <a:pPr>
            <a:buNone/>
          </a:pPr>
          <a:endParaRPr lang="en-GB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2B0C25-66AF-054D-A02B-1DECFFE15BCA}" type="parTrans" cxnId="{E3A978B4-46E8-B449-9B03-ABF0021BEABD}">
      <dgm:prSet/>
      <dgm:spPr/>
      <dgm:t>
        <a:bodyPr/>
        <a:lstStyle/>
        <a:p>
          <a:endParaRPr lang="en-GB"/>
        </a:p>
      </dgm:t>
    </dgm:pt>
    <dgm:pt modelId="{20604BC4-2109-8C46-BB81-CEC7EBC20C75}" type="sibTrans" cxnId="{E3A978B4-46E8-B449-9B03-ABF0021BEABD}">
      <dgm:prSet/>
      <dgm:spPr/>
      <dgm:t>
        <a:bodyPr/>
        <a:lstStyle/>
        <a:p>
          <a:endParaRPr lang="en-GB"/>
        </a:p>
      </dgm:t>
    </dgm:pt>
    <dgm:pt modelId="{FE4F2B16-FB70-174B-90EF-DFBB780E5147}">
      <dgm:prSet custT="1"/>
      <dgm:spPr/>
      <dgm:t>
        <a:bodyPr/>
        <a:lstStyle/>
        <a:p>
          <a:pPr>
            <a:buFontTx/>
            <a:buNone/>
          </a:pPr>
          <a:endParaRPr lang="en-GB" sz="1050" dirty="0"/>
        </a:p>
      </dgm:t>
    </dgm:pt>
    <dgm:pt modelId="{BC2A3B67-B792-AB4E-81AA-E351864EE7F6}" type="parTrans" cxnId="{6FD6843C-F1C0-8541-9B37-897B3484BDC5}">
      <dgm:prSet/>
      <dgm:spPr/>
      <dgm:t>
        <a:bodyPr/>
        <a:lstStyle/>
        <a:p>
          <a:endParaRPr lang="en-GB"/>
        </a:p>
      </dgm:t>
    </dgm:pt>
    <dgm:pt modelId="{D2BF4EC0-BBF0-1342-90A6-32B4A043D5AF}" type="sibTrans" cxnId="{6FD6843C-F1C0-8541-9B37-897B3484BDC5}">
      <dgm:prSet/>
      <dgm:spPr/>
      <dgm:t>
        <a:bodyPr/>
        <a:lstStyle/>
        <a:p>
          <a:endParaRPr lang="en-GB"/>
        </a:p>
      </dgm:t>
    </dgm:pt>
    <dgm:pt modelId="{E89C1A51-1C4A-C643-8A4A-47A3EB34A746}" type="pres">
      <dgm:prSet presAssocID="{BB49BE62-3476-FB4A-9060-AEE7DB235B60}" presName="Name0" presStyleCnt="0">
        <dgm:presLayoutVars>
          <dgm:dir/>
          <dgm:resizeHandles val="exact"/>
        </dgm:presLayoutVars>
      </dgm:prSet>
      <dgm:spPr/>
    </dgm:pt>
    <dgm:pt modelId="{DB963A1F-E03A-3D4C-AD0A-BDBA7B930D89}" type="pres">
      <dgm:prSet presAssocID="{AEAD7683-200E-6D43-BD15-752CF1EBB0DD}" presName="node" presStyleLbl="node1" presStyleIdx="0" presStyleCnt="4" custScaleY="111133">
        <dgm:presLayoutVars>
          <dgm:bulletEnabled val="1"/>
        </dgm:presLayoutVars>
      </dgm:prSet>
      <dgm:spPr/>
    </dgm:pt>
    <dgm:pt modelId="{75616C4D-137A-2043-BB72-4714F5B03C0C}" type="pres">
      <dgm:prSet presAssocID="{29511EBF-AEC3-BA41-852C-287EBAAFBF09}" presName="sibTrans" presStyleLbl="sibTrans2D1" presStyleIdx="0" presStyleCnt="3"/>
      <dgm:spPr/>
    </dgm:pt>
    <dgm:pt modelId="{37FFD0EF-2C97-844E-B22B-C746D9AEE6C5}" type="pres">
      <dgm:prSet presAssocID="{29511EBF-AEC3-BA41-852C-287EBAAFBF09}" presName="connectorText" presStyleLbl="sibTrans2D1" presStyleIdx="0" presStyleCnt="3"/>
      <dgm:spPr/>
    </dgm:pt>
    <dgm:pt modelId="{35CBA13D-1719-364B-8F0B-0E44C2379D41}" type="pres">
      <dgm:prSet presAssocID="{5E0FB1CF-B79D-1945-A9D6-53068F9634F5}" presName="node" presStyleLbl="node1" presStyleIdx="1" presStyleCnt="4" custScaleY="111133">
        <dgm:presLayoutVars>
          <dgm:bulletEnabled val="1"/>
        </dgm:presLayoutVars>
      </dgm:prSet>
      <dgm:spPr/>
    </dgm:pt>
    <dgm:pt modelId="{CA996819-A827-9A4F-B053-41911489FCA3}" type="pres">
      <dgm:prSet presAssocID="{18809C54-589A-5641-92BF-B969D5989942}" presName="sibTrans" presStyleLbl="sibTrans2D1" presStyleIdx="1" presStyleCnt="3"/>
      <dgm:spPr/>
    </dgm:pt>
    <dgm:pt modelId="{906605ED-B105-344D-ACAF-05512BA84B0D}" type="pres">
      <dgm:prSet presAssocID="{18809C54-589A-5641-92BF-B969D5989942}" presName="connectorText" presStyleLbl="sibTrans2D1" presStyleIdx="1" presStyleCnt="3"/>
      <dgm:spPr/>
    </dgm:pt>
    <dgm:pt modelId="{465B5F0F-99B5-DC41-B74C-0E7621CEB1BC}" type="pres">
      <dgm:prSet presAssocID="{232212DA-976D-324F-97D6-B6ED18D03C6E}" presName="node" presStyleLbl="node1" presStyleIdx="2" presStyleCnt="4" custScaleY="112636">
        <dgm:presLayoutVars>
          <dgm:bulletEnabled val="1"/>
        </dgm:presLayoutVars>
      </dgm:prSet>
      <dgm:spPr/>
    </dgm:pt>
    <dgm:pt modelId="{F03513E3-FEE4-8541-A492-4B8C72E9B50A}" type="pres">
      <dgm:prSet presAssocID="{3D8D7DDE-15FC-D94A-BBA1-991B479E833E}" presName="sibTrans" presStyleLbl="sibTrans2D1" presStyleIdx="2" presStyleCnt="3"/>
      <dgm:spPr/>
    </dgm:pt>
    <dgm:pt modelId="{52C01700-01B5-3245-B73B-878584BCB7A3}" type="pres">
      <dgm:prSet presAssocID="{3D8D7DDE-15FC-D94A-BBA1-991B479E833E}" presName="connectorText" presStyleLbl="sibTrans2D1" presStyleIdx="2" presStyleCnt="3"/>
      <dgm:spPr/>
    </dgm:pt>
    <dgm:pt modelId="{DFB176EF-A96E-D848-B9C0-5600403C97DD}" type="pres">
      <dgm:prSet presAssocID="{02E1AD2A-07E1-B24E-9D32-89489B974A43}" presName="node" presStyleLbl="node1" presStyleIdx="3" presStyleCnt="4" custScaleY="109794">
        <dgm:presLayoutVars>
          <dgm:bulletEnabled val="1"/>
        </dgm:presLayoutVars>
      </dgm:prSet>
      <dgm:spPr/>
    </dgm:pt>
  </dgm:ptLst>
  <dgm:cxnLst>
    <dgm:cxn modelId="{004AF500-7852-C245-8273-3436A33F3EF7}" srcId="{232212DA-976D-324F-97D6-B6ED18D03C6E}" destId="{DF7281BD-EFA8-974F-A38F-CE34B182F708}" srcOrd="3" destOrd="0" parTransId="{40325AED-1CCA-F04E-933B-9207546671DC}" sibTransId="{F073A2CE-DC85-D046-8EE2-B5AD34EA00F1}"/>
    <dgm:cxn modelId="{B3F9E103-7476-D34C-8858-AC333E62EB41}" srcId="{02E1AD2A-07E1-B24E-9D32-89489B974A43}" destId="{15FE6D68-7243-C846-9FC7-1F2035FB1AD7}" srcOrd="3" destOrd="0" parTransId="{BE0A5CAB-F4EC-E547-9F6D-B3F32D805CEA}" sibTransId="{A44E2C75-1424-7443-897A-EF45EBA8CFAE}"/>
    <dgm:cxn modelId="{84FBF206-7CC3-C440-A9BA-3DC838772144}" type="presOf" srcId="{232212DA-976D-324F-97D6-B6ED18D03C6E}" destId="{465B5F0F-99B5-DC41-B74C-0E7621CEB1BC}" srcOrd="0" destOrd="0" presId="urn:microsoft.com/office/officeart/2005/8/layout/process1"/>
    <dgm:cxn modelId="{17E75B07-FC1F-B244-92F1-A71F63805406}" srcId="{AEAD7683-200E-6D43-BD15-752CF1EBB0DD}" destId="{DCC5D44C-659E-E74A-B3CC-9F02FB7424F6}" srcOrd="0" destOrd="0" parTransId="{91436167-B5C2-564E-AC24-2C8604001E54}" sibTransId="{9B70599C-DF44-114B-9F3A-8A6622A53D21}"/>
    <dgm:cxn modelId="{1C03980C-F329-1E4D-A5E3-3D6D33199BA8}" type="presOf" srcId="{5A2C16E7-2C51-8345-96A4-5EC9CF5B1CA0}" destId="{465B5F0F-99B5-DC41-B74C-0E7621CEB1BC}" srcOrd="0" destOrd="1" presId="urn:microsoft.com/office/officeart/2005/8/layout/process1"/>
    <dgm:cxn modelId="{47803A11-E0CE-464D-8E29-5C5390763E39}" type="presOf" srcId="{98323A2A-7F8E-8249-8A8D-6CA52490DF4B}" destId="{465B5F0F-99B5-DC41-B74C-0E7621CEB1BC}" srcOrd="0" destOrd="5" presId="urn:microsoft.com/office/officeart/2005/8/layout/process1"/>
    <dgm:cxn modelId="{36080218-D0A5-BA4E-A3E3-C369B3CAE12A}" srcId="{5E0FB1CF-B79D-1945-A9D6-53068F9634F5}" destId="{C4877B14-1A29-A14C-B993-39ADA0EE19A8}" srcOrd="1" destOrd="0" parTransId="{1DDC96EE-A6B7-5341-BCF1-B1EDAF28B5F8}" sibTransId="{1278F155-C072-0044-9462-446B2040436B}"/>
    <dgm:cxn modelId="{ADB10622-2C55-1E48-AA89-7692662D6295}" type="presOf" srcId="{29511EBF-AEC3-BA41-852C-287EBAAFBF09}" destId="{37FFD0EF-2C97-844E-B22B-C746D9AEE6C5}" srcOrd="1" destOrd="0" presId="urn:microsoft.com/office/officeart/2005/8/layout/process1"/>
    <dgm:cxn modelId="{8E1DC624-A1C9-0948-A253-499469300B52}" type="presOf" srcId="{DCC5D44C-659E-E74A-B3CC-9F02FB7424F6}" destId="{DB963A1F-E03A-3D4C-AD0A-BDBA7B930D89}" srcOrd="0" destOrd="1" presId="urn:microsoft.com/office/officeart/2005/8/layout/process1"/>
    <dgm:cxn modelId="{7A301326-6B17-3346-9F11-952783736DCD}" type="presOf" srcId="{02E1AD2A-07E1-B24E-9D32-89489B974A43}" destId="{DFB176EF-A96E-D848-B9C0-5600403C97DD}" srcOrd="0" destOrd="0" presId="urn:microsoft.com/office/officeart/2005/8/layout/process1"/>
    <dgm:cxn modelId="{63650A28-7A55-7047-B594-0C88BDF70172}" type="presOf" srcId="{18220CC9-FF87-174D-8783-7619E0D5E4E6}" destId="{DB963A1F-E03A-3D4C-AD0A-BDBA7B930D89}" srcOrd="0" destOrd="2" presId="urn:microsoft.com/office/officeart/2005/8/layout/process1"/>
    <dgm:cxn modelId="{2E00702B-0230-E846-B8E3-190AD48668FB}" srcId="{5E0FB1CF-B79D-1945-A9D6-53068F9634F5}" destId="{B760CF9C-9F96-3E4C-9718-72FE2F9888FE}" srcOrd="0" destOrd="0" parTransId="{46CEF6A1-B226-E04B-A748-7144BCE280C9}" sibTransId="{7E78732E-0A6F-C74F-900B-A81C038CD770}"/>
    <dgm:cxn modelId="{205D4631-8A16-9F41-AE02-222940038496}" srcId="{AEAD7683-200E-6D43-BD15-752CF1EBB0DD}" destId="{DAE2DA75-98CF-4C46-840D-31441C9D2A46}" srcOrd="2" destOrd="0" parTransId="{5F79DBB6-76D4-0E44-A0C3-6DCA1E9187A6}" sibTransId="{D33C0561-86EC-B34E-A46C-5D6ACA9AAFDF}"/>
    <dgm:cxn modelId="{8473B433-12C4-4D49-9334-D67B2A107EE4}" type="presOf" srcId="{29511EBF-AEC3-BA41-852C-287EBAAFBF09}" destId="{75616C4D-137A-2043-BB72-4714F5B03C0C}" srcOrd="0" destOrd="0" presId="urn:microsoft.com/office/officeart/2005/8/layout/process1"/>
    <dgm:cxn modelId="{FDBE0635-6B55-1A44-B356-F6840FDD26A2}" type="presOf" srcId="{15FE6D68-7243-C846-9FC7-1F2035FB1AD7}" destId="{DFB176EF-A96E-D848-B9C0-5600403C97DD}" srcOrd="0" destOrd="4" presId="urn:microsoft.com/office/officeart/2005/8/layout/process1"/>
    <dgm:cxn modelId="{AD0DDC35-257B-8043-B396-7C9E294359E4}" type="presOf" srcId="{AEAD7683-200E-6D43-BD15-752CF1EBB0DD}" destId="{DB963A1F-E03A-3D4C-AD0A-BDBA7B930D89}" srcOrd="0" destOrd="0" presId="urn:microsoft.com/office/officeart/2005/8/layout/process1"/>
    <dgm:cxn modelId="{6FD6843C-F1C0-8541-9B37-897B3484BDC5}" srcId="{02E1AD2A-07E1-B24E-9D32-89489B974A43}" destId="{FE4F2B16-FB70-174B-90EF-DFBB780E5147}" srcOrd="4" destOrd="0" parTransId="{BC2A3B67-B792-AB4E-81AA-E351864EE7F6}" sibTransId="{D2BF4EC0-BBF0-1342-90A6-32B4A043D5AF}"/>
    <dgm:cxn modelId="{263F8644-80EA-BF4C-8DCD-CDFF17905D56}" type="presOf" srcId="{C27029AD-6421-724A-867E-6B42439CEE57}" destId="{DFB176EF-A96E-D848-B9C0-5600403C97DD}" srcOrd="0" destOrd="3" presId="urn:microsoft.com/office/officeart/2005/8/layout/process1"/>
    <dgm:cxn modelId="{88B2CF47-19AB-0842-9E20-B565B25B7EDC}" type="presOf" srcId="{F5D6A4E5-DAD3-9C48-9221-C3AC5F4500FF}" destId="{DFB176EF-A96E-D848-B9C0-5600403C97DD}" srcOrd="0" destOrd="6" presId="urn:microsoft.com/office/officeart/2005/8/layout/process1"/>
    <dgm:cxn modelId="{DEDC2E49-8349-1A4D-973D-0567C7D02C4C}" type="presOf" srcId="{18809C54-589A-5641-92BF-B969D5989942}" destId="{906605ED-B105-344D-ACAF-05512BA84B0D}" srcOrd="1" destOrd="0" presId="urn:microsoft.com/office/officeart/2005/8/layout/process1"/>
    <dgm:cxn modelId="{8FF24853-8A97-A042-A51D-0C8B7DD0C05E}" srcId="{BB49BE62-3476-FB4A-9060-AEE7DB235B60}" destId="{AEAD7683-200E-6D43-BD15-752CF1EBB0DD}" srcOrd="0" destOrd="0" parTransId="{FF59425C-EE6E-404E-BC81-5EDE8D0F0684}" sibTransId="{29511EBF-AEC3-BA41-852C-287EBAAFBF09}"/>
    <dgm:cxn modelId="{10972858-FFAF-604A-8613-E54ED5517E6B}" type="presOf" srcId="{BB49BE62-3476-FB4A-9060-AEE7DB235B60}" destId="{E89C1A51-1C4A-C643-8A4A-47A3EB34A746}" srcOrd="0" destOrd="0" presId="urn:microsoft.com/office/officeart/2005/8/layout/process1"/>
    <dgm:cxn modelId="{F54C9B5B-1CCA-204C-8491-20C993FB77E9}" type="presOf" srcId="{DF7281BD-EFA8-974F-A38F-CE34B182F708}" destId="{465B5F0F-99B5-DC41-B74C-0E7621CEB1BC}" srcOrd="0" destOrd="4" presId="urn:microsoft.com/office/officeart/2005/8/layout/process1"/>
    <dgm:cxn modelId="{C57E5E5D-3317-6047-A616-4A1AFB7E7227}" type="presOf" srcId="{3D8D7DDE-15FC-D94A-BBA1-991B479E833E}" destId="{F03513E3-FEE4-8541-A492-4B8C72E9B50A}" srcOrd="0" destOrd="0" presId="urn:microsoft.com/office/officeart/2005/8/layout/process1"/>
    <dgm:cxn modelId="{7D341A62-4BB5-4445-A2F6-1C9B7CFE60C2}" srcId="{02E1AD2A-07E1-B24E-9D32-89489B974A43}" destId="{C27029AD-6421-724A-867E-6B42439CEE57}" srcOrd="2" destOrd="0" parTransId="{21C8C31B-802B-CA43-AFBE-E42B28831F3E}" sibTransId="{8D38284C-B6FA-B542-A136-0D6DF5C13AC9}"/>
    <dgm:cxn modelId="{44C0E965-1136-7D4E-9A3C-9D3B730FF19D}" srcId="{02E1AD2A-07E1-B24E-9D32-89489B974A43}" destId="{B1EB83E3-6EC2-1248-A873-5D6E8772EEA7}" srcOrd="1" destOrd="0" parTransId="{B76F0959-C63C-4E42-A124-260437BE0CEC}" sibTransId="{19497D3B-0F55-9F49-94EA-2A27FD17C62A}"/>
    <dgm:cxn modelId="{D03ED670-E4A0-8342-A870-6A4E762E7A7C}" type="presOf" srcId="{B1EB83E3-6EC2-1248-A873-5D6E8772EEA7}" destId="{DFB176EF-A96E-D848-B9C0-5600403C97DD}" srcOrd="0" destOrd="2" presId="urn:microsoft.com/office/officeart/2005/8/layout/process1"/>
    <dgm:cxn modelId="{3C77E081-F6FB-5D40-947A-4B45DB2EFDC6}" srcId="{232212DA-976D-324F-97D6-B6ED18D03C6E}" destId="{5ACFCDD6-F16E-7E4B-9261-25B255224BDB}" srcOrd="1" destOrd="0" parTransId="{0D14DAC1-522A-B647-B7E5-3B4FF6D384A3}" sibTransId="{6E6C75F9-D712-BA44-9FFE-F26F8EFF8F96}"/>
    <dgm:cxn modelId="{05CC5A94-7D2E-854D-A5C5-6BB4D0E55943}" srcId="{232212DA-976D-324F-97D6-B6ED18D03C6E}" destId="{98323A2A-7F8E-8249-8A8D-6CA52490DF4B}" srcOrd="4" destOrd="0" parTransId="{BF69DDF6-208D-3D4C-93EB-E5114E0E071C}" sibTransId="{BA0CEFB9-3411-774E-87AC-A7BFD151034E}"/>
    <dgm:cxn modelId="{9447F7A2-90CF-004F-BC97-D92231068935}" type="presOf" srcId="{4219E86F-4057-DC4A-97CF-7A398DFD8A57}" destId="{465B5F0F-99B5-DC41-B74C-0E7621CEB1BC}" srcOrd="0" destOrd="6" presId="urn:microsoft.com/office/officeart/2005/8/layout/process1"/>
    <dgm:cxn modelId="{B03B64AB-655B-CC4A-80FC-82D2D8E7BF29}" type="presOf" srcId="{18809C54-589A-5641-92BF-B969D5989942}" destId="{CA996819-A827-9A4F-B053-41911489FCA3}" srcOrd="0" destOrd="0" presId="urn:microsoft.com/office/officeart/2005/8/layout/process1"/>
    <dgm:cxn modelId="{8B5371AD-F14F-9F45-80AD-506F388BAF57}" type="presOf" srcId="{DAE2DA75-98CF-4C46-840D-31441C9D2A46}" destId="{DB963A1F-E03A-3D4C-AD0A-BDBA7B930D89}" srcOrd="0" destOrd="3" presId="urn:microsoft.com/office/officeart/2005/8/layout/process1"/>
    <dgm:cxn modelId="{768F2EB0-8EB5-FB40-9897-ABAE11241228}" srcId="{BB49BE62-3476-FB4A-9060-AEE7DB235B60}" destId="{02E1AD2A-07E1-B24E-9D32-89489B974A43}" srcOrd="3" destOrd="0" parTransId="{7F0D0111-8F9C-0C40-94ED-CAF99BF5AD7E}" sibTransId="{384C23A5-9975-6640-AC1C-ACB679D00A77}"/>
    <dgm:cxn modelId="{E3A978B4-46E8-B449-9B03-ABF0021BEABD}" srcId="{02E1AD2A-07E1-B24E-9D32-89489B974A43}" destId="{75849FBB-EF4D-C343-98E3-A6363F055E53}" srcOrd="0" destOrd="0" parTransId="{382B0C25-66AF-054D-A02B-1DECFFE15BCA}" sibTransId="{20604BC4-2109-8C46-BB81-CEC7EBC20C75}"/>
    <dgm:cxn modelId="{C17FCFB5-ECAB-6B42-9375-A8C6F67C75E6}" srcId="{BB49BE62-3476-FB4A-9060-AEE7DB235B60}" destId="{232212DA-976D-324F-97D6-B6ED18D03C6E}" srcOrd="2" destOrd="0" parTransId="{A0DDC002-4117-984B-A948-D4682F5B8007}" sibTransId="{3D8D7DDE-15FC-D94A-BBA1-991B479E833E}"/>
    <dgm:cxn modelId="{C085C9B7-A317-4045-A99A-C3C2473C8440}" type="presOf" srcId="{3D8D7DDE-15FC-D94A-BBA1-991B479E833E}" destId="{52C01700-01B5-3245-B73B-878584BCB7A3}" srcOrd="1" destOrd="0" presId="urn:microsoft.com/office/officeart/2005/8/layout/process1"/>
    <dgm:cxn modelId="{A196CABE-323D-304A-A2CC-B91F593F0BD1}" type="presOf" srcId="{C4877B14-1A29-A14C-B993-39ADA0EE19A8}" destId="{35CBA13D-1719-364B-8F0B-0E44C2379D41}" srcOrd="0" destOrd="2" presId="urn:microsoft.com/office/officeart/2005/8/layout/process1"/>
    <dgm:cxn modelId="{49A730C1-6052-4542-A1F4-F93F2DA40E25}" type="presOf" srcId="{C5F4052D-4134-8C4A-BFB5-5E3780636FC7}" destId="{465B5F0F-99B5-DC41-B74C-0E7621CEB1BC}" srcOrd="0" destOrd="3" presId="urn:microsoft.com/office/officeart/2005/8/layout/process1"/>
    <dgm:cxn modelId="{A95902C8-EB8C-8940-95FC-43CD333EF742}" type="presOf" srcId="{5E0FB1CF-B79D-1945-A9D6-53068F9634F5}" destId="{35CBA13D-1719-364B-8F0B-0E44C2379D41}" srcOrd="0" destOrd="0" presId="urn:microsoft.com/office/officeart/2005/8/layout/process1"/>
    <dgm:cxn modelId="{FA1E49CB-7CA9-C142-944C-61F4473B638B}" srcId="{BB49BE62-3476-FB4A-9060-AEE7DB235B60}" destId="{5E0FB1CF-B79D-1945-A9D6-53068F9634F5}" srcOrd="1" destOrd="0" parTransId="{9F8D9CDC-1C4F-7F42-8604-D84879AB63C1}" sibTransId="{18809C54-589A-5641-92BF-B969D5989942}"/>
    <dgm:cxn modelId="{8EA2D3D1-F119-7940-9BEB-C7F33A19CB9B}" type="presOf" srcId="{5ACFCDD6-F16E-7E4B-9261-25B255224BDB}" destId="{465B5F0F-99B5-DC41-B74C-0E7621CEB1BC}" srcOrd="0" destOrd="2" presId="urn:microsoft.com/office/officeart/2005/8/layout/process1"/>
    <dgm:cxn modelId="{3B3FE1D7-422B-9543-A033-3025CDF0BD42}" type="presOf" srcId="{FE4F2B16-FB70-174B-90EF-DFBB780E5147}" destId="{DFB176EF-A96E-D848-B9C0-5600403C97DD}" srcOrd="0" destOrd="5" presId="urn:microsoft.com/office/officeart/2005/8/layout/process1"/>
    <dgm:cxn modelId="{74EFC4DD-10C6-DB42-8E19-5D248CD7D6C3}" srcId="{232212DA-976D-324F-97D6-B6ED18D03C6E}" destId="{4219E86F-4057-DC4A-97CF-7A398DFD8A57}" srcOrd="5" destOrd="0" parTransId="{F199AF43-5CB2-0549-AF13-DDBAFDA17D21}" sibTransId="{1A73B1DD-00D6-2B4B-8464-6EE339EC3C24}"/>
    <dgm:cxn modelId="{1C3A6EE4-C1BD-4347-B467-371B9DAB230C}" srcId="{02E1AD2A-07E1-B24E-9D32-89489B974A43}" destId="{F5D6A4E5-DAD3-9C48-9221-C3AC5F4500FF}" srcOrd="5" destOrd="0" parTransId="{7F3AD982-1338-654C-BA67-08DEE53D0D35}" sibTransId="{FE3AB780-674D-FD49-8037-15F5401781E3}"/>
    <dgm:cxn modelId="{725510E5-6C0B-3C4C-AE57-C73EA48D6383}" type="presOf" srcId="{75849FBB-EF4D-C343-98E3-A6363F055E53}" destId="{DFB176EF-A96E-D848-B9C0-5600403C97DD}" srcOrd="0" destOrd="1" presId="urn:microsoft.com/office/officeart/2005/8/layout/process1"/>
    <dgm:cxn modelId="{8C5CC2E9-7BB5-D244-AC3F-5CDC3A8028C4}" srcId="{232212DA-976D-324F-97D6-B6ED18D03C6E}" destId="{5A2C16E7-2C51-8345-96A4-5EC9CF5B1CA0}" srcOrd="0" destOrd="0" parTransId="{B8D11A33-54B4-FF4E-9DC7-C635238D2527}" sibTransId="{24D37E4F-4D17-C74C-A91C-F5B0A1FB4F91}"/>
    <dgm:cxn modelId="{D7C1EFF4-8962-DB40-A350-DD794F488B6D}" type="presOf" srcId="{B760CF9C-9F96-3E4C-9718-72FE2F9888FE}" destId="{35CBA13D-1719-364B-8F0B-0E44C2379D41}" srcOrd="0" destOrd="1" presId="urn:microsoft.com/office/officeart/2005/8/layout/process1"/>
    <dgm:cxn modelId="{D48381F5-4ED9-E04F-B2FB-BFFF37417A61}" srcId="{232212DA-976D-324F-97D6-B6ED18D03C6E}" destId="{C5F4052D-4134-8C4A-BFB5-5E3780636FC7}" srcOrd="2" destOrd="0" parTransId="{177FDA97-D2ED-F448-B449-59FE0789A04F}" sibTransId="{7CDF85A0-14DB-AC43-87A8-594ACD8A57D4}"/>
    <dgm:cxn modelId="{C32960F8-188E-E744-89A2-3959BA3C811C}" srcId="{AEAD7683-200E-6D43-BD15-752CF1EBB0DD}" destId="{18220CC9-FF87-174D-8783-7619E0D5E4E6}" srcOrd="1" destOrd="0" parTransId="{A8FDE78B-31C5-6240-825C-76F00D7D5608}" sibTransId="{64D7543A-897A-994B-8D05-70BED1D3B1A3}"/>
    <dgm:cxn modelId="{5844D7D8-B362-9646-8A40-F935A7125121}" type="presParOf" srcId="{E89C1A51-1C4A-C643-8A4A-47A3EB34A746}" destId="{DB963A1F-E03A-3D4C-AD0A-BDBA7B930D89}" srcOrd="0" destOrd="0" presId="urn:microsoft.com/office/officeart/2005/8/layout/process1"/>
    <dgm:cxn modelId="{7BDE4376-A1D5-D34D-B10C-1F6D077EE026}" type="presParOf" srcId="{E89C1A51-1C4A-C643-8A4A-47A3EB34A746}" destId="{75616C4D-137A-2043-BB72-4714F5B03C0C}" srcOrd="1" destOrd="0" presId="urn:microsoft.com/office/officeart/2005/8/layout/process1"/>
    <dgm:cxn modelId="{88E28344-AC6B-2A4A-BB62-84E704781B64}" type="presParOf" srcId="{75616C4D-137A-2043-BB72-4714F5B03C0C}" destId="{37FFD0EF-2C97-844E-B22B-C746D9AEE6C5}" srcOrd="0" destOrd="0" presId="urn:microsoft.com/office/officeart/2005/8/layout/process1"/>
    <dgm:cxn modelId="{A2E8D79B-49EB-9345-B8E9-9D13637C1D4F}" type="presParOf" srcId="{E89C1A51-1C4A-C643-8A4A-47A3EB34A746}" destId="{35CBA13D-1719-364B-8F0B-0E44C2379D41}" srcOrd="2" destOrd="0" presId="urn:microsoft.com/office/officeart/2005/8/layout/process1"/>
    <dgm:cxn modelId="{AF67568B-1795-6148-8FED-6B67F6E987A1}" type="presParOf" srcId="{E89C1A51-1C4A-C643-8A4A-47A3EB34A746}" destId="{CA996819-A827-9A4F-B053-41911489FCA3}" srcOrd="3" destOrd="0" presId="urn:microsoft.com/office/officeart/2005/8/layout/process1"/>
    <dgm:cxn modelId="{282A8CC9-6C12-C644-81FC-D7419636735F}" type="presParOf" srcId="{CA996819-A827-9A4F-B053-41911489FCA3}" destId="{906605ED-B105-344D-ACAF-05512BA84B0D}" srcOrd="0" destOrd="0" presId="urn:microsoft.com/office/officeart/2005/8/layout/process1"/>
    <dgm:cxn modelId="{0591AA50-9752-7444-BF8B-FAD33F012F00}" type="presParOf" srcId="{E89C1A51-1C4A-C643-8A4A-47A3EB34A746}" destId="{465B5F0F-99B5-DC41-B74C-0E7621CEB1BC}" srcOrd="4" destOrd="0" presId="urn:microsoft.com/office/officeart/2005/8/layout/process1"/>
    <dgm:cxn modelId="{E47E1BFC-DD69-9D49-BF11-795165497A8C}" type="presParOf" srcId="{E89C1A51-1C4A-C643-8A4A-47A3EB34A746}" destId="{F03513E3-FEE4-8541-A492-4B8C72E9B50A}" srcOrd="5" destOrd="0" presId="urn:microsoft.com/office/officeart/2005/8/layout/process1"/>
    <dgm:cxn modelId="{933F0ADA-80DD-394F-8A7D-8C7E88A2B930}" type="presParOf" srcId="{F03513E3-FEE4-8541-A492-4B8C72E9B50A}" destId="{52C01700-01B5-3245-B73B-878584BCB7A3}" srcOrd="0" destOrd="0" presId="urn:microsoft.com/office/officeart/2005/8/layout/process1"/>
    <dgm:cxn modelId="{576B9123-CD84-0642-8D84-FBCCAAAD29A5}" type="presParOf" srcId="{E89C1A51-1C4A-C643-8A4A-47A3EB34A746}" destId="{DFB176EF-A96E-D848-B9C0-5600403C97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5634DC-1360-244E-B4BC-9CCDB7438777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25A56A-3F4C-444E-9BDE-8596370F4BF2}">
      <dgm:prSet phldrT="[Text]"/>
      <dgm:spPr/>
      <dgm:t>
        <a:bodyPr/>
        <a:lstStyle/>
        <a:p>
          <a:r>
            <a:rPr lang="en-GB" dirty="0"/>
            <a:t>Accuracy</a:t>
          </a:r>
        </a:p>
      </dgm:t>
    </dgm:pt>
    <dgm:pt modelId="{7DF3876D-6A17-5145-86E7-E9AFC0B0F4FF}" type="parTrans" cxnId="{6293CE25-0341-9943-9804-55AC5A2CF78F}">
      <dgm:prSet/>
      <dgm:spPr/>
      <dgm:t>
        <a:bodyPr/>
        <a:lstStyle/>
        <a:p>
          <a:endParaRPr lang="en-GB"/>
        </a:p>
      </dgm:t>
    </dgm:pt>
    <dgm:pt modelId="{F2C54FB4-A1A4-2C45-A777-9ADEE8817411}" type="sibTrans" cxnId="{6293CE25-0341-9943-9804-55AC5A2CF78F}">
      <dgm:prSet/>
      <dgm:spPr/>
      <dgm:t>
        <a:bodyPr/>
        <a:lstStyle/>
        <a:p>
          <a:endParaRPr lang="en-GB"/>
        </a:p>
      </dgm:t>
    </dgm:pt>
    <dgm:pt modelId="{9E72254A-B547-3A48-9AB7-95860D0F1A14}">
      <dgm:prSet phldrT="[Text]"/>
      <dgm:spPr/>
      <dgm:t>
        <a:bodyPr/>
        <a:lstStyle/>
        <a:p>
          <a:r>
            <a:rPr lang="en-GB" dirty="0"/>
            <a:t>Precision</a:t>
          </a:r>
        </a:p>
      </dgm:t>
    </dgm:pt>
    <dgm:pt modelId="{4786F6D9-6378-D14B-B0CB-1E1EC516514F}" type="parTrans" cxnId="{758773C7-C86B-F042-9F27-5B32CF6DCD75}">
      <dgm:prSet/>
      <dgm:spPr/>
      <dgm:t>
        <a:bodyPr/>
        <a:lstStyle/>
        <a:p>
          <a:endParaRPr lang="en-GB"/>
        </a:p>
      </dgm:t>
    </dgm:pt>
    <dgm:pt modelId="{50594EBE-F172-F44E-AD9D-EB95519A08DB}" type="sibTrans" cxnId="{758773C7-C86B-F042-9F27-5B32CF6DCD75}">
      <dgm:prSet/>
      <dgm:spPr/>
      <dgm:t>
        <a:bodyPr/>
        <a:lstStyle/>
        <a:p>
          <a:endParaRPr lang="en-GB"/>
        </a:p>
      </dgm:t>
    </dgm:pt>
    <dgm:pt modelId="{A5EE53D9-D272-B848-8CD7-80D14A4156F2}">
      <dgm:prSet/>
      <dgm:spPr/>
      <dgm:t>
        <a:bodyPr/>
        <a:lstStyle/>
        <a:p>
          <a:r>
            <a:rPr lang="en-GB" dirty="0"/>
            <a:t>Recall</a:t>
          </a:r>
        </a:p>
      </dgm:t>
    </dgm:pt>
    <dgm:pt modelId="{ABE043B8-F6E9-AF49-B738-8A570FEA2B4A}" type="parTrans" cxnId="{82CE19E1-6AB1-0F44-ABF4-33A709311BBC}">
      <dgm:prSet/>
      <dgm:spPr/>
      <dgm:t>
        <a:bodyPr/>
        <a:lstStyle/>
        <a:p>
          <a:endParaRPr lang="en-GB"/>
        </a:p>
      </dgm:t>
    </dgm:pt>
    <dgm:pt modelId="{663C2683-642C-9046-98DA-9326A69116E9}" type="sibTrans" cxnId="{82CE19E1-6AB1-0F44-ABF4-33A709311BBC}">
      <dgm:prSet/>
      <dgm:spPr/>
      <dgm:t>
        <a:bodyPr/>
        <a:lstStyle/>
        <a:p>
          <a:endParaRPr lang="en-GB"/>
        </a:p>
      </dgm:t>
    </dgm:pt>
    <dgm:pt modelId="{2CFFED0C-4E44-CE49-B688-33272DE69392}">
      <dgm:prSet/>
      <dgm:spPr/>
      <dgm:t>
        <a:bodyPr/>
        <a:lstStyle/>
        <a:p>
          <a:r>
            <a:rPr lang="en-GB" dirty="0"/>
            <a:t>F-Measure</a:t>
          </a:r>
        </a:p>
      </dgm:t>
    </dgm:pt>
    <dgm:pt modelId="{00C47D77-D34A-174A-B51E-696B40A5FA1B}" type="parTrans" cxnId="{A64F8FB4-9E25-5B4B-AC33-2584585D6F3F}">
      <dgm:prSet/>
      <dgm:spPr/>
      <dgm:t>
        <a:bodyPr/>
        <a:lstStyle/>
        <a:p>
          <a:endParaRPr lang="en-GB"/>
        </a:p>
      </dgm:t>
    </dgm:pt>
    <dgm:pt modelId="{2D509CA6-9660-AB4A-B08D-D912112FE889}" type="sibTrans" cxnId="{A64F8FB4-9E25-5B4B-AC33-2584585D6F3F}">
      <dgm:prSet/>
      <dgm:spPr/>
      <dgm:t>
        <a:bodyPr/>
        <a:lstStyle/>
        <a:p>
          <a:endParaRPr lang="en-GB"/>
        </a:p>
      </dgm:t>
    </dgm:pt>
    <dgm:pt modelId="{C58D5AF7-4D8A-F446-A64B-52F737E8F28D}">
      <dgm:prSet/>
      <dgm:spPr/>
      <dgm:t>
        <a:bodyPr/>
        <a:lstStyle/>
        <a:p>
          <a:r>
            <a:rPr lang="en-GB" dirty="0"/>
            <a:t>0.65</a:t>
          </a:r>
        </a:p>
      </dgm:t>
    </dgm:pt>
    <dgm:pt modelId="{2F30841F-52A5-4F41-A16A-2FFBFE867538}" type="parTrans" cxnId="{667C76D4-8CA4-1D44-B28A-13109C9EBB20}">
      <dgm:prSet/>
      <dgm:spPr/>
      <dgm:t>
        <a:bodyPr/>
        <a:lstStyle/>
        <a:p>
          <a:endParaRPr lang="en-GB"/>
        </a:p>
      </dgm:t>
    </dgm:pt>
    <dgm:pt modelId="{C97B8F6A-3763-BE4A-B665-9E0C60DE0B9A}" type="sibTrans" cxnId="{667C76D4-8CA4-1D44-B28A-13109C9EBB20}">
      <dgm:prSet/>
      <dgm:spPr/>
      <dgm:t>
        <a:bodyPr/>
        <a:lstStyle/>
        <a:p>
          <a:endParaRPr lang="en-GB"/>
        </a:p>
      </dgm:t>
    </dgm:pt>
    <dgm:pt modelId="{FF703477-5143-B44F-848F-65B414D7EAA3}">
      <dgm:prSet phldrT="[Text]"/>
      <dgm:spPr/>
      <dgm:t>
        <a:bodyPr/>
        <a:lstStyle/>
        <a:p>
          <a:r>
            <a:rPr lang="en-GB" dirty="0"/>
            <a:t>0.89</a:t>
          </a:r>
        </a:p>
      </dgm:t>
    </dgm:pt>
    <dgm:pt modelId="{1F7658D6-0CAC-C945-89BF-F257D67C6A22}" type="parTrans" cxnId="{143DE462-F78F-B442-9B77-CBE378380084}">
      <dgm:prSet/>
      <dgm:spPr/>
      <dgm:t>
        <a:bodyPr/>
        <a:lstStyle/>
        <a:p>
          <a:endParaRPr lang="en-GB"/>
        </a:p>
      </dgm:t>
    </dgm:pt>
    <dgm:pt modelId="{86DA5A64-394F-124A-A98C-9AC96552A8C0}" type="sibTrans" cxnId="{143DE462-F78F-B442-9B77-CBE378380084}">
      <dgm:prSet/>
      <dgm:spPr/>
      <dgm:t>
        <a:bodyPr/>
        <a:lstStyle/>
        <a:p>
          <a:endParaRPr lang="en-GB"/>
        </a:p>
      </dgm:t>
    </dgm:pt>
    <dgm:pt modelId="{E90C5016-C416-BC47-AA9A-A4B9D95A6612}">
      <dgm:prSet phldrT="[Text]"/>
      <dgm:spPr/>
      <dgm:t>
        <a:bodyPr/>
        <a:lstStyle/>
        <a:p>
          <a:r>
            <a:rPr lang="en-GB" dirty="0"/>
            <a:t>0.58</a:t>
          </a:r>
        </a:p>
      </dgm:t>
    </dgm:pt>
    <dgm:pt modelId="{47158034-751A-574A-AF69-2CD1F2BDB76C}" type="parTrans" cxnId="{19AAD344-2650-D94C-8C1D-C1D234316063}">
      <dgm:prSet/>
      <dgm:spPr/>
      <dgm:t>
        <a:bodyPr/>
        <a:lstStyle/>
        <a:p>
          <a:endParaRPr lang="en-GB"/>
        </a:p>
      </dgm:t>
    </dgm:pt>
    <dgm:pt modelId="{127BEC38-74B1-D149-BF19-538FFF660E0F}" type="sibTrans" cxnId="{19AAD344-2650-D94C-8C1D-C1D234316063}">
      <dgm:prSet/>
      <dgm:spPr/>
      <dgm:t>
        <a:bodyPr/>
        <a:lstStyle/>
        <a:p>
          <a:endParaRPr lang="en-GB"/>
        </a:p>
      </dgm:t>
    </dgm:pt>
    <dgm:pt modelId="{4B0613E5-CCBA-254D-A084-78464D1A8F93}">
      <dgm:prSet/>
      <dgm:spPr/>
      <dgm:t>
        <a:bodyPr/>
        <a:lstStyle/>
        <a:p>
          <a:r>
            <a:rPr lang="en-GB" dirty="0"/>
            <a:t>0.71</a:t>
          </a:r>
        </a:p>
      </dgm:t>
    </dgm:pt>
    <dgm:pt modelId="{86BB304C-DCE1-7843-A389-B6EB6FFBC5F4}" type="parTrans" cxnId="{A1DC8910-0DE6-F845-9374-8BF212E91EE5}">
      <dgm:prSet/>
      <dgm:spPr/>
      <dgm:t>
        <a:bodyPr/>
        <a:lstStyle/>
        <a:p>
          <a:endParaRPr lang="en-GB"/>
        </a:p>
      </dgm:t>
    </dgm:pt>
    <dgm:pt modelId="{D7E1E651-2D11-6449-ABC3-1F05B2C4DA81}" type="sibTrans" cxnId="{A1DC8910-0DE6-F845-9374-8BF212E91EE5}">
      <dgm:prSet/>
      <dgm:spPr/>
      <dgm:t>
        <a:bodyPr/>
        <a:lstStyle/>
        <a:p>
          <a:endParaRPr lang="en-GB"/>
        </a:p>
      </dgm:t>
    </dgm:pt>
    <dgm:pt modelId="{3FB26287-0483-BD4C-9101-3C6083D8E951}" type="pres">
      <dgm:prSet presAssocID="{4F5634DC-1360-244E-B4BC-9CCDB74387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FE4200-17B8-4B4A-A1A5-7B30579D1957}" type="pres">
      <dgm:prSet presAssocID="{3E25A56A-3F4C-444E-9BDE-8596370F4BF2}" presName="root" presStyleCnt="0"/>
      <dgm:spPr/>
    </dgm:pt>
    <dgm:pt modelId="{D806C0E7-64E5-F54B-B602-4D3A2BDF09D4}" type="pres">
      <dgm:prSet presAssocID="{3E25A56A-3F4C-444E-9BDE-8596370F4BF2}" presName="rootComposite" presStyleCnt="0"/>
      <dgm:spPr/>
    </dgm:pt>
    <dgm:pt modelId="{B57CA5E7-AB6E-C749-A707-B25347E1C2C2}" type="pres">
      <dgm:prSet presAssocID="{3E25A56A-3F4C-444E-9BDE-8596370F4BF2}" presName="rootText" presStyleLbl="node1" presStyleIdx="0" presStyleCnt="4"/>
      <dgm:spPr/>
    </dgm:pt>
    <dgm:pt modelId="{D2973204-3814-9B46-9232-0A169901A26F}" type="pres">
      <dgm:prSet presAssocID="{3E25A56A-3F4C-444E-9BDE-8596370F4BF2}" presName="rootConnector" presStyleLbl="node1" presStyleIdx="0" presStyleCnt="4"/>
      <dgm:spPr/>
    </dgm:pt>
    <dgm:pt modelId="{79BE3616-825D-E24C-8C68-1A9B60484B9A}" type="pres">
      <dgm:prSet presAssocID="{3E25A56A-3F4C-444E-9BDE-8596370F4BF2}" presName="childShape" presStyleCnt="0"/>
      <dgm:spPr/>
    </dgm:pt>
    <dgm:pt modelId="{2D7E429A-EE2A-DE48-86FF-F23F2A0CD8E0}" type="pres">
      <dgm:prSet presAssocID="{1F7658D6-0CAC-C945-89BF-F257D67C6A22}" presName="Name13" presStyleLbl="parChTrans1D2" presStyleIdx="0" presStyleCnt="4"/>
      <dgm:spPr/>
    </dgm:pt>
    <dgm:pt modelId="{F0395475-5476-9E4A-A200-DF68FBAABB9F}" type="pres">
      <dgm:prSet presAssocID="{FF703477-5143-B44F-848F-65B414D7EAA3}" presName="childText" presStyleLbl="bgAcc1" presStyleIdx="0" presStyleCnt="4">
        <dgm:presLayoutVars>
          <dgm:bulletEnabled val="1"/>
        </dgm:presLayoutVars>
      </dgm:prSet>
      <dgm:spPr/>
    </dgm:pt>
    <dgm:pt modelId="{197DF1EF-9A8E-914F-B82B-795EDE02CC73}" type="pres">
      <dgm:prSet presAssocID="{9E72254A-B547-3A48-9AB7-95860D0F1A14}" presName="root" presStyleCnt="0"/>
      <dgm:spPr/>
    </dgm:pt>
    <dgm:pt modelId="{FAD2FDC1-E512-B443-8BA9-27C2D0662B0B}" type="pres">
      <dgm:prSet presAssocID="{9E72254A-B547-3A48-9AB7-95860D0F1A14}" presName="rootComposite" presStyleCnt="0"/>
      <dgm:spPr/>
    </dgm:pt>
    <dgm:pt modelId="{820D8D2C-294C-6247-B4C5-67CE7A53DFFC}" type="pres">
      <dgm:prSet presAssocID="{9E72254A-B547-3A48-9AB7-95860D0F1A14}" presName="rootText" presStyleLbl="node1" presStyleIdx="1" presStyleCnt="4"/>
      <dgm:spPr/>
    </dgm:pt>
    <dgm:pt modelId="{3CB24236-3427-684A-8294-1A4652464391}" type="pres">
      <dgm:prSet presAssocID="{9E72254A-B547-3A48-9AB7-95860D0F1A14}" presName="rootConnector" presStyleLbl="node1" presStyleIdx="1" presStyleCnt="4"/>
      <dgm:spPr/>
    </dgm:pt>
    <dgm:pt modelId="{4F79E3C5-7111-CD4B-B15C-523D686C8EB7}" type="pres">
      <dgm:prSet presAssocID="{9E72254A-B547-3A48-9AB7-95860D0F1A14}" presName="childShape" presStyleCnt="0"/>
      <dgm:spPr/>
    </dgm:pt>
    <dgm:pt modelId="{1F4C2DCC-705A-5444-AF1E-4739F84A5458}" type="pres">
      <dgm:prSet presAssocID="{47158034-751A-574A-AF69-2CD1F2BDB76C}" presName="Name13" presStyleLbl="parChTrans1D2" presStyleIdx="1" presStyleCnt="4"/>
      <dgm:spPr/>
    </dgm:pt>
    <dgm:pt modelId="{5B153737-3E47-6946-BEAE-C4A0DC614780}" type="pres">
      <dgm:prSet presAssocID="{E90C5016-C416-BC47-AA9A-A4B9D95A6612}" presName="childText" presStyleLbl="bgAcc1" presStyleIdx="1" presStyleCnt="4">
        <dgm:presLayoutVars>
          <dgm:bulletEnabled val="1"/>
        </dgm:presLayoutVars>
      </dgm:prSet>
      <dgm:spPr/>
    </dgm:pt>
    <dgm:pt modelId="{C42C1553-3A61-8046-905D-F5CDF5562818}" type="pres">
      <dgm:prSet presAssocID="{A5EE53D9-D272-B848-8CD7-80D14A4156F2}" presName="root" presStyleCnt="0"/>
      <dgm:spPr/>
    </dgm:pt>
    <dgm:pt modelId="{252D7794-1C12-7847-BB66-9B4B54945FC3}" type="pres">
      <dgm:prSet presAssocID="{A5EE53D9-D272-B848-8CD7-80D14A4156F2}" presName="rootComposite" presStyleCnt="0"/>
      <dgm:spPr/>
    </dgm:pt>
    <dgm:pt modelId="{4E7CA094-3AF0-0048-9F33-BF3A41F6AB48}" type="pres">
      <dgm:prSet presAssocID="{A5EE53D9-D272-B848-8CD7-80D14A4156F2}" presName="rootText" presStyleLbl="node1" presStyleIdx="2" presStyleCnt="4"/>
      <dgm:spPr/>
    </dgm:pt>
    <dgm:pt modelId="{E7527854-32C1-A448-9710-B0906F1D46BF}" type="pres">
      <dgm:prSet presAssocID="{A5EE53D9-D272-B848-8CD7-80D14A4156F2}" presName="rootConnector" presStyleLbl="node1" presStyleIdx="2" presStyleCnt="4"/>
      <dgm:spPr/>
    </dgm:pt>
    <dgm:pt modelId="{A52735F2-631B-DF49-ABBA-C96C630C89FF}" type="pres">
      <dgm:prSet presAssocID="{A5EE53D9-D272-B848-8CD7-80D14A4156F2}" presName="childShape" presStyleCnt="0"/>
      <dgm:spPr/>
    </dgm:pt>
    <dgm:pt modelId="{558CEAE0-60A8-DB4E-A63F-84DB839F41A9}" type="pres">
      <dgm:prSet presAssocID="{86BB304C-DCE1-7843-A389-B6EB6FFBC5F4}" presName="Name13" presStyleLbl="parChTrans1D2" presStyleIdx="2" presStyleCnt="4"/>
      <dgm:spPr/>
    </dgm:pt>
    <dgm:pt modelId="{D0A1F57B-CDB3-CF4D-94A1-BC01E72146DF}" type="pres">
      <dgm:prSet presAssocID="{4B0613E5-CCBA-254D-A084-78464D1A8F93}" presName="childText" presStyleLbl="bgAcc1" presStyleIdx="2" presStyleCnt="4">
        <dgm:presLayoutVars>
          <dgm:bulletEnabled val="1"/>
        </dgm:presLayoutVars>
      </dgm:prSet>
      <dgm:spPr/>
    </dgm:pt>
    <dgm:pt modelId="{43353D75-2B9D-464B-A94D-FFDF46010EA0}" type="pres">
      <dgm:prSet presAssocID="{2CFFED0C-4E44-CE49-B688-33272DE69392}" presName="root" presStyleCnt="0"/>
      <dgm:spPr/>
    </dgm:pt>
    <dgm:pt modelId="{AE936F36-392E-A547-BCDE-99CCD0734FF0}" type="pres">
      <dgm:prSet presAssocID="{2CFFED0C-4E44-CE49-B688-33272DE69392}" presName="rootComposite" presStyleCnt="0"/>
      <dgm:spPr/>
    </dgm:pt>
    <dgm:pt modelId="{855C42D6-29FB-3C45-8B74-DF13B1F12AF4}" type="pres">
      <dgm:prSet presAssocID="{2CFFED0C-4E44-CE49-B688-33272DE69392}" presName="rootText" presStyleLbl="node1" presStyleIdx="3" presStyleCnt="4" custScaleX="107133"/>
      <dgm:spPr/>
    </dgm:pt>
    <dgm:pt modelId="{E2D7562D-67E8-2047-AC02-18E61B9F1235}" type="pres">
      <dgm:prSet presAssocID="{2CFFED0C-4E44-CE49-B688-33272DE69392}" presName="rootConnector" presStyleLbl="node1" presStyleIdx="3" presStyleCnt="4"/>
      <dgm:spPr/>
    </dgm:pt>
    <dgm:pt modelId="{68C59FD3-BC7A-A64D-AF9E-177568F2305A}" type="pres">
      <dgm:prSet presAssocID="{2CFFED0C-4E44-CE49-B688-33272DE69392}" presName="childShape" presStyleCnt="0"/>
      <dgm:spPr/>
    </dgm:pt>
    <dgm:pt modelId="{E521E343-2892-9341-8554-B953A221742B}" type="pres">
      <dgm:prSet presAssocID="{2F30841F-52A5-4F41-A16A-2FFBFE867538}" presName="Name13" presStyleLbl="parChTrans1D2" presStyleIdx="3" presStyleCnt="4"/>
      <dgm:spPr/>
    </dgm:pt>
    <dgm:pt modelId="{15166708-F6C9-BF4B-9D05-09C453593817}" type="pres">
      <dgm:prSet presAssocID="{C58D5AF7-4D8A-F446-A64B-52F737E8F28D}" presName="childText" presStyleLbl="bgAcc1" presStyleIdx="3" presStyleCnt="4" custScaleX="102854">
        <dgm:presLayoutVars>
          <dgm:bulletEnabled val="1"/>
        </dgm:presLayoutVars>
      </dgm:prSet>
      <dgm:spPr/>
    </dgm:pt>
  </dgm:ptLst>
  <dgm:cxnLst>
    <dgm:cxn modelId="{EB3BF504-5B1E-E84C-A55A-E34F852B5032}" type="presOf" srcId="{86BB304C-DCE1-7843-A389-B6EB6FFBC5F4}" destId="{558CEAE0-60A8-DB4E-A63F-84DB839F41A9}" srcOrd="0" destOrd="0" presId="urn:microsoft.com/office/officeart/2005/8/layout/hierarchy3"/>
    <dgm:cxn modelId="{245CFE08-DC88-BB41-BAA5-FF61C4B011C0}" type="presOf" srcId="{4B0613E5-CCBA-254D-A084-78464D1A8F93}" destId="{D0A1F57B-CDB3-CF4D-94A1-BC01E72146DF}" srcOrd="0" destOrd="0" presId="urn:microsoft.com/office/officeart/2005/8/layout/hierarchy3"/>
    <dgm:cxn modelId="{A1DC8910-0DE6-F845-9374-8BF212E91EE5}" srcId="{A5EE53D9-D272-B848-8CD7-80D14A4156F2}" destId="{4B0613E5-CCBA-254D-A084-78464D1A8F93}" srcOrd="0" destOrd="0" parTransId="{86BB304C-DCE1-7843-A389-B6EB6FFBC5F4}" sibTransId="{D7E1E651-2D11-6449-ABC3-1F05B2C4DA81}"/>
    <dgm:cxn modelId="{490FDE1A-A7B9-BE46-A8EC-31B0EBF34D84}" type="presOf" srcId="{9E72254A-B547-3A48-9AB7-95860D0F1A14}" destId="{820D8D2C-294C-6247-B4C5-67CE7A53DFFC}" srcOrd="0" destOrd="0" presId="urn:microsoft.com/office/officeart/2005/8/layout/hierarchy3"/>
    <dgm:cxn modelId="{6293CE25-0341-9943-9804-55AC5A2CF78F}" srcId="{4F5634DC-1360-244E-B4BC-9CCDB7438777}" destId="{3E25A56A-3F4C-444E-9BDE-8596370F4BF2}" srcOrd="0" destOrd="0" parTransId="{7DF3876D-6A17-5145-86E7-E9AFC0B0F4FF}" sibTransId="{F2C54FB4-A1A4-2C45-A777-9ADEE8817411}"/>
    <dgm:cxn modelId="{854A8036-EADE-D044-8273-2A2357DA7F3F}" type="presOf" srcId="{A5EE53D9-D272-B848-8CD7-80D14A4156F2}" destId="{E7527854-32C1-A448-9710-B0906F1D46BF}" srcOrd="1" destOrd="0" presId="urn:microsoft.com/office/officeart/2005/8/layout/hierarchy3"/>
    <dgm:cxn modelId="{19AAD344-2650-D94C-8C1D-C1D234316063}" srcId="{9E72254A-B547-3A48-9AB7-95860D0F1A14}" destId="{E90C5016-C416-BC47-AA9A-A4B9D95A6612}" srcOrd="0" destOrd="0" parTransId="{47158034-751A-574A-AF69-2CD1F2BDB76C}" sibTransId="{127BEC38-74B1-D149-BF19-538FFF660E0F}"/>
    <dgm:cxn modelId="{BC60014E-7085-E443-84E6-7F72A07EBC89}" type="presOf" srcId="{3E25A56A-3F4C-444E-9BDE-8596370F4BF2}" destId="{D2973204-3814-9B46-9232-0A169901A26F}" srcOrd="1" destOrd="0" presId="urn:microsoft.com/office/officeart/2005/8/layout/hierarchy3"/>
    <dgm:cxn modelId="{D0921558-F9D5-8740-9F2A-75EDF870D5F7}" type="presOf" srcId="{2CFFED0C-4E44-CE49-B688-33272DE69392}" destId="{855C42D6-29FB-3C45-8B74-DF13B1F12AF4}" srcOrd="0" destOrd="0" presId="urn:microsoft.com/office/officeart/2005/8/layout/hierarchy3"/>
    <dgm:cxn modelId="{C1BC685D-2AEA-AF42-B54D-51F5E7954544}" type="presOf" srcId="{C58D5AF7-4D8A-F446-A64B-52F737E8F28D}" destId="{15166708-F6C9-BF4B-9D05-09C453593817}" srcOrd="0" destOrd="0" presId="urn:microsoft.com/office/officeart/2005/8/layout/hierarchy3"/>
    <dgm:cxn modelId="{908FA75D-B2D2-9D44-BF4B-E24DE83432F0}" type="presOf" srcId="{4F5634DC-1360-244E-B4BC-9CCDB7438777}" destId="{3FB26287-0483-BD4C-9101-3C6083D8E951}" srcOrd="0" destOrd="0" presId="urn:microsoft.com/office/officeart/2005/8/layout/hierarchy3"/>
    <dgm:cxn modelId="{42AD9760-A9C9-D746-B15E-DB5365FBCAC1}" type="presOf" srcId="{A5EE53D9-D272-B848-8CD7-80D14A4156F2}" destId="{4E7CA094-3AF0-0048-9F33-BF3A41F6AB48}" srcOrd="0" destOrd="0" presId="urn:microsoft.com/office/officeart/2005/8/layout/hierarchy3"/>
    <dgm:cxn modelId="{143DE462-F78F-B442-9B77-CBE378380084}" srcId="{3E25A56A-3F4C-444E-9BDE-8596370F4BF2}" destId="{FF703477-5143-B44F-848F-65B414D7EAA3}" srcOrd="0" destOrd="0" parTransId="{1F7658D6-0CAC-C945-89BF-F257D67C6A22}" sibTransId="{86DA5A64-394F-124A-A98C-9AC96552A8C0}"/>
    <dgm:cxn modelId="{1485686A-601C-EF49-ACB0-18ED4EA41733}" type="presOf" srcId="{3E25A56A-3F4C-444E-9BDE-8596370F4BF2}" destId="{B57CA5E7-AB6E-C749-A707-B25347E1C2C2}" srcOrd="0" destOrd="0" presId="urn:microsoft.com/office/officeart/2005/8/layout/hierarchy3"/>
    <dgm:cxn modelId="{DD09836D-B537-5E44-AC10-40336D151A32}" type="presOf" srcId="{47158034-751A-574A-AF69-2CD1F2BDB76C}" destId="{1F4C2DCC-705A-5444-AF1E-4739F84A5458}" srcOrd="0" destOrd="0" presId="urn:microsoft.com/office/officeart/2005/8/layout/hierarchy3"/>
    <dgm:cxn modelId="{D31DDC90-5635-3E45-B12A-5CCC3C9DA9AC}" type="presOf" srcId="{FF703477-5143-B44F-848F-65B414D7EAA3}" destId="{F0395475-5476-9E4A-A200-DF68FBAABB9F}" srcOrd="0" destOrd="0" presId="urn:microsoft.com/office/officeart/2005/8/layout/hierarchy3"/>
    <dgm:cxn modelId="{B45A4694-9B0A-334F-B146-6A0929F5861F}" type="presOf" srcId="{9E72254A-B547-3A48-9AB7-95860D0F1A14}" destId="{3CB24236-3427-684A-8294-1A4652464391}" srcOrd="1" destOrd="0" presId="urn:microsoft.com/office/officeart/2005/8/layout/hierarchy3"/>
    <dgm:cxn modelId="{A64F8FB4-9E25-5B4B-AC33-2584585D6F3F}" srcId="{4F5634DC-1360-244E-B4BC-9CCDB7438777}" destId="{2CFFED0C-4E44-CE49-B688-33272DE69392}" srcOrd="3" destOrd="0" parTransId="{00C47D77-D34A-174A-B51E-696B40A5FA1B}" sibTransId="{2D509CA6-9660-AB4A-B08D-D912112FE889}"/>
    <dgm:cxn modelId="{F6D3D2B4-868D-7640-888D-39D77DB0EC8D}" type="presOf" srcId="{E90C5016-C416-BC47-AA9A-A4B9D95A6612}" destId="{5B153737-3E47-6946-BEAE-C4A0DC614780}" srcOrd="0" destOrd="0" presId="urn:microsoft.com/office/officeart/2005/8/layout/hierarchy3"/>
    <dgm:cxn modelId="{F06C4DB8-B89D-6D4C-8B14-4BB1EC05C231}" type="presOf" srcId="{2F30841F-52A5-4F41-A16A-2FFBFE867538}" destId="{E521E343-2892-9341-8554-B953A221742B}" srcOrd="0" destOrd="0" presId="urn:microsoft.com/office/officeart/2005/8/layout/hierarchy3"/>
    <dgm:cxn modelId="{C10DBDC5-A4DA-8E4B-8029-37AD12CCF005}" type="presOf" srcId="{2CFFED0C-4E44-CE49-B688-33272DE69392}" destId="{E2D7562D-67E8-2047-AC02-18E61B9F1235}" srcOrd="1" destOrd="0" presId="urn:microsoft.com/office/officeart/2005/8/layout/hierarchy3"/>
    <dgm:cxn modelId="{758773C7-C86B-F042-9F27-5B32CF6DCD75}" srcId="{4F5634DC-1360-244E-B4BC-9CCDB7438777}" destId="{9E72254A-B547-3A48-9AB7-95860D0F1A14}" srcOrd="1" destOrd="0" parTransId="{4786F6D9-6378-D14B-B0CB-1E1EC516514F}" sibTransId="{50594EBE-F172-F44E-AD9D-EB95519A08DB}"/>
    <dgm:cxn modelId="{667C76D4-8CA4-1D44-B28A-13109C9EBB20}" srcId="{2CFFED0C-4E44-CE49-B688-33272DE69392}" destId="{C58D5AF7-4D8A-F446-A64B-52F737E8F28D}" srcOrd="0" destOrd="0" parTransId="{2F30841F-52A5-4F41-A16A-2FFBFE867538}" sibTransId="{C97B8F6A-3763-BE4A-B665-9E0C60DE0B9A}"/>
    <dgm:cxn modelId="{82CE19E1-6AB1-0F44-ABF4-33A709311BBC}" srcId="{4F5634DC-1360-244E-B4BC-9CCDB7438777}" destId="{A5EE53D9-D272-B848-8CD7-80D14A4156F2}" srcOrd="2" destOrd="0" parTransId="{ABE043B8-F6E9-AF49-B738-8A570FEA2B4A}" sibTransId="{663C2683-642C-9046-98DA-9326A69116E9}"/>
    <dgm:cxn modelId="{075641F3-B6BF-5F48-B143-9FE75D41664D}" type="presOf" srcId="{1F7658D6-0CAC-C945-89BF-F257D67C6A22}" destId="{2D7E429A-EE2A-DE48-86FF-F23F2A0CD8E0}" srcOrd="0" destOrd="0" presId="urn:microsoft.com/office/officeart/2005/8/layout/hierarchy3"/>
    <dgm:cxn modelId="{18D79467-9E77-9241-9DE7-E01BEB270ECD}" type="presParOf" srcId="{3FB26287-0483-BD4C-9101-3C6083D8E951}" destId="{E3FE4200-17B8-4B4A-A1A5-7B30579D1957}" srcOrd="0" destOrd="0" presId="urn:microsoft.com/office/officeart/2005/8/layout/hierarchy3"/>
    <dgm:cxn modelId="{8F7C7283-4957-8F49-B6A5-F31A78E4A62A}" type="presParOf" srcId="{E3FE4200-17B8-4B4A-A1A5-7B30579D1957}" destId="{D806C0E7-64E5-F54B-B602-4D3A2BDF09D4}" srcOrd="0" destOrd="0" presId="urn:microsoft.com/office/officeart/2005/8/layout/hierarchy3"/>
    <dgm:cxn modelId="{DE373231-F706-A240-9A9B-A8F2164F9D31}" type="presParOf" srcId="{D806C0E7-64E5-F54B-B602-4D3A2BDF09D4}" destId="{B57CA5E7-AB6E-C749-A707-B25347E1C2C2}" srcOrd="0" destOrd="0" presId="urn:microsoft.com/office/officeart/2005/8/layout/hierarchy3"/>
    <dgm:cxn modelId="{69E9DD04-5752-E447-9F2E-53EA3BC1ABD5}" type="presParOf" srcId="{D806C0E7-64E5-F54B-B602-4D3A2BDF09D4}" destId="{D2973204-3814-9B46-9232-0A169901A26F}" srcOrd="1" destOrd="0" presId="urn:microsoft.com/office/officeart/2005/8/layout/hierarchy3"/>
    <dgm:cxn modelId="{1269E865-FDB1-A047-94DD-7E3D17A3B800}" type="presParOf" srcId="{E3FE4200-17B8-4B4A-A1A5-7B30579D1957}" destId="{79BE3616-825D-E24C-8C68-1A9B60484B9A}" srcOrd="1" destOrd="0" presId="urn:microsoft.com/office/officeart/2005/8/layout/hierarchy3"/>
    <dgm:cxn modelId="{F7516ED1-E4B8-0B42-B317-675F325C806C}" type="presParOf" srcId="{79BE3616-825D-E24C-8C68-1A9B60484B9A}" destId="{2D7E429A-EE2A-DE48-86FF-F23F2A0CD8E0}" srcOrd="0" destOrd="0" presId="urn:microsoft.com/office/officeart/2005/8/layout/hierarchy3"/>
    <dgm:cxn modelId="{9F754F6D-8C77-1447-9A7B-C97F9B2C0882}" type="presParOf" srcId="{79BE3616-825D-E24C-8C68-1A9B60484B9A}" destId="{F0395475-5476-9E4A-A200-DF68FBAABB9F}" srcOrd="1" destOrd="0" presId="urn:microsoft.com/office/officeart/2005/8/layout/hierarchy3"/>
    <dgm:cxn modelId="{8720EB41-E3C3-4749-B388-47581927D282}" type="presParOf" srcId="{3FB26287-0483-BD4C-9101-3C6083D8E951}" destId="{197DF1EF-9A8E-914F-B82B-795EDE02CC73}" srcOrd="1" destOrd="0" presId="urn:microsoft.com/office/officeart/2005/8/layout/hierarchy3"/>
    <dgm:cxn modelId="{2954B273-910C-674E-BC11-B1D408B163C4}" type="presParOf" srcId="{197DF1EF-9A8E-914F-B82B-795EDE02CC73}" destId="{FAD2FDC1-E512-B443-8BA9-27C2D0662B0B}" srcOrd="0" destOrd="0" presId="urn:microsoft.com/office/officeart/2005/8/layout/hierarchy3"/>
    <dgm:cxn modelId="{7214BEEB-7402-6E4C-A61F-A29A22112D91}" type="presParOf" srcId="{FAD2FDC1-E512-B443-8BA9-27C2D0662B0B}" destId="{820D8D2C-294C-6247-B4C5-67CE7A53DFFC}" srcOrd="0" destOrd="0" presId="urn:microsoft.com/office/officeart/2005/8/layout/hierarchy3"/>
    <dgm:cxn modelId="{63EA28FE-9B9D-9648-B9FF-BC79172ABF9E}" type="presParOf" srcId="{FAD2FDC1-E512-B443-8BA9-27C2D0662B0B}" destId="{3CB24236-3427-684A-8294-1A4652464391}" srcOrd="1" destOrd="0" presId="urn:microsoft.com/office/officeart/2005/8/layout/hierarchy3"/>
    <dgm:cxn modelId="{8BBE08C5-F2B9-674D-A8D9-9DBD5D326BDA}" type="presParOf" srcId="{197DF1EF-9A8E-914F-B82B-795EDE02CC73}" destId="{4F79E3C5-7111-CD4B-B15C-523D686C8EB7}" srcOrd="1" destOrd="0" presId="urn:microsoft.com/office/officeart/2005/8/layout/hierarchy3"/>
    <dgm:cxn modelId="{CACD4997-DB65-9E41-9AEE-234010FAC123}" type="presParOf" srcId="{4F79E3C5-7111-CD4B-B15C-523D686C8EB7}" destId="{1F4C2DCC-705A-5444-AF1E-4739F84A5458}" srcOrd="0" destOrd="0" presId="urn:microsoft.com/office/officeart/2005/8/layout/hierarchy3"/>
    <dgm:cxn modelId="{82061760-D6F0-814C-9039-87A6D579073B}" type="presParOf" srcId="{4F79E3C5-7111-CD4B-B15C-523D686C8EB7}" destId="{5B153737-3E47-6946-BEAE-C4A0DC614780}" srcOrd="1" destOrd="0" presId="urn:microsoft.com/office/officeart/2005/8/layout/hierarchy3"/>
    <dgm:cxn modelId="{8AA03CD7-A3E6-2343-9BD6-4AD1C4C7BF14}" type="presParOf" srcId="{3FB26287-0483-BD4C-9101-3C6083D8E951}" destId="{C42C1553-3A61-8046-905D-F5CDF5562818}" srcOrd="2" destOrd="0" presId="urn:microsoft.com/office/officeart/2005/8/layout/hierarchy3"/>
    <dgm:cxn modelId="{D4449F6A-3B9B-784F-B68E-B7C61BAB202D}" type="presParOf" srcId="{C42C1553-3A61-8046-905D-F5CDF5562818}" destId="{252D7794-1C12-7847-BB66-9B4B54945FC3}" srcOrd="0" destOrd="0" presId="urn:microsoft.com/office/officeart/2005/8/layout/hierarchy3"/>
    <dgm:cxn modelId="{65EABA11-D139-604A-BD3B-E5D8493C55F4}" type="presParOf" srcId="{252D7794-1C12-7847-BB66-9B4B54945FC3}" destId="{4E7CA094-3AF0-0048-9F33-BF3A41F6AB48}" srcOrd="0" destOrd="0" presId="urn:microsoft.com/office/officeart/2005/8/layout/hierarchy3"/>
    <dgm:cxn modelId="{9281AF99-5911-434A-B588-F167E7CB187D}" type="presParOf" srcId="{252D7794-1C12-7847-BB66-9B4B54945FC3}" destId="{E7527854-32C1-A448-9710-B0906F1D46BF}" srcOrd="1" destOrd="0" presId="urn:microsoft.com/office/officeart/2005/8/layout/hierarchy3"/>
    <dgm:cxn modelId="{7D61FF61-DE5F-714C-8450-BA2C02CCAEDF}" type="presParOf" srcId="{C42C1553-3A61-8046-905D-F5CDF5562818}" destId="{A52735F2-631B-DF49-ABBA-C96C630C89FF}" srcOrd="1" destOrd="0" presId="urn:microsoft.com/office/officeart/2005/8/layout/hierarchy3"/>
    <dgm:cxn modelId="{F3D75AD6-C712-824D-AA56-F6C7DC4F21BB}" type="presParOf" srcId="{A52735F2-631B-DF49-ABBA-C96C630C89FF}" destId="{558CEAE0-60A8-DB4E-A63F-84DB839F41A9}" srcOrd="0" destOrd="0" presId="urn:microsoft.com/office/officeart/2005/8/layout/hierarchy3"/>
    <dgm:cxn modelId="{DAA12E28-D133-7642-AC12-3ED02104C55D}" type="presParOf" srcId="{A52735F2-631B-DF49-ABBA-C96C630C89FF}" destId="{D0A1F57B-CDB3-CF4D-94A1-BC01E72146DF}" srcOrd="1" destOrd="0" presId="urn:microsoft.com/office/officeart/2005/8/layout/hierarchy3"/>
    <dgm:cxn modelId="{3DCA23E7-A456-F943-9CAF-845418968498}" type="presParOf" srcId="{3FB26287-0483-BD4C-9101-3C6083D8E951}" destId="{43353D75-2B9D-464B-A94D-FFDF46010EA0}" srcOrd="3" destOrd="0" presId="urn:microsoft.com/office/officeart/2005/8/layout/hierarchy3"/>
    <dgm:cxn modelId="{8D0A2CB8-C645-5446-B1AC-6F1F58DC8EB8}" type="presParOf" srcId="{43353D75-2B9D-464B-A94D-FFDF46010EA0}" destId="{AE936F36-392E-A547-BCDE-99CCD0734FF0}" srcOrd="0" destOrd="0" presId="urn:microsoft.com/office/officeart/2005/8/layout/hierarchy3"/>
    <dgm:cxn modelId="{DFCD7BE0-FDA3-844B-86D6-79D54E45D342}" type="presParOf" srcId="{AE936F36-392E-A547-BCDE-99CCD0734FF0}" destId="{855C42D6-29FB-3C45-8B74-DF13B1F12AF4}" srcOrd="0" destOrd="0" presId="urn:microsoft.com/office/officeart/2005/8/layout/hierarchy3"/>
    <dgm:cxn modelId="{CEE8F3C6-065F-6A4C-B4A4-CE4A313E4F37}" type="presParOf" srcId="{AE936F36-392E-A547-BCDE-99CCD0734FF0}" destId="{E2D7562D-67E8-2047-AC02-18E61B9F1235}" srcOrd="1" destOrd="0" presId="urn:microsoft.com/office/officeart/2005/8/layout/hierarchy3"/>
    <dgm:cxn modelId="{89C3C8B6-6EAA-1848-9F8D-2D10C9730BCC}" type="presParOf" srcId="{43353D75-2B9D-464B-A94D-FFDF46010EA0}" destId="{68C59FD3-BC7A-A64D-AF9E-177568F2305A}" srcOrd="1" destOrd="0" presId="urn:microsoft.com/office/officeart/2005/8/layout/hierarchy3"/>
    <dgm:cxn modelId="{E371B126-CFD2-9F44-8F37-BDF0418C7AC7}" type="presParOf" srcId="{68C59FD3-BC7A-A64D-AF9E-177568F2305A}" destId="{E521E343-2892-9341-8554-B953A221742B}" srcOrd="0" destOrd="0" presId="urn:microsoft.com/office/officeart/2005/8/layout/hierarchy3"/>
    <dgm:cxn modelId="{25BA2F55-6066-FC47-888C-A6ACF9E57C16}" type="presParOf" srcId="{68C59FD3-BC7A-A64D-AF9E-177568F2305A}" destId="{15166708-F6C9-BF4B-9D05-09C45359381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38F4C-888B-614D-B227-04C2AB208B28}">
      <dsp:nvSpPr>
        <dsp:cNvPr id="0" name=""/>
        <dsp:cNvSpPr/>
      </dsp:nvSpPr>
      <dsp:spPr>
        <a:xfrm>
          <a:off x="1120" y="813443"/>
          <a:ext cx="1617906" cy="80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Pre-process data</a:t>
          </a:r>
        </a:p>
      </dsp:txBody>
      <dsp:txXfrm>
        <a:off x="24813" y="837136"/>
        <a:ext cx="1570520" cy="761567"/>
      </dsp:txXfrm>
    </dsp:sp>
    <dsp:sp modelId="{6C57CDEE-3152-324B-B024-81AB8C4E55BE}">
      <dsp:nvSpPr>
        <dsp:cNvPr id="0" name=""/>
        <dsp:cNvSpPr/>
      </dsp:nvSpPr>
      <dsp:spPr>
        <a:xfrm>
          <a:off x="162911" y="1622396"/>
          <a:ext cx="161790" cy="341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430"/>
              </a:lnTo>
              <a:lnTo>
                <a:pt x="161790" y="3414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6CF3B-07ED-EE4C-893C-EB361A8F260C}">
      <dsp:nvSpPr>
        <dsp:cNvPr id="0" name=""/>
        <dsp:cNvSpPr/>
      </dsp:nvSpPr>
      <dsp:spPr>
        <a:xfrm flipH="1">
          <a:off x="324702" y="1824634"/>
          <a:ext cx="824808" cy="278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certain format</a:t>
          </a:r>
        </a:p>
      </dsp:txBody>
      <dsp:txXfrm>
        <a:off x="332856" y="1832788"/>
        <a:ext cx="808500" cy="262077"/>
      </dsp:txXfrm>
    </dsp:sp>
    <dsp:sp modelId="{072F250F-C851-0446-8B62-CF4554AA7A44}">
      <dsp:nvSpPr>
        <dsp:cNvPr id="0" name=""/>
        <dsp:cNvSpPr/>
      </dsp:nvSpPr>
      <dsp:spPr>
        <a:xfrm>
          <a:off x="2023503" y="813443"/>
          <a:ext cx="1617906" cy="80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 mode</a:t>
          </a:r>
        </a:p>
      </dsp:txBody>
      <dsp:txXfrm>
        <a:off x="2047196" y="837136"/>
        <a:ext cx="1570520" cy="761567"/>
      </dsp:txXfrm>
    </dsp:sp>
    <dsp:sp modelId="{397FBAD2-96A6-F34B-9127-7547B7180D08}">
      <dsp:nvSpPr>
        <dsp:cNvPr id="0" name=""/>
        <dsp:cNvSpPr/>
      </dsp:nvSpPr>
      <dsp:spPr>
        <a:xfrm>
          <a:off x="2185294" y="1622396"/>
          <a:ext cx="161790" cy="909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202"/>
              </a:lnTo>
              <a:lnTo>
                <a:pt x="161790" y="9092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8C047-9E15-2344-973B-9BA8205C5CAF}">
      <dsp:nvSpPr>
        <dsp:cNvPr id="0" name=""/>
        <dsp:cNvSpPr/>
      </dsp:nvSpPr>
      <dsp:spPr>
        <a:xfrm>
          <a:off x="2347084" y="1824634"/>
          <a:ext cx="2282425" cy="141392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i="1" kern="1200" dirty="0"/>
            <a:t>untrained model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800" i="1" kern="1200" dirty="0"/>
            <a:t>t(_)::religion.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800" i="1" kern="1200" dirty="0"/>
            <a:t>t(_)::sex.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800" i="1" kern="1200" dirty="0"/>
            <a:t>t(_)::racist_phrase :- sex,religion.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800" i="1" kern="1200" dirty="0"/>
            <a:t>t(_)::racist_phrase :- \+sex,religion.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800" i="1" kern="1200" dirty="0"/>
            <a:t>t(_)::racist_phrase :- sex,\+religion.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800" i="1" kern="1200" dirty="0"/>
            <a:t>t(_)::racist_phrase :- \+sex,\+religion.</a:t>
          </a:r>
          <a:endParaRPr lang="en-GB" sz="800" i="1" kern="1200" dirty="0"/>
        </a:p>
      </dsp:txBody>
      <dsp:txXfrm>
        <a:off x="2388497" y="1866047"/>
        <a:ext cx="2199599" cy="1331102"/>
      </dsp:txXfrm>
    </dsp:sp>
    <dsp:sp modelId="{A2CBA83B-F26D-3145-9CB4-07F0CC6F298E}">
      <dsp:nvSpPr>
        <dsp:cNvPr id="0" name=""/>
        <dsp:cNvSpPr/>
      </dsp:nvSpPr>
      <dsp:spPr>
        <a:xfrm>
          <a:off x="2185294" y="1622396"/>
          <a:ext cx="196892" cy="2366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244"/>
              </a:lnTo>
              <a:lnTo>
                <a:pt x="196892" y="23662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2466B-C006-1D45-A0B4-451C5BDFD311}">
      <dsp:nvSpPr>
        <dsp:cNvPr id="0" name=""/>
        <dsp:cNvSpPr/>
      </dsp:nvSpPr>
      <dsp:spPr>
        <a:xfrm>
          <a:off x="2382186" y="3440801"/>
          <a:ext cx="1616443" cy="10956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i="1" kern="1200" dirty="0">
              <a:latin typeface="Calibri" panose="020F0502020204030204" pitchFamily="34" charset="0"/>
              <a:cs typeface="Calibri" panose="020F0502020204030204" pitchFamily="34" charset="0"/>
            </a:rPr>
            <a:t>evidence set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900" i="1" kern="1200" dirty="0">
              <a:latin typeface="Calibri" panose="020F0502020204030204" pitchFamily="34" charset="0"/>
              <a:cs typeface="Calibri" panose="020F0502020204030204" pitchFamily="34" charset="0"/>
            </a:rPr>
            <a:t>evidence(religion, true).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900" i="1" kern="1200" dirty="0">
              <a:latin typeface="Calibri" panose="020F0502020204030204" pitchFamily="34" charset="0"/>
              <a:cs typeface="Calibri" panose="020F0502020204030204" pitchFamily="34" charset="0"/>
            </a:rPr>
            <a:t>evidence(sex, false).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900" i="1" kern="1200" dirty="0">
              <a:latin typeface="Calibri" panose="020F0502020204030204" pitchFamily="34" charset="0"/>
              <a:cs typeface="Calibri" panose="020F0502020204030204" pitchFamily="34" charset="0"/>
            </a:rPr>
            <a:t>evidence(religion, false).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900" i="1" kern="1200" dirty="0">
              <a:latin typeface="Calibri" panose="020F0502020204030204" pitchFamily="34" charset="0"/>
              <a:cs typeface="Calibri" panose="020F0502020204030204" pitchFamily="34" charset="0"/>
            </a:rPr>
            <a:t>evidence(sex, false).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900" i="1" kern="1200" dirty="0">
              <a:latin typeface="Calibri" panose="020F0502020204030204" pitchFamily="34" charset="0"/>
              <a:cs typeface="Calibri" panose="020F0502020204030204" pitchFamily="34" charset="0"/>
            </a:rPr>
            <a:t>evidence(religion, true).</a:t>
          </a:r>
          <a:endParaRPr lang="en-GB" sz="900" i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14277" y="3472892"/>
        <a:ext cx="1552261" cy="1031496"/>
      </dsp:txXfrm>
    </dsp:sp>
    <dsp:sp modelId="{B7622E19-7C79-2849-B45E-BDE47C86764D}">
      <dsp:nvSpPr>
        <dsp:cNvPr id="0" name=""/>
        <dsp:cNvSpPr/>
      </dsp:nvSpPr>
      <dsp:spPr>
        <a:xfrm>
          <a:off x="4710405" y="813443"/>
          <a:ext cx="1617906" cy="808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Trained Model</a:t>
          </a:r>
        </a:p>
      </dsp:txBody>
      <dsp:txXfrm>
        <a:off x="4734098" y="837136"/>
        <a:ext cx="1570520" cy="761567"/>
      </dsp:txXfrm>
    </dsp:sp>
    <dsp:sp modelId="{C43FE907-08FA-6F46-B12F-BAB737094CB9}">
      <dsp:nvSpPr>
        <dsp:cNvPr id="0" name=""/>
        <dsp:cNvSpPr/>
      </dsp:nvSpPr>
      <dsp:spPr>
        <a:xfrm>
          <a:off x="4872196" y="1622396"/>
          <a:ext cx="161790" cy="933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568"/>
              </a:lnTo>
              <a:lnTo>
                <a:pt x="161790" y="9335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C14F2-E7A0-2E4C-AEDB-E3F9D46AE2D4}">
      <dsp:nvSpPr>
        <dsp:cNvPr id="0" name=""/>
        <dsp:cNvSpPr/>
      </dsp:nvSpPr>
      <dsp:spPr>
        <a:xfrm>
          <a:off x="5033986" y="1824634"/>
          <a:ext cx="3017071" cy="1462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1000" i="1" kern="1200" dirty="0">
              <a:latin typeface="Calibri" panose="020F0502020204030204" pitchFamily="34" charset="0"/>
              <a:cs typeface="Calibri" panose="020F0502020204030204" pitchFamily="34" charset="0"/>
            </a:rPr>
            <a:t>0.520487690832955::religion </a:t>
          </a:r>
          <a:br>
            <a:rPr lang="en-GR" sz="1000" i="1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GR" sz="1000" i="1" kern="1200" dirty="0">
              <a:latin typeface="Calibri" panose="020F0502020204030204" pitchFamily="34" charset="0"/>
              <a:cs typeface="Calibri" panose="020F0502020204030204" pitchFamily="34" charset="0"/>
            </a:rPr>
            <a:t>0.483132505472743::sex.</a:t>
          </a:r>
          <a:br>
            <a:rPr lang="en-GR" sz="1000" i="1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GR" sz="1000" i="1" kern="1200" dirty="0">
              <a:latin typeface="Calibri" panose="020F0502020204030204" pitchFamily="34" charset="0"/>
              <a:cs typeface="Calibri" panose="020F0502020204030204" pitchFamily="34" charset="0"/>
            </a:rPr>
            <a:t>0.583272613885992::racist_phrase :- sex, religion.</a:t>
          </a:r>
          <a:br>
            <a:rPr lang="en-GR" sz="1000" i="1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GR" sz="1000" i="1" kern="1200" dirty="0">
              <a:latin typeface="Calibri" panose="020F0502020204030204" pitchFamily="34" charset="0"/>
              <a:cs typeface="Calibri" panose="020F0502020204030204" pitchFamily="34" charset="0"/>
            </a:rPr>
            <a:t>0.90305150416143::racist_phrase :- \+sex, religion.</a:t>
          </a:r>
          <a:br>
            <a:rPr lang="en-GR" sz="1000" i="1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GR" sz="1000" i="1" kern="1200" dirty="0">
              <a:latin typeface="Calibri" panose="020F0502020204030204" pitchFamily="34" charset="0"/>
              <a:cs typeface="Calibri" panose="020F0502020204030204" pitchFamily="34" charset="0"/>
            </a:rPr>
            <a:t>0.556308244518812::racist_phrase :- sex, \+religion.</a:t>
          </a:r>
          <a:br>
            <a:rPr lang="en-GR" sz="1000" i="1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GR" sz="1000" i="1" kern="1200" dirty="0">
              <a:latin typeface="Calibri" panose="020F0502020204030204" pitchFamily="34" charset="0"/>
              <a:cs typeface="Calibri" panose="020F0502020204030204" pitchFamily="34" charset="0"/>
            </a:rPr>
            <a:t>0.492849848333152::racist_phrase :- \+sex, \+religion</a:t>
          </a:r>
          <a:endParaRPr lang="en-GB" sz="1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76826" y="1867474"/>
        <a:ext cx="2931391" cy="1376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63A1F-E03A-3D4C-AD0A-BDBA7B930D89}">
      <dsp:nvSpPr>
        <dsp:cNvPr id="0" name=""/>
        <dsp:cNvSpPr/>
      </dsp:nvSpPr>
      <dsp:spPr>
        <a:xfrm>
          <a:off x="3431" y="449939"/>
          <a:ext cx="1500332" cy="2891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R" sz="1400" kern="1200" dirty="0">
              <a:latin typeface="Calibri" panose="020F0502020204030204" pitchFamily="34" charset="0"/>
              <a:cs typeface="Calibri" panose="020F0502020204030204" pitchFamily="34" charset="0"/>
            </a:rPr>
            <a:t>main.py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R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R" sz="900" kern="1200" dirty="0"/>
            <a:t>call each component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R" sz="900" kern="1200" dirty="0"/>
            <a:t>create trained model</a:t>
          </a:r>
        </a:p>
      </dsp:txBody>
      <dsp:txXfrm>
        <a:off x="47374" y="493882"/>
        <a:ext cx="1412446" cy="2803948"/>
      </dsp:txXfrm>
    </dsp:sp>
    <dsp:sp modelId="{75616C4D-137A-2043-BB72-4714F5B03C0C}">
      <dsp:nvSpPr>
        <dsp:cNvPr id="0" name=""/>
        <dsp:cNvSpPr/>
      </dsp:nvSpPr>
      <dsp:spPr>
        <a:xfrm>
          <a:off x="1653797" y="1709815"/>
          <a:ext cx="318070" cy="37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1653797" y="1784231"/>
        <a:ext cx="222649" cy="223250"/>
      </dsp:txXfrm>
    </dsp:sp>
    <dsp:sp modelId="{35CBA13D-1719-364B-8F0B-0E44C2379D41}">
      <dsp:nvSpPr>
        <dsp:cNvPr id="0" name=""/>
        <dsp:cNvSpPr/>
      </dsp:nvSpPr>
      <dsp:spPr>
        <a:xfrm>
          <a:off x="2103896" y="449939"/>
          <a:ext cx="1500332" cy="2891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clear_data.py</a:t>
          </a:r>
          <a:endParaRPr lang="en-GB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1050" kern="1200" dirty="0"/>
            <a:t>clears data and creates certain format for further processing</a:t>
          </a:r>
        </a:p>
      </dsp:txBody>
      <dsp:txXfrm>
        <a:off x="2147839" y="493882"/>
        <a:ext cx="1412446" cy="2803948"/>
      </dsp:txXfrm>
    </dsp:sp>
    <dsp:sp modelId="{CA996819-A827-9A4F-B053-41911489FCA3}">
      <dsp:nvSpPr>
        <dsp:cNvPr id="0" name=""/>
        <dsp:cNvSpPr/>
      </dsp:nvSpPr>
      <dsp:spPr>
        <a:xfrm>
          <a:off x="3754262" y="1709815"/>
          <a:ext cx="318070" cy="37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3754262" y="1784231"/>
        <a:ext cx="222649" cy="223250"/>
      </dsp:txXfrm>
    </dsp:sp>
    <dsp:sp modelId="{465B5F0F-99B5-DC41-B74C-0E7621CEB1BC}">
      <dsp:nvSpPr>
        <dsp:cNvPr id="0" name=""/>
        <dsp:cNvSpPr/>
      </dsp:nvSpPr>
      <dsp:spPr>
        <a:xfrm>
          <a:off x="4204361" y="430383"/>
          <a:ext cx="1500332" cy="2930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create_model.py</a:t>
          </a:r>
          <a:endParaRPr lang="en-GB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050" kern="1200" dirty="0">
              <a:latin typeface="Calibri" panose="020F0502020204030204" pitchFamily="34" charset="0"/>
              <a:cs typeface="Calibri" panose="020F0502020204030204" pitchFamily="34" charset="0"/>
            </a:rPr>
            <a:t>get synonyms for each random variable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1050" kern="1200" dirty="0"/>
            <a:t>creates untrained model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GB" sz="9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1050" kern="1200" dirty="0"/>
            <a:t>creates evidence set based on data given from previous component </a:t>
          </a:r>
          <a:r>
            <a:rPr lang="en-GB" sz="1050" kern="1200" dirty="0" err="1"/>
            <a:t>clear_data</a:t>
          </a:r>
          <a:endParaRPr lang="en-GB" sz="1050" kern="1200" dirty="0"/>
        </a:p>
      </dsp:txBody>
      <dsp:txXfrm>
        <a:off x="4248304" y="474326"/>
        <a:ext cx="1412446" cy="2843059"/>
      </dsp:txXfrm>
    </dsp:sp>
    <dsp:sp modelId="{F03513E3-FEE4-8541-A492-4B8C72E9B50A}">
      <dsp:nvSpPr>
        <dsp:cNvPr id="0" name=""/>
        <dsp:cNvSpPr/>
      </dsp:nvSpPr>
      <dsp:spPr>
        <a:xfrm>
          <a:off x="5854727" y="1709815"/>
          <a:ext cx="318070" cy="3720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5854727" y="1784231"/>
        <a:ext cx="222649" cy="223250"/>
      </dsp:txXfrm>
    </dsp:sp>
    <dsp:sp modelId="{DFB176EF-A96E-D848-B9C0-5600403C97DD}">
      <dsp:nvSpPr>
        <dsp:cNvPr id="0" name=""/>
        <dsp:cNvSpPr/>
      </dsp:nvSpPr>
      <dsp:spPr>
        <a:xfrm>
          <a:off x="6304827" y="467360"/>
          <a:ext cx="1500332" cy="2856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testing_model.py</a:t>
          </a:r>
          <a:endParaRPr lang="en-GB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GB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1050" kern="1200" dirty="0"/>
            <a:t>tests model based on testing data and trained model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GB" sz="11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1050" kern="1200" dirty="0"/>
            <a:t>calculates metrics Accuracy, Precision, Recall and F-Measure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en-GB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1050" kern="1200" dirty="0"/>
            <a:t>outputs testing data </a:t>
          </a:r>
          <a:r>
            <a:rPr lang="en-GB" sz="1050" kern="1200" dirty="0" err="1"/>
            <a:t>labeled</a:t>
          </a:r>
          <a:endParaRPr lang="en-GB" sz="1050" kern="1200" dirty="0"/>
        </a:p>
      </dsp:txBody>
      <dsp:txXfrm>
        <a:off x="6348770" y="511303"/>
        <a:ext cx="1412446" cy="2769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CA5E7-AB6E-C749-A707-B25347E1C2C2}">
      <dsp:nvSpPr>
        <dsp:cNvPr id="0" name=""/>
        <dsp:cNvSpPr/>
      </dsp:nvSpPr>
      <dsp:spPr>
        <a:xfrm>
          <a:off x="2158" y="2027972"/>
          <a:ext cx="1361826" cy="680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Accuracy</a:t>
          </a:r>
        </a:p>
      </dsp:txBody>
      <dsp:txXfrm>
        <a:off x="22101" y="2047915"/>
        <a:ext cx="1321940" cy="641027"/>
      </dsp:txXfrm>
    </dsp:sp>
    <dsp:sp modelId="{2D7E429A-EE2A-DE48-86FF-F23F2A0CD8E0}">
      <dsp:nvSpPr>
        <dsp:cNvPr id="0" name=""/>
        <dsp:cNvSpPr/>
      </dsp:nvSpPr>
      <dsp:spPr>
        <a:xfrm>
          <a:off x="138340" y="2708885"/>
          <a:ext cx="136182" cy="510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685"/>
              </a:lnTo>
              <a:lnTo>
                <a:pt x="136182" y="510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95475-5476-9E4A-A200-DF68FBAABB9F}">
      <dsp:nvSpPr>
        <dsp:cNvPr id="0" name=""/>
        <dsp:cNvSpPr/>
      </dsp:nvSpPr>
      <dsp:spPr>
        <a:xfrm>
          <a:off x="274523" y="2879114"/>
          <a:ext cx="1089461" cy="68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0.89</a:t>
          </a:r>
        </a:p>
      </dsp:txBody>
      <dsp:txXfrm>
        <a:off x="294466" y="2899057"/>
        <a:ext cx="1049575" cy="641027"/>
      </dsp:txXfrm>
    </dsp:sp>
    <dsp:sp modelId="{820D8D2C-294C-6247-B4C5-67CE7A53DFFC}">
      <dsp:nvSpPr>
        <dsp:cNvPr id="0" name=""/>
        <dsp:cNvSpPr/>
      </dsp:nvSpPr>
      <dsp:spPr>
        <a:xfrm>
          <a:off x="1704441" y="2027972"/>
          <a:ext cx="1361826" cy="680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Precision</a:t>
          </a:r>
        </a:p>
      </dsp:txBody>
      <dsp:txXfrm>
        <a:off x="1724384" y="2047915"/>
        <a:ext cx="1321940" cy="641027"/>
      </dsp:txXfrm>
    </dsp:sp>
    <dsp:sp modelId="{1F4C2DCC-705A-5444-AF1E-4739F84A5458}">
      <dsp:nvSpPr>
        <dsp:cNvPr id="0" name=""/>
        <dsp:cNvSpPr/>
      </dsp:nvSpPr>
      <dsp:spPr>
        <a:xfrm>
          <a:off x="1840624" y="2708885"/>
          <a:ext cx="136182" cy="510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685"/>
              </a:lnTo>
              <a:lnTo>
                <a:pt x="136182" y="510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53737-3E47-6946-BEAE-C4A0DC614780}">
      <dsp:nvSpPr>
        <dsp:cNvPr id="0" name=""/>
        <dsp:cNvSpPr/>
      </dsp:nvSpPr>
      <dsp:spPr>
        <a:xfrm>
          <a:off x="1976807" y="2879114"/>
          <a:ext cx="1089461" cy="68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0.58</a:t>
          </a:r>
        </a:p>
      </dsp:txBody>
      <dsp:txXfrm>
        <a:off x="1996750" y="2899057"/>
        <a:ext cx="1049575" cy="641027"/>
      </dsp:txXfrm>
    </dsp:sp>
    <dsp:sp modelId="{4E7CA094-3AF0-0048-9F33-BF3A41F6AB48}">
      <dsp:nvSpPr>
        <dsp:cNvPr id="0" name=""/>
        <dsp:cNvSpPr/>
      </dsp:nvSpPr>
      <dsp:spPr>
        <a:xfrm>
          <a:off x="3406725" y="2027972"/>
          <a:ext cx="1361826" cy="680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Recall</a:t>
          </a:r>
        </a:p>
      </dsp:txBody>
      <dsp:txXfrm>
        <a:off x="3426668" y="2047915"/>
        <a:ext cx="1321940" cy="641027"/>
      </dsp:txXfrm>
    </dsp:sp>
    <dsp:sp modelId="{558CEAE0-60A8-DB4E-A63F-84DB839F41A9}">
      <dsp:nvSpPr>
        <dsp:cNvPr id="0" name=""/>
        <dsp:cNvSpPr/>
      </dsp:nvSpPr>
      <dsp:spPr>
        <a:xfrm>
          <a:off x="3542907" y="2708885"/>
          <a:ext cx="136182" cy="510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685"/>
              </a:lnTo>
              <a:lnTo>
                <a:pt x="136182" y="510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1F57B-CDB3-CF4D-94A1-BC01E72146DF}">
      <dsp:nvSpPr>
        <dsp:cNvPr id="0" name=""/>
        <dsp:cNvSpPr/>
      </dsp:nvSpPr>
      <dsp:spPr>
        <a:xfrm>
          <a:off x="3679090" y="2879114"/>
          <a:ext cx="1089461" cy="68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0.71</a:t>
          </a:r>
        </a:p>
      </dsp:txBody>
      <dsp:txXfrm>
        <a:off x="3699033" y="2899057"/>
        <a:ext cx="1049575" cy="641027"/>
      </dsp:txXfrm>
    </dsp:sp>
    <dsp:sp modelId="{855C42D6-29FB-3C45-8B74-DF13B1F12AF4}">
      <dsp:nvSpPr>
        <dsp:cNvPr id="0" name=""/>
        <dsp:cNvSpPr/>
      </dsp:nvSpPr>
      <dsp:spPr>
        <a:xfrm>
          <a:off x="5109008" y="2027972"/>
          <a:ext cx="1458965" cy="680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F-Measure</a:t>
          </a:r>
        </a:p>
      </dsp:txBody>
      <dsp:txXfrm>
        <a:off x="5128951" y="2047915"/>
        <a:ext cx="1419079" cy="641027"/>
      </dsp:txXfrm>
    </dsp:sp>
    <dsp:sp modelId="{E521E343-2892-9341-8554-B953A221742B}">
      <dsp:nvSpPr>
        <dsp:cNvPr id="0" name=""/>
        <dsp:cNvSpPr/>
      </dsp:nvSpPr>
      <dsp:spPr>
        <a:xfrm>
          <a:off x="5254905" y="2708885"/>
          <a:ext cx="145896" cy="510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685"/>
              </a:lnTo>
              <a:lnTo>
                <a:pt x="145896" y="510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66708-F6C9-BF4B-9D05-09C453593817}">
      <dsp:nvSpPr>
        <dsp:cNvPr id="0" name=""/>
        <dsp:cNvSpPr/>
      </dsp:nvSpPr>
      <dsp:spPr>
        <a:xfrm>
          <a:off x="5400802" y="2879114"/>
          <a:ext cx="1120554" cy="680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0.65</a:t>
          </a:r>
        </a:p>
      </dsp:txBody>
      <dsp:txXfrm>
        <a:off x="5420745" y="2899057"/>
        <a:ext cx="1080668" cy="641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7D6B1-B994-2393-8E4E-63FFC0035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0D2D9-662B-3977-B74D-6C54E1258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2354D-C845-CA92-B3E0-F6585A512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E7A03-6B9F-FA30-734B-341018901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8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740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01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302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6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113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9275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06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528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6447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64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4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09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3828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2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02254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5" r:id="rId13"/>
    <p:sldLayoutId id="2147483956" r:id="rId14"/>
    <p:sldLayoutId id="2147483957" r:id="rId15"/>
    <p:sldLayoutId id="2147483879" r:id="rId16"/>
    <p:sldLayoutId id="2147483848" r:id="rId17"/>
    <p:sldLayoutId id="2147483834" r:id="rId18"/>
    <p:sldLayoutId id="2147483940" r:id="rId19"/>
    <p:sldLayoutId id="2147483970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D95E26-336A-8A43-8114-23A5CB0924E7}"/>
              </a:ext>
            </a:extLst>
          </p:cNvPr>
          <p:cNvPicPr>
            <a:picLocks noChangeAspect="1"/>
          </p:cNvPicPr>
          <p:nvPr/>
        </p:nvPicPr>
        <p:blipFill rotWithShape="1">
          <a:blip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844" r="1269" b="1"/>
          <a:stretch/>
        </p:blipFill>
        <p:spPr>
          <a:xfrm>
            <a:off x="0" y="341204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7606" y="5308978"/>
            <a:ext cx="9637594" cy="1007889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/>
            <a:endParaRPr lang="en-US" dirty="0"/>
          </a:p>
          <a:p>
            <a:pPr marL="0" indent="0"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Student: Dimitra Deka</a:t>
            </a:r>
          </a:p>
          <a:p>
            <a:pPr marL="0" indent="0"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A.M. mtp282</a:t>
            </a:r>
          </a:p>
        </p:txBody>
      </p:sp>
      <p:pic>
        <p:nvPicPr>
          <p:cNvPr id="7" name="Image2">
            <a:extLst>
              <a:ext uri="{FF2B5EF4-FFF2-40B4-BE49-F238E27FC236}">
                <a16:creationId xmlns:a16="http://schemas.microsoft.com/office/drawing/2014/main" id="{4DFAB269-956F-DF12-B958-3289385ABCD9}"/>
              </a:ext>
            </a:extLst>
          </p:cNvPr>
          <p:cNvPicPr/>
          <p:nvPr/>
        </p:nvPicPr>
        <p:blipFill>
          <a:blip>
            <a:lum/>
            <a:alphaModFix/>
          </a:blip>
          <a:srcRect/>
          <a:stretch>
            <a:fillRect/>
          </a:stretch>
        </p:blipFill>
        <p:spPr>
          <a:xfrm>
            <a:off x="5134811" y="541132"/>
            <a:ext cx="2273935" cy="227393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6D5106-2034-244A-F4F8-406C577D7813}"/>
              </a:ext>
            </a:extLst>
          </p:cNvPr>
          <p:cNvSpPr txBox="1"/>
          <p:nvPr/>
        </p:nvSpPr>
        <p:spPr>
          <a:xfrm>
            <a:off x="1364775" y="3016154"/>
            <a:ext cx="10372299" cy="220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285"/>
              </a:spcAft>
            </a:pPr>
            <a:r>
              <a:rPr lang="en-GB" sz="1800" b="1" kern="15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Noto Serif CJK SC"/>
                <a:cs typeface="Lohit Devanagari"/>
              </a:rPr>
              <a:t>Department of Electrical and Computer Engineering</a:t>
            </a:r>
            <a:endParaRPr lang="en-GR" sz="1400" kern="150" dirty="0">
              <a:effectLst/>
              <a:latin typeface="Liberation Serif"/>
              <a:ea typeface="Noto Serif CJK SC"/>
              <a:cs typeface="Lohit Devanagari"/>
            </a:endParaRPr>
          </a:p>
          <a:p>
            <a:pPr algn="ctr"/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Noto Serif CJK SC"/>
                <a:cs typeface="Lohit Devanagari"/>
              </a:rPr>
              <a:t>M.Sc. in Informatics Engineering</a:t>
            </a:r>
            <a:r>
              <a:rPr lang="en-GR" dirty="0">
                <a:effectLst/>
              </a:rPr>
              <a:t> </a:t>
            </a:r>
          </a:p>
          <a:p>
            <a:pPr algn="ctr"/>
            <a:endParaRPr lang="en-GR" dirty="0"/>
          </a:p>
          <a:p>
            <a:pPr algn="ctr"/>
            <a:r>
              <a:rPr lang="en-GR" b="1" dirty="0">
                <a:latin typeface="Calibri" panose="020F0502020204030204" pitchFamily="34" charset="0"/>
                <a:cs typeface="Calibri" panose="020F0502020204030204" pitchFamily="34" charset="0"/>
              </a:rPr>
              <a:t>Proposal Thesis</a:t>
            </a:r>
          </a:p>
          <a:p>
            <a:pPr algn="ctr"/>
            <a:r>
              <a:rPr lang="en-GR" b="1" u="sng" dirty="0">
                <a:latin typeface="Calibri" panose="020F0502020204030204" pitchFamily="34" charset="0"/>
                <a:cs typeface="Calibri" panose="020F0502020204030204" pitchFamily="34" charset="0"/>
              </a:rPr>
              <a:t>Professor</a:t>
            </a:r>
            <a:r>
              <a:rPr lang="en-GR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R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G. Kornaros</a:t>
            </a:r>
          </a:p>
          <a:p>
            <a:pPr algn="ctr"/>
            <a:endParaRPr lang="en-GR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R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Thesis Title:</a:t>
            </a:r>
            <a:r>
              <a:rPr lang="en-GR" b="1" i="1" dirty="0">
                <a:latin typeface="Calibri" panose="020F0502020204030204" pitchFamily="34" charset="0"/>
                <a:cs typeface="Calibri" panose="020F0502020204030204" pitchFamily="34" charset="0"/>
              </a:rPr>
              <a:t> Kubernetes Based IoT online parking platform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236591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Test Cases / Scenario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DBC7F96-D781-8C69-0BAA-08C9EAE77C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059903"/>
              </p:ext>
            </p:extLst>
          </p:nvPr>
        </p:nvGraphicFramePr>
        <p:xfrm>
          <a:off x="4521201" y="559477"/>
          <a:ext cx="6570133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02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559477"/>
            <a:ext cx="25908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Related Work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5816D0E-B299-F464-F0CE-C780B31F7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377618"/>
              </p:ext>
            </p:extLst>
          </p:nvPr>
        </p:nvGraphicFramePr>
        <p:xfrm>
          <a:off x="2794000" y="989647"/>
          <a:ext cx="9042400" cy="4706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2720">
                  <a:extLst>
                    <a:ext uri="{9D8B030D-6E8A-4147-A177-3AD203B41FA5}">
                      <a16:colId xmlns:a16="http://schemas.microsoft.com/office/drawing/2014/main" val="749437446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190674472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803028881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38180086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307751301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055722170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2364960506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1710044685"/>
                    </a:ext>
                  </a:extLst>
                </a:gridCol>
              </a:tblGrid>
              <a:tr h="2032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@youfoundthecard @ChrisWarcraft gross. netware.,none,none,0.0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206129"/>
                  </a:ext>
                </a:extLst>
              </a:tr>
              <a:tr h="2032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RT @DTeambanning: UNREAL: Obama Refused to Give Jordan, Egypt Intel to Target ISIS (What More Proof Do You Need!?) http://t.co/t2lXtCLcCT,none,none,0.0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57359"/>
                  </a:ext>
                </a:extLst>
              </a:tr>
              <a:tr h="2032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Please enjoy my deconstructed lemon tart. #MKR http://t.co/PhhcBgvp5L,none,none,0.0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318008"/>
                  </a:ext>
                </a:extLst>
              </a:tr>
              <a:tr h="2032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@</a:t>
                      </a:r>
                      <a:r>
                        <a:rPr lang="en-GB" sz="1200" u="none" strike="noStrike" dirty="0" err="1">
                          <a:effectLst/>
                        </a:rPr>
                        <a:t>ConorPonting</a:t>
                      </a:r>
                      <a:r>
                        <a:rPr lang="en-GB" sz="1200" u="none" strike="noStrike" dirty="0">
                          <a:effectLst/>
                        </a:rPr>
                        <a:t> That's possibly the most laughably poorly executed thought I've read today.,none,none,0.0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0664213"/>
                  </a:ext>
                </a:extLst>
              </a:tr>
              <a:tr h="2032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Really just go read all of @IjeomaOluo 's feed today, she says all the things.,none,none,0.0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5208954"/>
                  </a:ext>
                </a:extLst>
              </a:tr>
              <a:tr h="2032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My kingdom for a subscription to Safari Books Online. I miss having one provided by my former employer. :(,none,racism,0.8468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352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@DiscordianKitty sigh.,none,none,0.0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727953"/>
                  </a:ext>
                </a:extLst>
              </a:tr>
              <a:tr h="2032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#mkr not sure if anyone noticed but kat and andre aren't in any of the promos...I'd say they get the bootüë¢pretty eay!,none,none,0.0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27437"/>
                  </a:ext>
                </a:extLst>
              </a:tr>
              <a:tr h="2032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@ChinaDailyUSA The most helpless words in politics these days are "UN calls for".,none,none,0.0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8416617"/>
                  </a:ext>
                </a:extLst>
              </a:tr>
              <a:tr h="2032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@ummayman90 @wood_brwood333 For example, in Medina Mohammed said, kindly cut off the heads of these 600 Jewish men and enslave their women.,racism,racism,0.8468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44600"/>
                  </a:ext>
                </a:extLst>
              </a:tr>
              <a:tr h="2032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RT @tahliaandfamily: Ready to run playing as mkr background music üòçüëå #mkr,none,none,0.0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531321"/>
                  </a:ext>
                </a:extLst>
              </a:tr>
              <a:tr h="2032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@PhoenixDK i think there's a really fine line beyond being vocal about your experiences and indirect bullying.,none,none,0.0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62509"/>
                  </a:ext>
                </a:extLst>
              </a:tr>
              <a:tr h="2032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@</a:t>
                      </a:r>
                      <a:r>
                        <a:rPr lang="en-GB" sz="1200" u="none" strike="noStrike" dirty="0" err="1">
                          <a:effectLst/>
                        </a:rPr>
                        <a:t>ummahwitness</a:t>
                      </a:r>
                      <a:r>
                        <a:rPr lang="en-GB" sz="1200" u="none" strike="noStrike" dirty="0">
                          <a:effectLst/>
                        </a:rPr>
                        <a:t> The Muslim </a:t>
                      </a:r>
                      <a:r>
                        <a:rPr lang="en-GB" sz="1200" u="none" strike="noStrike" dirty="0" err="1">
                          <a:effectLst/>
                        </a:rPr>
                        <a:t>pedophiles</a:t>
                      </a:r>
                      <a:r>
                        <a:rPr lang="en-GB" sz="1200" u="none" strike="noStrike" dirty="0">
                          <a:effectLst/>
                        </a:rPr>
                        <a:t> do this all the time. It's so common and accepted that it's not even news.,racism,racism,0.8468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372058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/>
          </p:cNvSpPr>
          <p:nvPr/>
        </p:nvSpPr>
        <p:spPr>
          <a:xfrm>
            <a:off x="4319206" y="1983827"/>
            <a:ext cx="1886987" cy="530073"/>
          </a:xfrm>
          <a:prstGeom prst="rect">
            <a:avLst/>
          </a:prstGeom>
        </p:spPr>
        <p:txBody>
          <a:bodyPr/>
          <a:lstStyle/>
          <a:p>
            <a:pPr defTabSz="478140">
              <a:spcAft>
                <a:spcPts val="378"/>
              </a:spcAft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Bayesian Model based on Social media data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/>
          </p:cNvSpPr>
          <p:nvPr/>
        </p:nvSpPr>
        <p:spPr>
          <a:xfrm>
            <a:off x="4319205" y="2538600"/>
            <a:ext cx="1886987" cy="1821033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180023" indent="-180023" defTabSz="478140">
              <a:lnSpc>
                <a:spcPct val="170000"/>
              </a:lnSpc>
              <a:spcAft>
                <a:spcPts val="378"/>
              </a:spcAft>
              <a:buFont typeface="Wingdings" pitchFamily="2" charset="2"/>
              <a:buChar char="ü"/>
            </a:pPr>
            <a:r>
              <a:rPr lang="en-US" sz="4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data in a certain format</a:t>
            </a:r>
          </a:p>
          <a:p>
            <a:pPr marL="180023" indent="-180023" defTabSz="478140">
              <a:lnSpc>
                <a:spcPct val="170000"/>
              </a:lnSpc>
              <a:spcAft>
                <a:spcPts val="378"/>
              </a:spcAft>
              <a:buFont typeface="Wingdings" pitchFamily="2" charset="2"/>
              <a:buChar char="ü"/>
            </a:pPr>
            <a:r>
              <a:rPr lang="en-US" sz="4800" dirty="0"/>
              <a:t>Able to extract data and label</a:t>
            </a:r>
            <a:endParaRPr lang="en-US" sz="4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78140">
              <a:lnSpc>
                <a:spcPct val="90000"/>
              </a:lnSpc>
              <a:spcAft>
                <a:spcPts val="378"/>
              </a:spcAft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/>
          </p:cNvSpPr>
          <p:nvPr/>
        </p:nvSpPr>
        <p:spPr>
          <a:xfrm>
            <a:off x="7139630" y="1983827"/>
            <a:ext cx="1888164" cy="283452"/>
          </a:xfrm>
          <a:prstGeom prst="rect">
            <a:avLst/>
          </a:prstGeom>
        </p:spPr>
        <p:txBody>
          <a:bodyPr/>
          <a:lstStyle/>
          <a:p>
            <a:pPr defTabSz="478140">
              <a:spcAft>
                <a:spcPts val="378"/>
              </a:spcAft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/>
          </p:cNvSpPr>
          <p:nvPr/>
        </p:nvSpPr>
        <p:spPr>
          <a:xfrm>
            <a:off x="7139630" y="2538600"/>
            <a:ext cx="1857770" cy="30910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0023" indent="-180023" defTabSz="478140">
              <a:lnSpc>
                <a:spcPct val="150000"/>
              </a:lnSpc>
              <a:spcAft>
                <a:spcPts val="378"/>
              </a:spcAft>
              <a:buFont typeface="Wingdings" pitchFamily="2" charset="2"/>
              <a:buChar char="ü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 is good enough, though it needs further improvement</a:t>
            </a:r>
          </a:p>
          <a:p>
            <a:pPr marL="180023" indent="-180023" defTabSz="478140">
              <a:lnSpc>
                <a:spcPct val="150000"/>
              </a:lnSpc>
              <a:spcAft>
                <a:spcPts val="378"/>
              </a:spcAft>
              <a:buFont typeface="Wingdings" pitchFamily="2" charset="2"/>
              <a:buChar char="ü"/>
            </a:pPr>
            <a:r>
              <a:rPr lang="en-US" sz="1200" dirty="0"/>
              <a:t>Precision is fair enough but needs more improvement</a:t>
            </a:r>
          </a:p>
          <a:p>
            <a:pPr marL="180023" indent="-180023" defTabSz="478140">
              <a:lnSpc>
                <a:spcPct val="150000"/>
              </a:lnSpc>
              <a:spcAft>
                <a:spcPts val="378"/>
              </a:spcAft>
              <a:buFont typeface="Wingdings" pitchFamily="2" charset="2"/>
              <a:buChar char="ü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for Recall to </a:t>
            </a:r>
            <a:r>
              <a:rPr lang="en-US" sz="1200" dirty="0"/>
              <a:t>have more valuable results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/>
          </p:cNvSpPr>
          <p:nvPr/>
        </p:nvSpPr>
        <p:spPr>
          <a:xfrm>
            <a:off x="9730427" y="1983827"/>
            <a:ext cx="1888164" cy="283452"/>
          </a:xfrm>
          <a:prstGeom prst="rect">
            <a:avLst/>
          </a:prstGeom>
        </p:spPr>
        <p:txBody>
          <a:bodyPr/>
          <a:lstStyle/>
          <a:p>
            <a:pPr defTabSz="478140">
              <a:spcAft>
                <a:spcPts val="378"/>
              </a:spcAft>
            </a:pPr>
            <a:r>
              <a:rPr lang="en-US" sz="113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 work	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/>
          </p:cNvSpPr>
          <p:nvPr/>
        </p:nvSpPr>
        <p:spPr>
          <a:xfrm>
            <a:off x="9496141" y="2538600"/>
            <a:ext cx="2122450" cy="18210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0023" indent="-180023" defTabSz="478140">
              <a:lnSpc>
                <a:spcPct val="150000"/>
              </a:lnSpc>
              <a:spcAft>
                <a:spcPts val="378"/>
              </a:spcAft>
              <a:buFont typeface="Wingdings" pitchFamily="2" charset="2"/>
              <a:buChar char="ü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data procession will return a better model with better metrics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5211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aphic 65" descr="Smiling Face with No Fill">
            <a:extLst>
              <a:ext uri="{FF2B5EF4-FFF2-40B4-BE49-F238E27FC236}">
                <a16:creationId xmlns:a16="http://schemas.microsoft.com/office/drawing/2014/main" id="{612F8F12-63C5-8AFA-9561-80E3580C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643192" y="701624"/>
            <a:ext cx="5451627" cy="5451627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225" y="4708186"/>
            <a:ext cx="2978282" cy="9922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</a:pPr>
            <a:r>
              <a:rPr lang="en-US" sz="1400" spc="80"/>
              <a:t>Dimitra Deka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</a:pPr>
            <a:r>
              <a:rPr lang="en-US" sz="1400" spc="80"/>
              <a:t>AM: mtp282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8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8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Agenda</a:t>
            </a:r>
          </a:p>
        </p:txBody>
      </p:sp>
      <p:sp>
        <p:nvSpPr>
          <p:cNvPr id="2" name="Subtitle 15">
            <a:extLst>
              <a:ext uri="{FF2B5EF4-FFF2-40B4-BE49-F238E27FC236}">
                <a16:creationId xmlns:a16="http://schemas.microsoft.com/office/drawing/2014/main" id="{5A05D86E-C58F-AB2E-0199-60BD190B818E}"/>
              </a:ext>
            </a:extLst>
          </p:cNvPr>
          <p:cNvSpPr txBox="1">
            <a:spLocks/>
          </p:cNvSpPr>
          <p:nvPr/>
        </p:nvSpPr>
        <p:spPr>
          <a:xfrm>
            <a:off x="5350372" y="1241945"/>
            <a:ext cx="5194300" cy="47357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Garamond" pitchFamily="18" charset="0"/>
              <a:buChar char="◦"/>
            </a:pPr>
            <a:r>
              <a:rPr lang="en-US" sz="1900" dirty="0"/>
              <a:t>Introduction</a:t>
            </a:r>
          </a:p>
          <a:p>
            <a:pPr>
              <a:lnSpc>
                <a:spcPct val="150000"/>
              </a:lnSpc>
              <a:buFont typeface="Garamond" pitchFamily="18" charset="0"/>
              <a:buChar char="◦"/>
            </a:pPr>
            <a:r>
              <a:rPr lang="en-US" sz="1900" dirty="0"/>
              <a:t>Kubernetes Platform IoT – Edge Computing</a:t>
            </a:r>
          </a:p>
          <a:p>
            <a:pPr>
              <a:lnSpc>
                <a:spcPct val="150000"/>
              </a:lnSpc>
              <a:buFont typeface="Garamond" pitchFamily="18" charset="0"/>
              <a:buChar char="◦"/>
            </a:pPr>
            <a:r>
              <a:rPr lang="en-US" sz="1900" dirty="0"/>
              <a:t>Hardware</a:t>
            </a:r>
          </a:p>
          <a:p>
            <a:pPr>
              <a:lnSpc>
                <a:spcPct val="150000"/>
              </a:lnSpc>
              <a:buFont typeface="Garamond" pitchFamily="18" charset="0"/>
              <a:buChar char="◦"/>
            </a:pPr>
            <a:r>
              <a:rPr lang="en-US" sz="1900" dirty="0"/>
              <a:t>Software</a:t>
            </a:r>
          </a:p>
          <a:p>
            <a:pPr>
              <a:lnSpc>
                <a:spcPct val="150000"/>
              </a:lnSpc>
              <a:buFont typeface="Garamond" pitchFamily="18" charset="0"/>
              <a:buChar char="◦"/>
            </a:pPr>
            <a:r>
              <a:rPr lang="en-US" sz="1900" dirty="0"/>
              <a:t>System Architecture</a:t>
            </a:r>
          </a:p>
          <a:p>
            <a:pPr>
              <a:lnSpc>
                <a:spcPct val="150000"/>
              </a:lnSpc>
              <a:buFont typeface="Garamond" pitchFamily="18" charset="0"/>
              <a:buChar char="◦"/>
            </a:pPr>
            <a:r>
              <a:rPr lang="en-US" sz="1900" dirty="0"/>
              <a:t>Test Cases </a:t>
            </a:r>
          </a:p>
          <a:p>
            <a:pPr>
              <a:lnSpc>
                <a:spcPct val="150000"/>
              </a:lnSpc>
              <a:buFont typeface="Garamond" pitchFamily="18" charset="0"/>
              <a:buChar char="◦"/>
            </a:pPr>
            <a:r>
              <a:rPr lang="en-US" sz="1900" dirty="0"/>
              <a:t>Related work</a:t>
            </a:r>
          </a:p>
          <a:p>
            <a:pPr>
              <a:lnSpc>
                <a:spcPct val="150000"/>
              </a:lnSpc>
              <a:buFont typeface="Garamond" pitchFamily="18" charset="0"/>
              <a:buChar char="◦"/>
            </a:pPr>
            <a:r>
              <a:rPr lang="en-US" sz="19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6864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Introduction</a:t>
            </a:r>
          </a:p>
        </p:txBody>
      </p:sp>
      <p:sp>
        <p:nvSpPr>
          <p:cNvPr id="2" name="Subtitle 15">
            <a:extLst>
              <a:ext uri="{FF2B5EF4-FFF2-40B4-BE49-F238E27FC236}">
                <a16:creationId xmlns:a16="http://schemas.microsoft.com/office/drawing/2014/main" id="{5A05D86E-C58F-AB2E-0199-60BD190B818E}"/>
              </a:ext>
            </a:extLst>
          </p:cNvPr>
          <p:cNvSpPr txBox="1">
            <a:spLocks/>
          </p:cNvSpPr>
          <p:nvPr/>
        </p:nvSpPr>
        <p:spPr>
          <a:xfrm>
            <a:off x="5283200" y="1117600"/>
            <a:ext cx="5194300" cy="4902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Cyber Bullying based on Twitter’s Data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50" dirty="0">
                <a:latin typeface="Calibri" panose="020F0502020204030204" pitchFamily="34" charset="0"/>
                <a:ea typeface="Noto Serif CJK SC"/>
                <a:cs typeface="Lohit Devanagari"/>
              </a:rPr>
              <a:t>Plethora of Information on Social Media.</a:t>
            </a:r>
            <a:endParaRPr lang="en-US" sz="1800" kern="150" dirty="0">
              <a:effectLst/>
              <a:latin typeface="Calibri" panose="020F0502020204030204" pitchFamily="34" charset="0"/>
              <a:ea typeface="Noto Serif CJK SC"/>
              <a:cs typeface="Lohit Devanagari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50" dirty="0">
                <a:effectLst/>
                <a:latin typeface="Calibri" panose="020F0502020204030204" pitchFamily="34" charset="0"/>
                <a:ea typeface="Noto Serif CJK SC"/>
                <a:cs typeface="Lohit Devanagari"/>
              </a:rPr>
              <a:t>exports outcomes by utilizing probabilistic logic reasoning through the use of a Bayesian Network. The training data pertains to the domain of Cyber Bullying.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50" dirty="0">
                <a:latin typeface="Calibri" panose="020F0502020204030204" pitchFamily="34" charset="0"/>
              </a:rPr>
              <a:t>Text Analysis to determine whether a tweet is racist or not</a:t>
            </a:r>
          </a:p>
        </p:txBody>
      </p:sp>
    </p:spTree>
    <p:extLst>
      <p:ext uri="{BB962C8B-B14F-4D97-AF65-F5344CB8AC3E}">
        <p14:creationId xmlns:p14="http://schemas.microsoft.com/office/powerpoint/2010/main" val="197400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151924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Kubernetes IoT online platform</a:t>
            </a:r>
          </a:p>
        </p:txBody>
      </p:sp>
      <p:sp>
        <p:nvSpPr>
          <p:cNvPr id="2" name="Subtitle 15">
            <a:extLst>
              <a:ext uri="{FF2B5EF4-FFF2-40B4-BE49-F238E27FC236}">
                <a16:creationId xmlns:a16="http://schemas.microsoft.com/office/drawing/2014/main" id="{5A05D86E-C58F-AB2E-0199-60BD190B818E}"/>
              </a:ext>
            </a:extLst>
          </p:cNvPr>
          <p:cNvSpPr txBox="1">
            <a:spLocks/>
          </p:cNvSpPr>
          <p:nvPr/>
        </p:nvSpPr>
        <p:spPr>
          <a:xfrm>
            <a:off x="4504267" y="709684"/>
            <a:ext cx="6654800" cy="533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Main Description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online platform where a is taking place on AMEA seat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Recognize a vehicle and see that it might park on that place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it does then a notification is sent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Capture details and a notification is sent to the server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Server notification send to the police station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Vehicle is removed from the parking seat</a:t>
            </a:r>
          </a:p>
          <a:p>
            <a:pPr marL="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7980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2919091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E916-C9F4-2F96-E139-207CD7BB9B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2262" y="795338"/>
            <a:ext cx="4999037" cy="44243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R" dirty="0"/>
              <a:t>VM Ubunut 22.04 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R" dirty="0"/>
              <a:t>Raspberry Pi 4 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GR" dirty="0"/>
              <a:t>4 GB RAM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GR" dirty="0"/>
              <a:t>32 GB micro sd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GR" dirty="0"/>
              <a:t>OS: Ubuntu 22.04 LTS with ssh configuration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R" dirty="0"/>
              <a:t>Raspberry Pi Camera Module V3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2711658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/>
              <a:t>Software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58497-01BE-4B1F-F5D7-B80E0A1B8203}"/>
              </a:ext>
            </a:extLst>
          </p:cNvPr>
          <p:cNvSpPr txBox="1"/>
          <p:nvPr/>
        </p:nvSpPr>
        <p:spPr>
          <a:xfrm>
            <a:off x="3136900" y="559477"/>
            <a:ext cx="624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OS: Ubuntu 22.04 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Kubernetes K3s on VM as a master node, control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dirty="0"/>
              <a:t>K3s for worker node raspberry Pi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GR" dirty="0"/>
              <a:t>eal – series database server  like Grafana to store objects data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GR" dirty="0"/>
              <a:t>pplication for Machine Learning algorithms like probabilistic logic reasoning using a Bayesian Network approach. This application is developed on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GR" dirty="0"/>
              <a:t>eb application for sending data to main server (VM) Technologies used are Java, Spring Boot, Maven, Grafana database, Restful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R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79D3DF-D6D0-43AD-2E36-C835059CB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29237D-5787-AF18-D7AF-CF0A560F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2711658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/>
              <a:t>System Architecture</a:t>
            </a:r>
          </a:p>
        </p:txBody>
      </p:sp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D1AF9BCE-B56E-EF21-D5F3-8ADFA0D5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81001"/>
            <a:ext cx="5672667" cy="58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7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2711658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/>
              <a:t>Pre-process, Create Model, Testing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59333F2-AE1E-2928-8908-FDDA7D6FCEBA}"/>
              </a:ext>
            </a:extLst>
          </p:cNvPr>
          <p:cNvGraphicFramePr/>
          <p:nvPr/>
        </p:nvGraphicFramePr>
        <p:xfrm>
          <a:off x="3712191" y="791569"/>
          <a:ext cx="8052179" cy="5349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242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59477"/>
            <a:ext cx="3488267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Model Components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BFD564E-20CC-C6CF-8689-8EFAB67F2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376494"/>
              </p:ext>
            </p:extLst>
          </p:nvPr>
        </p:nvGraphicFramePr>
        <p:xfrm>
          <a:off x="3928533" y="915754"/>
          <a:ext cx="7808591" cy="3791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756029"/>
      </p:ext>
    </p:extLst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76BC85-9361-4044-951E-1D698143E5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163FB7-958F-4794-B3EE-EC8933868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128D9D-8887-4AE7-BD39-EBCD268E911A}">
  <ds:schemaRefs>
    <ds:schemaRef ds:uri="http://purl.org/dc/elements/1.1/"/>
    <ds:schemaRef ds:uri="http://schemas.microsoft.com/sharepoint/v3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71af3243-3dd4-4a8d-8c0d-dd76da1f02a5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11116</TotalTime>
  <Words>918</Words>
  <Application>Microsoft Macintosh PowerPoint</Application>
  <PresentationFormat>Widescreen</PresentationFormat>
  <Paragraphs>121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 Narrow</vt:lpstr>
      <vt:lpstr>Arial</vt:lpstr>
      <vt:lpstr>Calibri</vt:lpstr>
      <vt:lpstr>Century Gothic</vt:lpstr>
      <vt:lpstr>Garamond</vt:lpstr>
      <vt:lpstr>Liberation Serif</vt:lpstr>
      <vt:lpstr>Wingdings</vt:lpstr>
      <vt:lpstr>Savon</vt:lpstr>
      <vt:lpstr>PowerPoint Presentation</vt:lpstr>
      <vt:lpstr>Agenda</vt:lpstr>
      <vt:lpstr>Introduction</vt:lpstr>
      <vt:lpstr>Kubernetes IoT online platform</vt:lpstr>
      <vt:lpstr>Hardware</vt:lpstr>
      <vt:lpstr>Software</vt:lpstr>
      <vt:lpstr>System Architecture</vt:lpstr>
      <vt:lpstr>Pre-process, Create Model, Testing</vt:lpstr>
      <vt:lpstr>Model Components</vt:lpstr>
      <vt:lpstr>Test Cases / Scenario</vt:lpstr>
      <vt:lpstr>Related Work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Δήμητρα Ντέκα</cp:lastModifiedBy>
  <cp:revision>5</cp:revision>
  <dcterms:created xsi:type="dcterms:W3CDTF">2024-02-05T22:39:37Z</dcterms:created>
  <dcterms:modified xsi:type="dcterms:W3CDTF">2024-10-01T16:11:13Z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