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B5B5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938463"/>
            <a:ext cx="9144000" cy="2205038"/>
          </a:xfrm>
          <a:prstGeom prst="rect">
            <a:avLst/>
          </a:prstGeom>
          <a:solidFill>
            <a:srgbClr val="ECFD21"/>
          </a:solidFill>
          <a:ln/>
        </p:spPr>
      </p:sp>
      <p:sp>
        <p:nvSpPr>
          <p:cNvPr id="3" name="Text 1"/>
          <p:cNvSpPr/>
          <p:nvPr/>
        </p:nvSpPr>
        <p:spPr>
          <a:xfrm>
            <a:off x="142875" y="171450"/>
            <a:ext cx="9286875" cy="2190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300"/>
              </a:lnSpc>
              <a:buNone/>
            </a:pPr>
            <a:r>
              <a:rPr lang="en-US" sz="10950" b="1" spc="-219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Считайте</a:t>
            </a:r>
            <a:endParaRPr lang="en-US" sz="10950" dirty="0"/>
          </a:p>
          <a:p>
            <a:pPr algn="l" indent="0" marL="0">
              <a:lnSpc>
                <a:spcPts val="9300"/>
              </a:lnSpc>
              <a:buNone/>
            </a:pPr>
            <a:r>
              <a:rPr lang="en-US" sz="10950" b="1" spc="-219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свои деньги</a:t>
            </a:r>
            <a:endParaRPr lang="en-US" sz="10950" dirty="0"/>
          </a:p>
        </p:txBody>
      </p:sp>
      <p:sp>
        <p:nvSpPr>
          <p:cNvPr id="4" name="Text 2"/>
          <p:cNvSpPr/>
          <p:nvPr/>
        </p:nvSpPr>
        <p:spPr>
          <a:xfrm>
            <a:off x="190500" y="4291013"/>
            <a:ext cx="9224963" cy="4238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613"/>
              </a:lnSpc>
              <a:buNone/>
            </a:pPr>
            <a:r>
              <a:rPr lang="en-US" sz="4575" spc="-46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ПАНОВ ДМИТРИЙ</a:t>
            </a:r>
            <a:endParaRPr lang="en-US" sz="457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B5B5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rot="-5400000">
            <a:off x="8167688" y="3019425"/>
            <a:ext cx="2181225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 rot="10800000">
            <a:off x="3138488" y="1262063"/>
            <a:ext cx="58293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090863" y="2386013"/>
            <a:ext cx="5924550" cy="9525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3090863" y="3557588"/>
            <a:ext cx="5924550" cy="95250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3090863" y="4729163"/>
            <a:ext cx="5924550" cy="95250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 rot="10800000">
            <a:off x="3138488" y="4776788"/>
            <a:ext cx="5838825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 rot="10800000">
            <a:off x="3138488" y="3605213"/>
            <a:ext cx="5838825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 rot="10800000">
            <a:off x="3138488" y="2433638"/>
            <a:ext cx="5838825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71450" y="171450"/>
            <a:ext cx="4843463" cy="333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675"/>
              </a:lnSpc>
              <a:buNone/>
            </a:pPr>
            <a:r>
              <a:rPr lang="en-US" sz="3600" spc="-72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ДЛЯ КАКИХ ЦЕЛЕЙ</a:t>
            </a:r>
            <a:endParaRPr lang="en-US" sz="3600" dirty="0"/>
          </a:p>
        </p:txBody>
      </p:sp>
      <p:sp>
        <p:nvSpPr>
          <p:cNvPr id="11" name="Text 9"/>
          <p:cNvSpPr/>
          <p:nvPr/>
        </p:nvSpPr>
        <p:spPr>
          <a:xfrm>
            <a:off x="3121819" y="1343025"/>
            <a:ext cx="1390650" cy="1009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300"/>
              </a:lnSpc>
              <a:buNone/>
            </a:pPr>
            <a:r>
              <a:rPr lang="en-US" sz="10950" b="1" spc="-219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0950" dirty="0"/>
          </a:p>
        </p:txBody>
      </p:sp>
      <p:sp>
        <p:nvSpPr>
          <p:cNvPr id="12" name="Text 10"/>
          <p:cNvSpPr/>
          <p:nvPr/>
        </p:nvSpPr>
        <p:spPr>
          <a:xfrm>
            <a:off x="4655344" y="1343025"/>
            <a:ext cx="4786313" cy="166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spc="-18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БЫСТРАЯ ФИКСАЦИЯ ТРАТ</a:t>
            </a:r>
            <a:endParaRPr lang="en-US" sz="1800" dirty="0"/>
          </a:p>
        </p:txBody>
      </p:sp>
      <p:sp>
        <p:nvSpPr>
          <p:cNvPr id="13" name="Text 11"/>
          <p:cNvSpPr/>
          <p:nvPr/>
        </p:nvSpPr>
        <p:spPr>
          <a:xfrm>
            <a:off x="3157538" y="2514600"/>
            <a:ext cx="1390650" cy="1009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300"/>
              </a:lnSpc>
              <a:buNone/>
            </a:pPr>
            <a:r>
              <a:rPr lang="en-US" sz="10950" b="1" spc="-219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0950" dirty="0"/>
          </a:p>
        </p:txBody>
      </p:sp>
      <p:sp>
        <p:nvSpPr>
          <p:cNvPr id="14" name="Text 12"/>
          <p:cNvSpPr/>
          <p:nvPr/>
        </p:nvSpPr>
        <p:spPr>
          <a:xfrm>
            <a:off x="4691063" y="2514600"/>
            <a:ext cx="4786313" cy="4524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spc="-18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ПОЛУЧАТЬ ОТЧЁТЫ </a:t>
            </a:r>
            <a:endParaRPr lang="en-US" sz="1800" dirty="0"/>
          </a:p>
          <a:p>
            <a:pPr algn="l" indent="0" marL="0">
              <a:lnSpc>
                <a:spcPts val="2250"/>
              </a:lnSpc>
              <a:buNone/>
            </a:pPr>
            <a:r>
              <a:rPr lang="en-US" sz="1800" spc="-18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 КАТЕГОРИЯМ</a:t>
            </a: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3157538" y="3686175"/>
            <a:ext cx="1390650" cy="1009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300"/>
              </a:lnSpc>
              <a:buNone/>
            </a:pPr>
            <a:r>
              <a:rPr lang="en-US" sz="10950" b="1" spc="-219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0950" dirty="0"/>
          </a:p>
        </p:txBody>
      </p:sp>
      <p:sp>
        <p:nvSpPr>
          <p:cNvPr id="16" name="Text 14"/>
          <p:cNvSpPr/>
          <p:nvPr/>
        </p:nvSpPr>
        <p:spPr>
          <a:xfrm>
            <a:off x="4691063" y="3686175"/>
            <a:ext cx="4786313" cy="4524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spc="-18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ДЕЛИТЬСЯ СЧЕТОМ С ДРУГИМИ ЛЮДЬМИ</a:t>
            </a:r>
            <a:endParaRPr lang="en-US" sz="1800" dirty="0"/>
          </a:p>
        </p:txBody>
      </p:sp>
      <p:sp>
        <p:nvSpPr>
          <p:cNvPr id="17" name="Text 15"/>
          <p:cNvSpPr/>
          <p:nvPr/>
        </p:nvSpPr>
        <p:spPr>
          <a:xfrm>
            <a:off x="171450" y="4900613"/>
            <a:ext cx="928688" cy="714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Счет трат</a:t>
            </a:r>
            <a:endParaRPr lang="en-US" sz="750" dirty="0"/>
          </a:p>
        </p:txBody>
      </p:sp>
      <p:sp>
        <p:nvSpPr>
          <p:cNvPr id="18" name="Text 16"/>
          <p:cNvSpPr/>
          <p:nvPr/>
        </p:nvSpPr>
        <p:spPr>
          <a:xfrm>
            <a:off x="4629150" y="4900613"/>
            <a:ext cx="800100" cy="714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150525</a:t>
            </a:r>
            <a:endParaRPr lang="en-US" sz="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B5B5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71450" y="3419475"/>
            <a:ext cx="2762250" cy="852488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 rot="-5400000">
            <a:off x="1666875" y="2724150"/>
            <a:ext cx="276225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138488" y="3419475"/>
            <a:ext cx="2762250" cy="852488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 rot="-5400000">
            <a:off x="4633913" y="2724150"/>
            <a:ext cx="276225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105525" y="3419475"/>
            <a:ext cx="2762250" cy="1014413"/>
          </a:xfrm>
          <a:prstGeom prst="rect">
            <a:avLst/>
          </a:prstGeom>
          <a:noFill/>
          <a:ln/>
        </p:spPr>
      </p:sp>
      <p:sp>
        <p:nvSpPr>
          <p:cNvPr id="7" name="Text 5"/>
          <p:cNvSpPr/>
          <p:nvPr/>
        </p:nvSpPr>
        <p:spPr>
          <a:xfrm>
            <a:off x="171450" y="1343025"/>
            <a:ext cx="1390650" cy="1009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300"/>
              </a:lnSpc>
              <a:buNone/>
            </a:pPr>
            <a:r>
              <a:rPr lang="en-US" sz="10950" b="1" spc="-219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0950" dirty="0"/>
          </a:p>
        </p:txBody>
      </p:sp>
      <p:sp>
        <p:nvSpPr>
          <p:cNvPr id="8" name="Text 6"/>
          <p:cNvSpPr/>
          <p:nvPr/>
        </p:nvSpPr>
        <p:spPr>
          <a:xfrm>
            <a:off x="3138488" y="1343025"/>
            <a:ext cx="1390650" cy="1009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300"/>
              </a:lnSpc>
              <a:buNone/>
            </a:pPr>
            <a:r>
              <a:rPr lang="en-US" sz="10950" b="1" spc="-219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0950" dirty="0"/>
          </a:p>
        </p:txBody>
      </p:sp>
      <p:sp>
        <p:nvSpPr>
          <p:cNvPr id="9" name="Text 7"/>
          <p:cNvSpPr/>
          <p:nvPr/>
        </p:nvSpPr>
        <p:spPr>
          <a:xfrm>
            <a:off x="6105525" y="1343025"/>
            <a:ext cx="1390650" cy="1009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300"/>
              </a:lnSpc>
              <a:buNone/>
            </a:pPr>
            <a:r>
              <a:rPr lang="en-US" sz="10950" b="1" spc="-219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0950" dirty="0"/>
          </a:p>
        </p:txBody>
      </p:sp>
      <p:sp>
        <p:nvSpPr>
          <p:cNvPr id="10" name="Text 8"/>
          <p:cNvSpPr/>
          <p:nvPr/>
        </p:nvSpPr>
        <p:spPr>
          <a:xfrm>
            <a:off x="171450" y="4900613"/>
            <a:ext cx="990600" cy="714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Счет денег</a:t>
            </a:r>
            <a:endParaRPr lang="en-US" sz="750" dirty="0"/>
          </a:p>
        </p:txBody>
      </p:sp>
      <p:sp>
        <p:nvSpPr>
          <p:cNvPr id="11" name="Text 9"/>
          <p:cNvSpPr/>
          <p:nvPr/>
        </p:nvSpPr>
        <p:spPr>
          <a:xfrm>
            <a:off x="4629150" y="4900613"/>
            <a:ext cx="800100" cy="714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150525</a:t>
            </a:r>
            <a:endParaRPr lang="en-US" sz="750" dirty="0"/>
          </a:p>
        </p:txBody>
      </p:sp>
      <p:sp>
        <p:nvSpPr>
          <p:cNvPr id="12" name="Text 10"/>
          <p:cNvSpPr/>
          <p:nvPr/>
        </p:nvSpPr>
        <p:spPr>
          <a:xfrm>
            <a:off x="171450" y="171450"/>
            <a:ext cx="6319838" cy="333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675"/>
              </a:lnSpc>
              <a:buNone/>
            </a:pPr>
            <a:r>
              <a:rPr lang="en-US" sz="3600" spc="-72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КЛЮЧЕВЫЕ МОМЕНТЫ</a:t>
            </a:r>
            <a:endParaRPr lang="en-US" sz="3600" dirty="0"/>
          </a:p>
        </p:txBody>
      </p:sp>
      <p:sp>
        <p:nvSpPr>
          <p:cNvPr id="13" name="Text 11"/>
          <p:cNvSpPr/>
          <p:nvPr/>
        </p:nvSpPr>
        <p:spPr>
          <a:xfrm>
            <a:off x="6105525" y="3419475"/>
            <a:ext cx="3219450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25"/>
              </a:lnSpc>
              <a:buNone/>
            </a:pPr>
            <a:r>
              <a:rPr lang="en-US" sz="1575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Классы и сущности:</a:t>
            </a:r>
            <a:endParaRPr lang="en-US" sz="1575" dirty="0"/>
          </a:p>
        </p:txBody>
      </p:sp>
      <p:sp>
        <p:nvSpPr>
          <p:cNvPr id="14" name="Text 12"/>
          <p:cNvSpPr/>
          <p:nvPr/>
        </p:nvSpPr>
        <p:spPr>
          <a:xfrm>
            <a:off x="6105525" y="3690937"/>
            <a:ext cx="3219450" cy="7429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75"/>
              </a:lnSpc>
              <a:buNone/>
            </a:pPr>
            <a:r>
              <a:rPr lang="en-US" sz="1050" b="1" spc="11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</a:t>
            </a:r>
            <a:pPr algn="l" indent="0" marL="0">
              <a:lnSpc>
                <a:spcPts val="1275"/>
              </a:lnSpc>
              <a:buNone/>
            </a:pPr>
            <a:r>
              <a:rPr lang="en-US" sz="1050" spc="11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– Telegram-пользователь</a:t>
            </a:r>
            <a:endParaRPr lang="en-US" sz="1050" dirty="0"/>
          </a:p>
          <a:p>
            <a:pPr algn="l" indent="0" marL="0">
              <a:lnSpc>
                <a:spcPts val="1275"/>
              </a:lnSpc>
              <a:buNone/>
            </a:pPr>
            <a:r>
              <a:rPr lang="en-US" sz="1050" b="1" spc="11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Account</a:t>
            </a:r>
            <a:pPr algn="l" indent="0" marL="0">
              <a:lnSpc>
                <a:spcPts val="1275"/>
              </a:lnSpc>
              <a:buNone/>
            </a:pPr>
            <a:r>
              <a:rPr lang="en-US" sz="1050" spc="11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– счёт, к которому может быть привязано несколько пользователей</a:t>
            </a:r>
            <a:endParaRPr lang="en-US" sz="1050" dirty="0"/>
          </a:p>
          <a:p>
            <a:pPr algn="l" indent="0" marL="0">
              <a:lnSpc>
                <a:spcPts val="1275"/>
              </a:lnSpc>
              <a:buNone/>
            </a:pPr>
            <a:r>
              <a:rPr lang="en-US" sz="1050" b="1" spc="11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Expense</a:t>
            </a:r>
            <a:pPr algn="l" indent="0" marL="0">
              <a:lnSpc>
                <a:spcPts val="1275"/>
              </a:lnSpc>
              <a:buNone/>
            </a:pPr>
            <a:r>
              <a:rPr lang="en-US" sz="1050" spc="11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– единичная трата (с категорией, комментарием)</a:t>
            </a:r>
            <a:endParaRPr lang="en-US" sz="1050" dirty="0"/>
          </a:p>
        </p:txBody>
      </p:sp>
      <p:sp>
        <p:nvSpPr>
          <p:cNvPr id="15" name="Text 13"/>
          <p:cNvSpPr/>
          <p:nvPr/>
        </p:nvSpPr>
        <p:spPr>
          <a:xfrm>
            <a:off x="3138488" y="3419475"/>
            <a:ext cx="3219450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25"/>
              </a:lnSpc>
              <a:buNone/>
            </a:pPr>
            <a:r>
              <a:rPr lang="en-US" sz="1575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Структура:</a:t>
            </a:r>
            <a:endParaRPr lang="en-US" sz="1575" dirty="0"/>
          </a:p>
        </p:txBody>
      </p:sp>
      <p:sp>
        <p:nvSpPr>
          <p:cNvPr id="16" name="Text 14"/>
          <p:cNvSpPr/>
          <p:nvPr/>
        </p:nvSpPr>
        <p:spPr>
          <a:xfrm>
            <a:off x="3138488" y="3690937"/>
            <a:ext cx="3219450" cy="581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75"/>
              </a:lnSpc>
              <a:buNone/>
            </a:pPr>
            <a:r>
              <a:rPr lang="en-US" sz="1050" spc="11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Использована архитектура с разделением на FSM-состояния, обработчики сообщений и асинхронные слои работы с базой данных.</a:t>
            </a:r>
            <a:endParaRPr lang="en-US" sz="1050" dirty="0"/>
          </a:p>
        </p:txBody>
      </p:sp>
      <p:sp>
        <p:nvSpPr>
          <p:cNvPr id="17" name="Text 15"/>
          <p:cNvSpPr/>
          <p:nvPr/>
        </p:nvSpPr>
        <p:spPr>
          <a:xfrm>
            <a:off x="171450" y="3419475"/>
            <a:ext cx="3219450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25"/>
              </a:lnSpc>
              <a:buNone/>
            </a:pPr>
            <a:r>
              <a:rPr lang="en-US" sz="1575" b="1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Технологии:</a:t>
            </a:r>
            <a:endParaRPr lang="en-US" sz="1575" dirty="0"/>
          </a:p>
        </p:txBody>
      </p:sp>
      <p:sp>
        <p:nvSpPr>
          <p:cNvPr id="18" name="Text 16"/>
          <p:cNvSpPr/>
          <p:nvPr/>
        </p:nvSpPr>
        <p:spPr>
          <a:xfrm>
            <a:off x="171450" y="3690937"/>
            <a:ext cx="3219450" cy="581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75"/>
              </a:lnSpc>
              <a:buNone/>
            </a:pPr>
            <a:r>
              <a:rPr lang="en-US" sz="1050" spc="11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Python, </a:t>
            </a:r>
            <a:endParaRPr lang="en-US" sz="1050" dirty="0"/>
          </a:p>
          <a:p>
            <a:pPr algn="l" indent="0" marL="0">
              <a:lnSpc>
                <a:spcPts val="1275"/>
              </a:lnSpc>
              <a:buNone/>
            </a:pPr>
            <a:r>
              <a:rPr lang="en-US" sz="1050" spc="11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aiogram 3, </a:t>
            </a:r>
            <a:endParaRPr lang="en-US" sz="1050" dirty="0"/>
          </a:p>
          <a:p>
            <a:pPr algn="l" indent="0" marL="0">
              <a:lnSpc>
                <a:spcPts val="1275"/>
              </a:lnSpc>
              <a:buNone/>
            </a:pPr>
            <a:r>
              <a:rPr lang="en-US" sz="1050" spc="11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SQLAlchemy 2, </a:t>
            </a:r>
            <a:endParaRPr lang="en-US" sz="1050" dirty="0"/>
          </a:p>
          <a:p>
            <a:pPr algn="l" indent="0" marL="0">
              <a:lnSpc>
                <a:spcPts val="1275"/>
              </a:lnSpc>
              <a:buNone/>
            </a:pPr>
            <a:r>
              <a:rPr lang="en-US" sz="1050" spc="11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SQLite</a:t>
            </a:r>
            <a:endParaRPr lang="en-US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CFD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0" y="2733675"/>
            <a:ext cx="8820150" cy="223837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733675"/>
            <a:ext cx="8820150" cy="22383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85738" y="171450"/>
            <a:ext cx="7743825" cy="22002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675"/>
              </a:lnSpc>
              <a:buNone/>
            </a:pPr>
            <a:r>
              <a:rPr lang="en-US" sz="3600" spc="-36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Особенности:</a:t>
            </a:r>
            <a:endParaRPr lang="en-US" sz="3600" dirty="0"/>
          </a:p>
          <a:p>
            <a:pPr algn="l" indent="0" marL="0">
              <a:lnSpc>
                <a:spcPts val="3675"/>
              </a:lnSpc>
              <a:buNone/>
            </a:pPr>
            <a:r>
              <a:rPr lang="en-US" sz="2400" spc="-24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Поддержка совместного счёта</a:t>
            </a:r>
            <a:endParaRPr lang="en-US" sz="3600" dirty="0"/>
          </a:p>
          <a:p>
            <a:pPr algn="l" indent="0" marL="0">
              <a:lnSpc>
                <a:spcPts val="3675"/>
              </a:lnSpc>
              <a:buNone/>
            </a:pPr>
            <a:r>
              <a:rPr lang="en-US" sz="2400" spc="-24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Генерация отчётов в виде изображений с диаграммами</a:t>
            </a:r>
            <a:endParaRPr lang="en-US" sz="3600" dirty="0"/>
          </a:p>
        </p:txBody>
      </p:sp>
      <p:sp>
        <p:nvSpPr>
          <p:cNvPr id="5" name="Text 1"/>
          <p:cNvSpPr/>
          <p:nvPr/>
        </p:nvSpPr>
        <p:spPr>
          <a:xfrm>
            <a:off x="4619625" y="2376488"/>
            <a:ext cx="4329113" cy="95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75"/>
              </a:lnSpc>
              <a:buNone/>
            </a:pPr>
            <a:r>
              <a:rPr lang="en-US" sz="1050" spc="11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 много чего еще</a:t>
            </a:r>
            <a:endParaRPr 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B5B5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4375" y="0"/>
            <a:ext cx="4619625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1450" y="1714500"/>
            <a:ext cx="4195763" cy="25574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25"/>
              </a:lnSpc>
              <a:buNone/>
            </a:pPr>
            <a:r>
              <a:rPr lang="en-US" sz="1575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Проект успешно реализует учёт трат как для одного пользователя, так и для группы.</a:t>
            </a:r>
            <a:endParaRPr lang="en-US" sz="1575" dirty="0"/>
          </a:p>
          <a:p>
            <a:pPr algn="l" indent="0" marL="0">
              <a:lnSpc>
                <a:spcPts val="1725"/>
              </a:lnSpc>
              <a:buNone/>
            </a:pPr>
            <a:r>
              <a:rPr lang="en-US" sz="1575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 Он легко расширяется: можно добавить категории доходов, поддержку нескольких валют, аналитику и экспорт в Excel.</a:t>
            </a:r>
            <a:endParaRPr lang="en-US" sz="1575" dirty="0"/>
          </a:p>
          <a:p>
            <a:pPr algn="l" indent="0" marL="0">
              <a:lnSpc>
                <a:spcPts val="1725"/>
              </a:lnSpc>
              <a:buNone/>
            </a:pPr>
            <a:r>
              <a:rPr lang="en-US" sz="1575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 Возможности развития включают web-интерфейс, интеграцию с банками или облачное хранение.</a:t>
            </a:r>
            <a:endParaRPr lang="en-US" sz="1575" dirty="0"/>
          </a:p>
        </p:txBody>
      </p:sp>
      <p:sp>
        <p:nvSpPr>
          <p:cNvPr id="4" name="Text 1"/>
          <p:cNvSpPr/>
          <p:nvPr/>
        </p:nvSpPr>
        <p:spPr>
          <a:xfrm>
            <a:off x="171450" y="4900613"/>
            <a:ext cx="990600" cy="714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Счет денег</a:t>
            </a:r>
            <a:endParaRPr lang="en-US" sz="750" dirty="0"/>
          </a:p>
        </p:txBody>
      </p:sp>
      <p:sp>
        <p:nvSpPr>
          <p:cNvPr id="5" name="Text 2"/>
          <p:cNvSpPr/>
          <p:nvPr/>
        </p:nvSpPr>
        <p:spPr>
          <a:xfrm>
            <a:off x="171450" y="171450"/>
            <a:ext cx="4638675" cy="333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675"/>
              </a:lnSpc>
              <a:buNone/>
            </a:pPr>
            <a:r>
              <a:rPr lang="en-US" sz="3600" spc="-72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ЗАКЛЮЧЕНИЕ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B5B5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938463"/>
            <a:ext cx="9144000" cy="2205038"/>
          </a:xfrm>
          <a:prstGeom prst="rect">
            <a:avLst/>
          </a:prstGeom>
          <a:solidFill>
            <a:srgbClr val="ECFD21"/>
          </a:solidFill>
          <a:ln/>
        </p:spPr>
      </p:sp>
      <p:sp>
        <p:nvSpPr>
          <p:cNvPr id="3" name="Text 1"/>
          <p:cNvSpPr/>
          <p:nvPr/>
        </p:nvSpPr>
        <p:spPr>
          <a:xfrm>
            <a:off x="171450" y="171450"/>
            <a:ext cx="9258300" cy="2190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300"/>
              </a:lnSpc>
              <a:buNone/>
            </a:pPr>
            <a:r>
              <a:rPr lang="en-US" sz="10950" b="1" spc="-219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Спасибо</a:t>
            </a:r>
            <a:endParaRPr lang="en-US" sz="10950" dirty="0"/>
          </a:p>
          <a:p>
            <a:pPr algn="l" indent="0" marL="0">
              <a:lnSpc>
                <a:spcPts val="9300"/>
              </a:lnSpc>
              <a:buNone/>
            </a:pPr>
            <a:r>
              <a:rPr lang="en-US" sz="10950" b="1" spc="-219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 внимание</a:t>
            </a:r>
            <a:endParaRPr lang="en-US" sz="10950" dirty="0"/>
          </a:p>
        </p:txBody>
      </p:sp>
      <p:sp>
        <p:nvSpPr>
          <p:cNvPr id="4" name="Text 2"/>
          <p:cNvSpPr/>
          <p:nvPr/>
        </p:nvSpPr>
        <p:spPr>
          <a:xfrm>
            <a:off x="171450" y="4900613"/>
            <a:ext cx="928688" cy="714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Счет трат</a:t>
            </a:r>
            <a:endParaRPr lang="en-US" sz="750" dirty="0"/>
          </a:p>
        </p:txBody>
      </p:sp>
      <p:sp>
        <p:nvSpPr>
          <p:cNvPr id="5" name="Text 3"/>
          <p:cNvSpPr/>
          <p:nvPr/>
        </p:nvSpPr>
        <p:spPr>
          <a:xfrm>
            <a:off x="4629150" y="4900613"/>
            <a:ext cx="800100" cy="714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150525</a:t>
            </a:r>
            <a:endParaRPr lang="en-US" sz="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2025-05-15T08:52:51Z</dcterms:created>
  <dcterms:modified xsi:type="dcterms:W3CDTF">2025-05-15T08:52:51Z</dcterms:modified>
</cp:coreProperties>
</file>