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c0c13fe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c0c13fe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d6d4cc2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d6d4cc2e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2471100" y="971550"/>
            <a:ext cx="4201800" cy="32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Please make a copy! </a:t>
            </a:r>
            <a:endParaRPr sz="30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File -&gt; Make a Copy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Remember to include your workbook and this presentation in your submission!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&lt;description&gt;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Google Shape;60;p14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</a:t>
            </a:r>
            <a:r>
              <a:rPr lang="en">
                <a:solidFill>
                  <a:schemeClr val="dk1"/>
                </a:solidFill>
              </a:rPr>
              <a:t>visualization or summary statistics used for finding</a:t>
            </a:r>
            <a:r>
              <a:rPr lang="en"/>
              <a:t>&gt;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0" y="-1"/>
            <a:ext cx="9144000" cy="935831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Which GICS sector spends the most in R&amp;D, taking into account the Operating Income?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52</Words>
  <Application>Microsoft Office PowerPoint</Application>
  <PresentationFormat>On-screen Show (16:9)</PresentationFormat>
  <Paragraphs>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Open Sans</vt:lpstr>
      <vt:lpstr>Arial</vt:lpstr>
      <vt:lpstr>Simple Light</vt:lpstr>
      <vt:lpstr>PowerPoint Presentation</vt:lpstr>
      <vt:lpstr>Which GICS sector spends the most in R&amp;D, taking into account the Operating Income?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Dimitra Karamperi</cp:lastModifiedBy>
  <cp:revision>2</cp:revision>
  <dcterms:modified xsi:type="dcterms:W3CDTF">2022-09-02T21:41:20Z</dcterms:modified>
</cp:coreProperties>
</file>