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gif" ContentType="image/gif"/>
  <Override PartName="/ppt/media/image6.png" ContentType="image/png"/>
  <Override PartName="/ppt/media/image5.png" ContentType="image/png"/>
  <Override PartName="/ppt/media/image7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4281E2B-5309-42AC-A162-C5C3CD38B18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7AB183F1-1838-4405-AD0B-E51DC3C9DEFD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Κυψελιδωτά Αυτόματα – Τελική Εργασία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Κούτρας Δημήτριος – ΑΜ: 355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Baks Utility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05840" y="1551960"/>
            <a:ext cx="7863840" cy="5108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Banks Utility – Clear Noise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377440" y="1920240"/>
            <a:ext cx="4572000" cy="48632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Banks Utility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0080" y="1619640"/>
            <a:ext cx="7619760" cy="5238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Agent Action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5840" y="2288160"/>
            <a:ext cx="7857720" cy="3838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63400" y="146340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46340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63040" y="146340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6340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Περιληψη Εργασίας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Εισαγωγη OpenAI Gym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Atari 2600 – Bank Heist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Κυψελιδωτά Αυτόματα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Προσεγγιση Προβλήματος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5. Παραδείγματα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6. Βελτιώσεις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46340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46340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Police Vehicle Utility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092240" y="1730880"/>
            <a:ext cx="7777440" cy="45561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Police Vehicle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37196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Police Vehicle Utility – Example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371600" y="146304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Decision Making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631080" y="2377440"/>
            <a:ext cx="8695800" cy="35143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Decision Making – Bank Update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0000" y="2689920"/>
            <a:ext cx="9283680" cy="27050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Decision Making – Police Update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0000" y="2421000"/>
            <a:ext cx="9253080" cy="34311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OpenAI Gym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188720" y="1980000"/>
            <a:ext cx="7686720" cy="46926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Decision Making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48640" y="2194560"/>
            <a:ext cx="8368200" cy="39369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Output </a:t>
            </a:r>
            <a:br/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188720" y="1698840"/>
            <a:ext cx="6768360" cy="48848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Output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463040" y="1980000"/>
            <a:ext cx="6277680" cy="450828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Example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280160" y="1463040"/>
            <a:ext cx="7498080" cy="515484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Example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249920" y="1463040"/>
            <a:ext cx="7619760" cy="52383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Βελτιώσεις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Καλύτερο Detection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Διακριτοποίηση χώρου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Υπολογισμός Περιβάλοντος Utility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Ευχαριστω ...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Ερωτήσεις ??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OpenAI Gym – Reinforcement Learning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63040" y="2005560"/>
            <a:ext cx="6766560" cy="465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Heist – Atari 2600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1. Atari 2600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2. 1983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3. Maze-like city (Pac-man)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035040" y="2103120"/>
            <a:ext cx="2834640" cy="42685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Heist – Atari 2600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45240" y="2377440"/>
            <a:ext cx="5901480" cy="3688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Bank Heist – Atari 2600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326760" y="2377440"/>
            <a:ext cx="3165480" cy="4010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Κυψελιδωτά Αυτόματα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14760" y="1554480"/>
            <a:ext cx="7314840" cy="5028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Detection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Ego veh (</a:t>
            </a:r>
            <a:r>
              <a:rPr b="0" i="1" lang="en-US" sz="2600" spc="-1" strike="noStrike">
                <a:solidFill>
                  <a:srgbClr val="1c1c1c"/>
                </a:solidFill>
                <a:latin typeface="Source Sans Pro Semibold"/>
              </a:rPr>
              <a:t>Getaway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 car )-&gt; rgb(223, 183, 85)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Bank                             -&gt; rgb(214, 214, 214)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Wall                              -&gt; rgb(187,187,53)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Free Space                   -&gt; rgb(0,0,0)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Police veh                    -&gt; rgb(24,26,167)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109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2019-07-11T14:27:13Z</dcterms:created>
  <dc:creator/>
  <dc:description/>
  <dc:language>en-US</dc:language>
  <cp:lastModifiedBy/>
  <dcterms:modified xsi:type="dcterms:W3CDTF">2019-07-12T09:50:34Z</dcterms:modified>
  <cp:revision>13</cp:revision>
  <dc:subject/>
  <dc:title>Alizarin</dc:title>
</cp:coreProperties>
</file>