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  <a:srgbClr val="0000FF"/>
    <a:srgbClr val="15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11" autoAdjust="0"/>
  </p:normalViewPr>
  <p:slideViewPr>
    <p:cSldViewPr>
      <p:cViewPr varScale="1">
        <p:scale>
          <a:sx n="77" d="100"/>
          <a:sy n="77" d="100"/>
        </p:scale>
        <p:origin x="-120" y="-1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95E69-8DDF-4FBF-8338-2F2504C9D2D9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74F0-EB57-4289-8424-D8FC4E68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145716"/>
            <a:ext cx="7056784" cy="1470025"/>
          </a:xfrm>
          <a:solidFill>
            <a:srgbClr val="00B0F0"/>
          </a:solidFill>
          <a:effectLst>
            <a:glow>
              <a:schemeClr val="accent5">
                <a:satMod val="175000"/>
                <a:alpha val="0"/>
              </a:schemeClr>
            </a:glow>
            <a:softEdge rad="12700"/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2840" y="4077072"/>
            <a:ext cx="6400800" cy="622920"/>
          </a:xfrm>
          <a:solidFill>
            <a:srgbClr val="00B0F0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 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" y="990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3267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752" y="91440"/>
            <a:ext cx="7493120" cy="110531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8965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87690" y="6485610"/>
            <a:ext cx="12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7F22D6-93AD-4215-94E8-6167A895C5BC}" type="slidenum">
              <a:rPr lang="en-US" sz="15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072" y="90000"/>
            <a:ext cx="8735800" cy="1116000"/>
            <a:chOff x="88072" y="80752"/>
            <a:chExt cx="8735800" cy="11160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1335040" y="1196752"/>
              <a:ext cx="74888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2" y="80752"/>
              <a:ext cx="1116000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792519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00" y="90000"/>
            <a:ext cx="7491600" cy="11052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00" y="1483199"/>
            <a:ext cx="4140000" cy="4896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376" y="1484783"/>
            <a:ext cx="4140000" cy="4896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8072" y="90000"/>
            <a:ext cx="8735800" cy="1116000"/>
            <a:chOff x="88072" y="80752"/>
            <a:chExt cx="8735800" cy="111600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1335040" y="1196752"/>
              <a:ext cx="7488832" cy="0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2" y="80752"/>
              <a:ext cx="1116000" cy="111600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7787690" y="6485610"/>
            <a:ext cx="129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7F22D6-93AD-4215-94E8-6167A895C5BC}" type="slidenum">
              <a:rPr lang="en-US" sz="15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77693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FC68-CF8B-4CA7-8780-498BB1114050}" type="datetime1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6444-13BF-4FB0-9452-B2E218B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265551"/>
      </p:ext>
    </p:extLst>
  </p:cSld>
  <p:clrMapOvr>
    <a:masterClrMapping/>
  </p:clrMapOvr>
  <p:transition xmlns:p14="http://schemas.microsoft.com/office/powerpoint/2010/main" spd="slow">
    <p:push dir="u"/>
  </p:transition>
</p:sld>
</file>

<file path=ppt/theme/theme1.xml><?xml version="1.0" encoding="utf-8"?>
<a:theme xmlns:a="http://schemas.openxmlformats.org/drawingml/2006/main" name="presentation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</Template>
  <TotalTime>1424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presentation_1</vt:lpstr>
      <vt:lpstr>PowerPoint 演示文稿</vt:lpstr>
    </vt:vector>
  </TitlesOfParts>
  <Company>CS, 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Self Introduction</dc:title>
  <dc:creator>Wang Kun</dc:creator>
  <cp:lastModifiedBy>gaius simon</cp:lastModifiedBy>
  <cp:revision>568</cp:revision>
  <dcterms:created xsi:type="dcterms:W3CDTF">2013-12-02T13:05:23Z</dcterms:created>
  <dcterms:modified xsi:type="dcterms:W3CDTF">2017-07-12T07:16:38Z</dcterms:modified>
</cp:coreProperties>
</file>