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96" autoAdjust="0"/>
  </p:normalViewPr>
  <p:slideViewPr>
    <p:cSldViewPr snapToGrid="0">
      <p:cViewPr varScale="1">
        <p:scale>
          <a:sx n="58" d="100"/>
          <a:sy n="58" d="100"/>
        </p:scale>
        <p:origin x="-112" y="-1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5B74-1F9D-409E-AFA4-B19E41B7440A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4BB6E-7D45-4948-A6E3-C85632FD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4B5B-4AEF-41D3-9DF3-B320D610E667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28C2-16D9-448C-9EA3-A38FE9DDA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74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 marL="685800" indent="-228600">
              <a:buSzPct val="60000"/>
              <a:buFont typeface="Wingdings" panose="05000000000000000000" pitchFamily="2" charset="2"/>
              <a:buChar char="Ø"/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4B5B-4AEF-41D3-9DF3-B320D610E667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28C2-16D9-448C-9EA3-A38FE9DDA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4B5B-4AEF-41D3-9DF3-B320D610E667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28C2-16D9-448C-9EA3-A38FE9DDA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6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74E34B5B-4AEF-41D3-9DF3-B320D610E667}" type="datetimeFigureOut">
              <a:rPr lang="zh-CN" altLang="en-US" smtClean="0"/>
              <a:pPr/>
              <a:t>7/12/17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0F0728C2-16D9-448C-9EA3-A38FE9DDA3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eXGyrePagella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eXGyrePagella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  <a:lvl2pPr>
              <a:defRPr>
                <a:latin typeface="TeXGyrePagella" panose="00000500000000000000" pitchFamily="50" charset="0"/>
              </a:defRPr>
            </a:lvl2pPr>
            <a:lvl3pPr>
              <a:defRPr>
                <a:latin typeface="TeXGyrePagella" panose="00000500000000000000" pitchFamily="50" charset="0"/>
              </a:defRPr>
            </a:lvl3pPr>
            <a:lvl4pPr>
              <a:defRPr>
                <a:latin typeface="TeXGyrePagella" panose="00000500000000000000" pitchFamily="50" charset="0"/>
              </a:defRPr>
            </a:lvl4pPr>
            <a:lvl5pPr>
              <a:defRPr>
                <a:latin typeface="TeXGyrePagella" panose="00000500000000000000" pitchFamily="50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74E34B5B-4AEF-41D3-9DF3-B320D610E667}" type="datetimeFigureOut">
              <a:rPr lang="zh-CN" altLang="en-US" smtClean="0"/>
              <a:pPr/>
              <a:t>7/12/17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XGyrePagella" panose="00000500000000000000" pitchFamily="50" charset="0"/>
              </a:defRPr>
            </a:lvl1pPr>
          </a:lstStyle>
          <a:p>
            <a:fld id="{0F0728C2-16D9-448C-9EA3-A38FE9DDA3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37895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6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3703"/>
            <a:ext cx="10515600" cy="4593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</a:lstStyle>
          <a:p>
            <a:fld id="{74E34B5B-4AEF-41D3-9DF3-B320D610E667}" type="datetimeFigureOut">
              <a:rPr lang="zh-CN" altLang="en-US" smtClean="0"/>
              <a:pPr/>
              <a:t>7/12/17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XGyrePagella" panose="00000500000000000000" pitchFamily="50" charset="0"/>
              </a:defRPr>
            </a:lvl1pPr>
          </a:lstStyle>
          <a:p>
            <a:fld id="{0F0728C2-16D9-448C-9EA3-A38FE9DDA3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XGyrePagella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XGyrePagella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0</Words>
  <Application>Microsoft Macintosh PowerPoint</Application>
  <PresentationFormat>自定义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Theme</vt:lpstr>
    </vt:vector>
  </TitlesOfParts>
  <Company>CS,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Wang</dc:creator>
  <cp:lastModifiedBy>gaius simon</cp:lastModifiedBy>
  <cp:revision>583</cp:revision>
  <dcterms:created xsi:type="dcterms:W3CDTF">2015-11-19T02:42:41Z</dcterms:created>
  <dcterms:modified xsi:type="dcterms:W3CDTF">2017-07-12T06:28:59Z</dcterms:modified>
</cp:coreProperties>
</file>