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DE9E9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5" autoAdjust="0"/>
    <p:restoredTop sz="91232" autoAdjust="0"/>
  </p:normalViewPr>
  <p:slideViewPr>
    <p:cSldViewPr snapToGrid="0">
      <p:cViewPr varScale="1">
        <p:scale>
          <a:sx n="55" d="100"/>
          <a:sy n="55" d="100"/>
        </p:scale>
        <p:origin x="-128" y="-13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634CC-93E3-47FB-BA77-DBE245C43A3C}" type="datetimeFigureOut">
              <a:rPr lang="zh-CN" altLang="en-US" smtClean="0"/>
              <a:t>7/12/17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E0F73-454C-41C1-A472-012FC429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4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768" y="424273"/>
            <a:ext cx="10540180" cy="2387600"/>
          </a:xfrm>
        </p:spPr>
        <p:txBody>
          <a:bodyPr anchor="b">
            <a:normAutofit/>
          </a:bodyPr>
          <a:lstStyle>
            <a:lvl1pPr algn="ctr">
              <a:defRPr sz="6400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9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5" y="91440"/>
            <a:ext cx="11085871" cy="113458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65" y="1337187"/>
            <a:ext cx="11085871" cy="501445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3065" y="6492209"/>
            <a:ext cx="2246671" cy="365760"/>
          </a:xfr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912397BA-EEB0-4B7C-AE91-CD2EB64A8E2B}" type="datetime1">
              <a:rPr lang="zh-CN" altLang="en-US" smtClean="0"/>
              <a:t>7/12/17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527"/>
            <a:ext cx="4114800" cy="365125"/>
          </a:xfr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en-US" dirty="0" smtClean="0"/>
              <a:t>年全国理论计算机科学学术年会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5736" y="6492209"/>
            <a:ext cx="2743200" cy="365760"/>
          </a:xfr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9E1F4441-36BB-47CC-8739-C8175099355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67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1497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01ABFFE0-5EBE-4F4F-ACEE-92702A6CF968}" type="datetime1">
              <a:rPr lang="zh-CN" altLang="en-US" smtClean="0"/>
              <a:t>7/12/17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FF13BB8-09F6-426F-9678-F8C235B4DF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2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hinesePrensentation">
      <a:majorFont>
        <a:latin typeface="TeXGyrePagella"/>
        <a:ea typeface="华文中宋+TimesNewRoman"/>
        <a:cs typeface=""/>
      </a:majorFont>
      <a:minorFont>
        <a:latin typeface="TeXGyrePagella"/>
        <a:ea typeface="华文中宋+TimesNew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0</Words>
  <Application>Microsoft Macintosh PowerPoint</Application>
  <PresentationFormat>自定义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Theme</vt:lpstr>
    </vt:vector>
  </TitlesOfParts>
  <Company>CS, 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nju.wangkun@gmail.com</dc:creator>
  <cp:lastModifiedBy>gaius simon</cp:lastModifiedBy>
  <cp:revision>293</cp:revision>
  <dcterms:created xsi:type="dcterms:W3CDTF">2015-10-28T12:53:34Z</dcterms:created>
  <dcterms:modified xsi:type="dcterms:W3CDTF">2017-07-12T06:28:27Z</dcterms:modified>
  <cp:category>presentation</cp:category>
</cp:coreProperties>
</file>