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BA9"/>
    <a:srgbClr val="FFCD2D"/>
    <a:srgbClr val="ED3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98" autoAdjust="0"/>
  </p:normalViewPr>
  <p:slideViewPr>
    <p:cSldViewPr snapToGrid="0">
      <p:cViewPr varScale="1">
        <p:scale>
          <a:sx n="58" d="100"/>
          <a:sy n="58" d="100"/>
        </p:scale>
        <p:origin x="-112" y="-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3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8AF1F-B47D-4186-81C8-9CA0CB26DC8E}" type="datetimeFigureOut">
              <a:rPr lang="zh-CN" altLang="en-US" smtClean="0"/>
              <a:t>7/12/17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40A2-DC0C-4C61-8DCF-7D884F9B1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9AC2-D4C0-41C6-81C9-64731143B631}" type="datetimeFigureOut">
              <a:rPr lang="zh-CN" altLang="en-US" smtClean="0"/>
              <a:t>7/12/17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6CA2-E8B5-4449-A2C3-F2287C8D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6392"/>
            <a:ext cx="9144000" cy="125140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24" y="1461153"/>
            <a:ext cx="11378153" cy="5029200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6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0"/>
            <a:ext cx="1137513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63040"/>
            <a:ext cx="1137513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72800" y="6550223"/>
            <a:ext cx="81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DEC6D8-F5F7-4EF4-8ED3-CA6227296262}" type="slidenum">
              <a:rPr lang="zh-CN" altLang="en-US" sz="1400" smtClean="0">
                <a:latin typeface="+mn-lt"/>
              </a:rPr>
              <a:pPr algn="r"/>
              <a:t>‹#›</a:t>
            </a:fld>
            <a:endParaRPr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39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0</Words>
  <Application>Microsoft Macintosh PowerPoint</Application>
  <PresentationFormat>自定义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Theme</vt:lpstr>
    </vt:vector>
  </TitlesOfParts>
  <Company>CS, 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continuous-quantum-walk-with-disorder</dc:title>
  <dc:creator>Kun Wang</dc:creator>
  <cp:keywords>talk; report</cp:keywords>
  <cp:lastModifiedBy>gaius simon</cp:lastModifiedBy>
  <cp:revision>512</cp:revision>
  <dcterms:created xsi:type="dcterms:W3CDTF">2015-12-23T14:07:01Z</dcterms:created>
  <dcterms:modified xsi:type="dcterms:W3CDTF">2017-07-12T06:29:57Z</dcterms:modified>
  <cp:category>research</cp:category>
  <cp:contentStatus>Final</cp:contentStatus>
</cp:coreProperties>
</file>