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4bb3c0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4bb3c0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4bb3c09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4bb3c09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bb3c09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bb3c09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4bb3c09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4bb3c09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4bb3c09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4bb3c09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bb3c09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bb3c09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bb3c09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bb3c09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Govtech Section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720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07325" y="1726000"/>
            <a:ext cx="34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29250" y="943550"/>
            <a:ext cx="4038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database has a disaster recovery in terms of a read replica. The read replica can be useful as it can serve Analytics purposes as a read-only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Logistics application will generate reports from the read replica while update completed transactions on the main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application will connect to the main database as they need both read and write capabilities in order to maintain their products catalog.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2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1820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 Cluster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Hosted on Amazon EKS.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Producer service (Images uploaded by users). This service will push the image data into a kafka topic (see next slide).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Consumer service (Process uploaded images). This service process the uploaded image and uploads the data into Amazon S3 for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Self-managed nodes is preferred because we need precise scaling. We want to avoid Kafka rebalancing frequently due to consumers getting added or dropped automatically when EKS scales.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Kafka Cluster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Hosted on Amazon MSK. Selected due to ease of maintenance.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Retrieve kafka broker and zookeeper connection details with AWS SSM Parameter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Monitor resource usage with CloudWatch.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VPC peering with Amazon EKS to enable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Redshift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Chosen as the data warehouse of choice.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Consumer service uploads processed image data onto S3. The data in S3 is then loaded into Redshift.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 scientists and analysts can use Redshift for their data needs.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Encryption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Data at rest and at transit can be encrypted with Amazon EFS and creating encrypted file systems.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IAM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Perfect for controlling resource access.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