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1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1AE1D-1626-477B-9401-C9A779AA6D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1FDF-E4D7-4319-8FF5-4F5A6F89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39739" y="2048934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39739" y="2548467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39739" y="3048000"/>
            <a:ext cx="135466" cy="13546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12942" y="1549401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12942" y="2048934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2942" y="2548467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2942" y="3048000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12942" y="3547533"/>
            <a:ext cx="135466" cy="1354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40663" y="2548466"/>
            <a:ext cx="135466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45876" y="2548467"/>
            <a:ext cx="135466" cy="13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6"/>
            <a:endCxn id="5" idx="2"/>
          </p:cNvCxnSpPr>
          <p:nvPr/>
        </p:nvCxnSpPr>
        <p:spPr>
          <a:xfrm flipV="1">
            <a:off x="3776129" y="2116668"/>
            <a:ext cx="863610" cy="499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6" idx="2"/>
          </p:cNvCxnSpPr>
          <p:nvPr/>
        </p:nvCxnSpPr>
        <p:spPr>
          <a:xfrm>
            <a:off x="3776129" y="2616200"/>
            <a:ext cx="86361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7" idx="2"/>
          </p:cNvCxnSpPr>
          <p:nvPr/>
        </p:nvCxnSpPr>
        <p:spPr>
          <a:xfrm>
            <a:off x="3776129" y="2616200"/>
            <a:ext cx="863610" cy="499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6"/>
            <a:endCxn id="15" idx="2"/>
          </p:cNvCxnSpPr>
          <p:nvPr/>
        </p:nvCxnSpPr>
        <p:spPr>
          <a:xfrm>
            <a:off x="6248408" y="1617135"/>
            <a:ext cx="897468" cy="999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5" idx="2"/>
          </p:cNvCxnSpPr>
          <p:nvPr/>
        </p:nvCxnSpPr>
        <p:spPr>
          <a:xfrm>
            <a:off x="6248408" y="2116668"/>
            <a:ext cx="897468" cy="499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6"/>
            <a:endCxn id="15" idx="2"/>
          </p:cNvCxnSpPr>
          <p:nvPr/>
        </p:nvCxnSpPr>
        <p:spPr>
          <a:xfrm>
            <a:off x="6248408" y="2616201"/>
            <a:ext cx="8974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15" idx="2"/>
          </p:cNvCxnSpPr>
          <p:nvPr/>
        </p:nvCxnSpPr>
        <p:spPr>
          <a:xfrm flipV="1">
            <a:off x="6248408" y="2616201"/>
            <a:ext cx="897468" cy="499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6"/>
            <a:endCxn id="15" idx="2"/>
          </p:cNvCxnSpPr>
          <p:nvPr/>
        </p:nvCxnSpPr>
        <p:spPr>
          <a:xfrm flipV="1">
            <a:off x="6248408" y="2616201"/>
            <a:ext cx="897468" cy="999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6"/>
            <a:endCxn id="9" idx="2"/>
          </p:cNvCxnSpPr>
          <p:nvPr/>
        </p:nvCxnSpPr>
        <p:spPr>
          <a:xfrm>
            <a:off x="4775205" y="2116668"/>
            <a:ext cx="1337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6"/>
            <a:endCxn id="11" idx="2"/>
          </p:cNvCxnSpPr>
          <p:nvPr/>
        </p:nvCxnSpPr>
        <p:spPr>
          <a:xfrm>
            <a:off x="4775205" y="2116668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6"/>
            <a:endCxn id="13" idx="2"/>
          </p:cNvCxnSpPr>
          <p:nvPr/>
        </p:nvCxnSpPr>
        <p:spPr>
          <a:xfrm>
            <a:off x="4775205" y="2116668"/>
            <a:ext cx="1337737" cy="14985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6"/>
            <a:endCxn id="8" idx="2"/>
          </p:cNvCxnSpPr>
          <p:nvPr/>
        </p:nvCxnSpPr>
        <p:spPr>
          <a:xfrm flipV="1">
            <a:off x="4775205" y="1617135"/>
            <a:ext cx="1337737" cy="999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" idx="6"/>
            <a:endCxn id="10" idx="2"/>
          </p:cNvCxnSpPr>
          <p:nvPr/>
        </p:nvCxnSpPr>
        <p:spPr>
          <a:xfrm>
            <a:off x="4775205" y="2616201"/>
            <a:ext cx="13377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6"/>
            <a:endCxn id="13" idx="2"/>
          </p:cNvCxnSpPr>
          <p:nvPr/>
        </p:nvCxnSpPr>
        <p:spPr>
          <a:xfrm>
            <a:off x="4775205" y="3115734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6"/>
            <a:endCxn id="8" idx="2"/>
          </p:cNvCxnSpPr>
          <p:nvPr/>
        </p:nvCxnSpPr>
        <p:spPr>
          <a:xfrm flipV="1">
            <a:off x="4775205" y="1617135"/>
            <a:ext cx="1337737" cy="4995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6"/>
            <a:endCxn id="10" idx="2"/>
          </p:cNvCxnSpPr>
          <p:nvPr/>
        </p:nvCxnSpPr>
        <p:spPr>
          <a:xfrm flipV="1">
            <a:off x="4775205" y="2616201"/>
            <a:ext cx="1337737" cy="499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6"/>
            <a:endCxn id="11" idx="2"/>
          </p:cNvCxnSpPr>
          <p:nvPr/>
        </p:nvCxnSpPr>
        <p:spPr>
          <a:xfrm>
            <a:off x="4775205" y="2616201"/>
            <a:ext cx="1337737" cy="4995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" idx="6"/>
            <a:endCxn id="11" idx="2"/>
          </p:cNvCxnSpPr>
          <p:nvPr/>
        </p:nvCxnSpPr>
        <p:spPr>
          <a:xfrm>
            <a:off x="4775205" y="3115734"/>
            <a:ext cx="13377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 rot="19837181">
                <a:off x="3818232" y="2122102"/>
                <a:ext cx="673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7181">
                <a:off x="3818232" y="2122102"/>
                <a:ext cx="673839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4563540" y="1905002"/>
            <a:ext cx="304801" cy="144779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019806" y="1405466"/>
            <a:ext cx="304801" cy="242146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445997" y="1574802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tutors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1973" y="1076522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5239880" y="2188632"/>
                <a:ext cx="6755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0" y="2188632"/>
                <a:ext cx="675506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3410151" y="2366434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51" y="2366434"/>
                <a:ext cx="30341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7239007" y="2374901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7" y="2374901"/>
                <a:ext cx="308418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3987141" y="2371810"/>
                <a:ext cx="6774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141" y="2371810"/>
                <a:ext cx="67743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 rot="1819596">
                <a:off x="3776043" y="2792116"/>
                <a:ext cx="6774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9596">
                <a:off x="3776043" y="2792116"/>
                <a:ext cx="677429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Huawei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MAGGI</dc:creator>
  <cp:lastModifiedBy>Lorenzo MAGGI</cp:lastModifiedBy>
  <cp:revision>10</cp:revision>
  <dcterms:created xsi:type="dcterms:W3CDTF">2018-03-05T13:15:53Z</dcterms:created>
  <dcterms:modified xsi:type="dcterms:W3CDTF">2018-03-05T17:01:56Z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1520255207</vt:lpwstr>
  </property>
</Properties>
</file>