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AE1D-1626-477B-9401-C9A779AA6D5F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1FDF-E4D7-4319-8FF5-4F5A6F89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1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AE1D-1626-477B-9401-C9A779AA6D5F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1FDF-E4D7-4319-8FF5-4F5A6F89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AE1D-1626-477B-9401-C9A779AA6D5F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1FDF-E4D7-4319-8FF5-4F5A6F89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7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AE1D-1626-477B-9401-C9A779AA6D5F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1FDF-E4D7-4319-8FF5-4F5A6F89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1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AE1D-1626-477B-9401-C9A779AA6D5F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1FDF-E4D7-4319-8FF5-4F5A6F89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8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AE1D-1626-477B-9401-C9A779AA6D5F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1FDF-E4D7-4319-8FF5-4F5A6F89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5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AE1D-1626-477B-9401-C9A779AA6D5F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1FDF-E4D7-4319-8FF5-4F5A6F89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6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AE1D-1626-477B-9401-C9A779AA6D5F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1FDF-E4D7-4319-8FF5-4F5A6F89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7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AE1D-1626-477B-9401-C9A779AA6D5F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1FDF-E4D7-4319-8FF5-4F5A6F89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6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AE1D-1626-477B-9401-C9A779AA6D5F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1FDF-E4D7-4319-8FF5-4F5A6F89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1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AE1D-1626-477B-9401-C9A779AA6D5F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1FDF-E4D7-4319-8FF5-4F5A6F89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7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1AE1D-1626-477B-9401-C9A779AA6D5F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41FDF-E4D7-4319-8FF5-4F5A6F89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3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479684" y="1269008"/>
            <a:ext cx="135466" cy="13546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79684" y="1768541"/>
            <a:ext cx="135466" cy="13546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79684" y="2268074"/>
            <a:ext cx="135466" cy="13546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52887" y="769475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52887" y="1269008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52887" y="1768541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52887" y="2268074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52887" y="2767607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0608" y="1768540"/>
            <a:ext cx="135466" cy="1354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85821" y="1768541"/>
            <a:ext cx="135466" cy="1354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4" idx="6"/>
            <a:endCxn id="5" idx="2"/>
          </p:cNvCxnSpPr>
          <p:nvPr/>
        </p:nvCxnSpPr>
        <p:spPr>
          <a:xfrm flipV="1">
            <a:off x="616074" y="1336742"/>
            <a:ext cx="863610" cy="499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6"/>
            <a:endCxn id="6" idx="2"/>
          </p:cNvCxnSpPr>
          <p:nvPr/>
        </p:nvCxnSpPr>
        <p:spPr>
          <a:xfrm>
            <a:off x="616074" y="1836274"/>
            <a:ext cx="86361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6"/>
            <a:endCxn id="7" idx="2"/>
          </p:cNvCxnSpPr>
          <p:nvPr/>
        </p:nvCxnSpPr>
        <p:spPr>
          <a:xfrm>
            <a:off x="616074" y="1836274"/>
            <a:ext cx="863610" cy="4995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6"/>
            <a:endCxn id="15" idx="2"/>
          </p:cNvCxnSpPr>
          <p:nvPr/>
        </p:nvCxnSpPr>
        <p:spPr>
          <a:xfrm>
            <a:off x="3088353" y="837209"/>
            <a:ext cx="897468" cy="9990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6"/>
            <a:endCxn id="15" idx="2"/>
          </p:cNvCxnSpPr>
          <p:nvPr/>
        </p:nvCxnSpPr>
        <p:spPr>
          <a:xfrm>
            <a:off x="3088353" y="1336742"/>
            <a:ext cx="897468" cy="499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6"/>
            <a:endCxn id="15" idx="2"/>
          </p:cNvCxnSpPr>
          <p:nvPr/>
        </p:nvCxnSpPr>
        <p:spPr>
          <a:xfrm>
            <a:off x="3088353" y="1836275"/>
            <a:ext cx="8974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6"/>
            <a:endCxn id="15" idx="2"/>
          </p:cNvCxnSpPr>
          <p:nvPr/>
        </p:nvCxnSpPr>
        <p:spPr>
          <a:xfrm flipV="1">
            <a:off x="3088353" y="1836275"/>
            <a:ext cx="897468" cy="499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6"/>
            <a:endCxn id="15" idx="2"/>
          </p:cNvCxnSpPr>
          <p:nvPr/>
        </p:nvCxnSpPr>
        <p:spPr>
          <a:xfrm flipV="1">
            <a:off x="3088353" y="1836275"/>
            <a:ext cx="897468" cy="9990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" idx="6"/>
            <a:endCxn id="9" idx="2"/>
          </p:cNvCxnSpPr>
          <p:nvPr/>
        </p:nvCxnSpPr>
        <p:spPr>
          <a:xfrm>
            <a:off x="1615150" y="1336742"/>
            <a:ext cx="13377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" idx="6"/>
            <a:endCxn id="11" idx="2"/>
          </p:cNvCxnSpPr>
          <p:nvPr/>
        </p:nvCxnSpPr>
        <p:spPr>
          <a:xfrm>
            <a:off x="1615150" y="1336742"/>
            <a:ext cx="1337737" cy="999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" idx="6"/>
            <a:endCxn id="13" idx="2"/>
          </p:cNvCxnSpPr>
          <p:nvPr/>
        </p:nvCxnSpPr>
        <p:spPr>
          <a:xfrm>
            <a:off x="1615150" y="1336742"/>
            <a:ext cx="1337737" cy="1498599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" idx="6"/>
            <a:endCxn id="8" idx="2"/>
          </p:cNvCxnSpPr>
          <p:nvPr/>
        </p:nvCxnSpPr>
        <p:spPr>
          <a:xfrm flipV="1">
            <a:off x="1615150" y="837209"/>
            <a:ext cx="1337737" cy="9990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" idx="6"/>
            <a:endCxn id="10" idx="2"/>
          </p:cNvCxnSpPr>
          <p:nvPr/>
        </p:nvCxnSpPr>
        <p:spPr>
          <a:xfrm>
            <a:off x="1615150" y="1836275"/>
            <a:ext cx="133773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7" idx="6"/>
            <a:endCxn id="13" idx="2"/>
          </p:cNvCxnSpPr>
          <p:nvPr/>
        </p:nvCxnSpPr>
        <p:spPr>
          <a:xfrm>
            <a:off x="1615150" y="2335808"/>
            <a:ext cx="1337737" cy="4995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6"/>
            <a:endCxn id="8" idx="2"/>
          </p:cNvCxnSpPr>
          <p:nvPr/>
        </p:nvCxnSpPr>
        <p:spPr>
          <a:xfrm flipV="1">
            <a:off x="1615150" y="837209"/>
            <a:ext cx="1337737" cy="49953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" idx="6"/>
            <a:endCxn id="10" idx="2"/>
          </p:cNvCxnSpPr>
          <p:nvPr/>
        </p:nvCxnSpPr>
        <p:spPr>
          <a:xfrm flipV="1">
            <a:off x="1615150" y="1836275"/>
            <a:ext cx="1337737" cy="4995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" idx="6"/>
            <a:endCxn id="11" idx="2"/>
          </p:cNvCxnSpPr>
          <p:nvPr/>
        </p:nvCxnSpPr>
        <p:spPr>
          <a:xfrm>
            <a:off x="1615150" y="1836275"/>
            <a:ext cx="1337737" cy="49953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" idx="6"/>
            <a:endCxn id="11" idx="2"/>
          </p:cNvCxnSpPr>
          <p:nvPr/>
        </p:nvCxnSpPr>
        <p:spPr>
          <a:xfrm>
            <a:off x="1615150" y="2335808"/>
            <a:ext cx="1337737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 rot="19837181">
                <a:off x="658177" y="1342176"/>
                <a:ext cx="6738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37181">
                <a:off x="658177" y="1342176"/>
                <a:ext cx="673839" cy="2769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/>
          <p:cNvSpPr/>
          <p:nvPr/>
        </p:nvSpPr>
        <p:spPr>
          <a:xfrm>
            <a:off x="1403485" y="1125076"/>
            <a:ext cx="304801" cy="144779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859751" y="625540"/>
            <a:ext cx="304801" cy="242146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285942" y="794876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tutors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611918" y="296596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students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1976767" y="667931"/>
                <a:ext cx="6863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67" y="667931"/>
                <a:ext cx="686342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250096" y="1586508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96" y="1586508"/>
                <a:ext cx="303416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4078952" y="1594975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952" y="1594975"/>
                <a:ext cx="308418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827086" y="1591884"/>
                <a:ext cx="6774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86" y="1591884"/>
                <a:ext cx="677430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 rot="1819596">
                <a:off x="615988" y="2012190"/>
                <a:ext cx="6774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9596">
                <a:off x="615988" y="2012190"/>
                <a:ext cx="677429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/>
          <p:cNvSpPr/>
          <p:nvPr/>
        </p:nvSpPr>
        <p:spPr>
          <a:xfrm>
            <a:off x="7495009" y="1260044"/>
            <a:ext cx="135466" cy="13546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495009" y="1759577"/>
            <a:ext cx="135466" cy="13546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495009" y="2259110"/>
            <a:ext cx="135466" cy="13546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968212" y="760511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968212" y="1260044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968212" y="1759577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968212" y="2259110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968212" y="2758643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495933" y="1759576"/>
            <a:ext cx="135466" cy="1354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001146" y="1759577"/>
            <a:ext cx="135466" cy="1354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9" idx="6"/>
            <a:endCxn id="40" idx="2"/>
          </p:cNvCxnSpPr>
          <p:nvPr/>
        </p:nvCxnSpPr>
        <p:spPr>
          <a:xfrm flipV="1">
            <a:off x="6631399" y="1327778"/>
            <a:ext cx="863610" cy="499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6"/>
            <a:endCxn id="41" idx="2"/>
          </p:cNvCxnSpPr>
          <p:nvPr/>
        </p:nvCxnSpPr>
        <p:spPr>
          <a:xfrm>
            <a:off x="6631399" y="1827310"/>
            <a:ext cx="86361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9" idx="6"/>
            <a:endCxn id="43" idx="2"/>
          </p:cNvCxnSpPr>
          <p:nvPr/>
        </p:nvCxnSpPr>
        <p:spPr>
          <a:xfrm>
            <a:off x="6631399" y="1827310"/>
            <a:ext cx="863610" cy="4995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4" idx="6"/>
            <a:endCxn id="50" idx="2"/>
          </p:cNvCxnSpPr>
          <p:nvPr/>
        </p:nvCxnSpPr>
        <p:spPr>
          <a:xfrm>
            <a:off x="9103678" y="828245"/>
            <a:ext cx="897468" cy="9990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5" idx="6"/>
            <a:endCxn id="50" idx="2"/>
          </p:cNvCxnSpPr>
          <p:nvPr/>
        </p:nvCxnSpPr>
        <p:spPr>
          <a:xfrm>
            <a:off x="9103678" y="1327778"/>
            <a:ext cx="897468" cy="499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6" idx="6"/>
            <a:endCxn id="50" idx="2"/>
          </p:cNvCxnSpPr>
          <p:nvPr/>
        </p:nvCxnSpPr>
        <p:spPr>
          <a:xfrm>
            <a:off x="9103678" y="1827311"/>
            <a:ext cx="8974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6"/>
            <a:endCxn id="50" idx="2"/>
          </p:cNvCxnSpPr>
          <p:nvPr/>
        </p:nvCxnSpPr>
        <p:spPr>
          <a:xfrm flipV="1">
            <a:off x="9103678" y="1827311"/>
            <a:ext cx="897468" cy="499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8" idx="6"/>
            <a:endCxn id="50" idx="2"/>
          </p:cNvCxnSpPr>
          <p:nvPr/>
        </p:nvCxnSpPr>
        <p:spPr>
          <a:xfrm flipV="1">
            <a:off x="9103678" y="1827311"/>
            <a:ext cx="897468" cy="9990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0" idx="6"/>
            <a:endCxn id="45" idx="2"/>
          </p:cNvCxnSpPr>
          <p:nvPr/>
        </p:nvCxnSpPr>
        <p:spPr>
          <a:xfrm>
            <a:off x="7630475" y="1327778"/>
            <a:ext cx="13377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0" idx="6"/>
            <a:endCxn id="47" idx="2"/>
          </p:cNvCxnSpPr>
          <p:nvPr/>
        </p:nvCxnSpPr>
        <p:spPr>
          <a:xfrm>
            <a:off x="7630475" y="1327778"/>
            <a:ext cx="1337737" cy="9990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0" idx="6"/>
            <a:endCxn id="48" idx="2"/>
          </p:cNvCxnSpPr>
          <p:nvPr/>
        </p:nvCxnSpPr>
        <p:spPr>
          <a:xfrm>
            <a:off x="7630475" y="1327778"/>
            <a:ext cx="1337737" cy="149859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1" idx="6"/>
            <a:endCxn id="44" idx="2"/>
          </p:cNvCxnSpPr>
          <p:nvPr/>
        </p:nvCxnSpPr>
        <p:spPr>
          <a:xfrm flipV="1">
            <a:off x="7630475" y="828245"/>
            <a:ext cx="1337737" cy="99906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1" idx="6"/>
            <a:endCxn id="46" idx="2"/>
          </p:cNvCxnSpPr>
          <p:nvPr/>
        </p:nvCxnSpPr>
        <p:spPr>
          <a:xfrm>
            <a:off x="7630475" y="1827311"/>
            <a:ext cx="13377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3" idx="6"/>
            <a:endCxn id="48" idx="2"/>
          </p:cNvCxnSpPr>
          <p:nvPr/>
        </p:nvCxnSpPr>
        <p:spPr>
          <a:xfrm>
            <a:off x="7630475" y="2326844"/>
            <a:ext cx="1337737" cy="4995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0" idx="6"/>
            <a:endCxn id="44" idx="2"/>
          </p:cNvCxnSpPr>
          <p:nvPr/>
        </p:nvCxnSpPr>
        <p:spPr>
          <a:xfrm flipV="1">
            <a:off x="7630475" y="828245"/>
            <a:ext cx="1337737" cy="4995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3" idx="6"/>
            <a:endCxn id="46" idx="2"/>
          </p:cNvCxnSpPr>
          <p:nvPr/>
        </p:nvCxnSpPr>
        <p:spPr>
          <a:xfrm flipV="1">
            <a:off x="7630475" y="1827311"/>
            <a:ext cx="1337737" cy="4995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1" idx="6"/>
            <a:endCxn id="47" idx="2"/>
          </p:cNvCxnSpPr>
          <p:nvPr/>
        </p:nvCxnSpPr>
        <p:spPr>
          <a:xfrm>
            <a:off x="7630475" y="1827311"/>
            <a:ext cx="1337737" cy="4995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3" idx="6"/>
            <a:endCxn id="47" idx="2"/>
          </p:cNvCxnSpPr>
          <p:nvPr/>
        </p:nvCxnSpPr>
        <p:spPr>
          <a:xfrm>
            <a:off x="7630475" y="2326844"/>
            <a:ext cx="13377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 rot="19837181">
                <a:off x="6673502" y="1333212"/>
                <a:ext cx="6738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37181">
                <a:off x="6673502" y="1333212"/>
                <a:ext cx="673839" cy="2769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/>
          <p:cNvSpPr/>
          <p:nvPr/>
        </p:nvSpPr>
        <p:spPr>
          <a:xfrm>
            <a:off x="7418810" y="1116112"/>
            <a:ext cx="304801" cy="144779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8875076" y="616576"/>
            <a:ext cx="304801" cy="242146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301267" y="785912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tutors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8627243" y="287632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students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7943860" y="610210"/>
                <a:ext cx="6863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60" y="610210"/>
                <a:ext cx="686342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6265421" y="1577544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421" y="1577544"/>
                <a:ext cx="303416" cy="3385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10094277" y="158601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277" y="1586011"/>
                <a:ext cx="308418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6842411" y="1582920"/>
                <a:ext cx="6774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11" y="1582920"/>
                <a:ext cx="677430" cy="27699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 rot="1819596">
                <a:off x="6631313" y="2003226"/>
                <a:ext cx="6774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9596">
                <a:off x="6631313" y="2003226"/>
                <a:ext cx="677429" cy="27699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/>
          <p:cNvCxnSpPr/>
          <p:nvPr/>
        </p:nvCxnSpPr>
        <p:spPr>
          <a:xfrm>
            <a:off x="433087" y="506059"/>
            <a:ext cx="3657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44082" y="639605"/>
            <a:ext cx="365760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96066" y="379523"/>
                <a:ext cx="728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66" y="379523"/>
                <a:ext cx="728083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/>
          <p:cNvCxnSpPr/>
          <p:nvPr/>
        </p:nvCxnSpPr>
        <p:spPr>
          <a:xfrm>
            <a:off x="6456584" y="506059"/>
            <a:ext cx="3657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467579" y="639605"/>
            <a:ext cx="365760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6819563" y="379523"/>
                <a:ext cx="728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563" y="379523"/>
                <a:ext cx="728083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/>
          <p:cNvSpPr/>
          <p:nvPr/>
        </p:nvSpPr>
        <p:spPr>
          <a:xfrm>
            <a:off x="1471827" y="4890470"/>
            <a:ext cx="135466" cy="13546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471827" y="5710517"/>
            <a:ext cx="135466" cy="13546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945030" y="4890470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945030" y="5710517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stCxn id="97" idx="2"/>
            <a:endCxn id="94" idx="6"/>
          </p:cNvCxnSpPr>
          <p:nvPr/>
        </p:nvCxnSpPr>
        <p:spPr>
          <a:xfrm flipH="1">
            <a:off x="1607293" y="4958204"/>
            <a:ext cx="1337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8" idx="2"/>
            <a:endCxn id="95" idx="6"/>
          </p:cNvCxnSpPr>
          <p:nvPr/>
        </p:nvCxnSpPr>
        <p:spPr>
          <a:xfrm flipH="1">
            <a:off x="1607293" y="5778251"/>
            <a:ext cx="1337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98" idx="1"/>
            <a:endCxn id="94" idx="5"/>
          </p:cNvCxnSpPr>
          <p:nvPr/>
        </p:nvCxnSpPr>
        <p:spPr>
          <a:xfrm flipH="1" flipV="1">
            <a:off x="1587454" y="5006098"/>
            <a:ext cx="1377415" cy="724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7" idx="3"/>
            <a:endCxn id="95" idx="7"/>
          </p:cNvCxnSpPr>
          <p:nvPr/>
        </p:nvCxnSpPr>
        <p:spPr>
          <a:xfrm flipH="1">
            <a:off x="1587454" y="5006098"/>
            <a:ext cx="1377415" cy="724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230191" y="4557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tutors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642846" y="4565629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students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802802" y="4818743"/>
                <a:ext cx="6644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02" y="4818743"/>
                <a:ext cx="664413" cy="27699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813798" y="5631022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8" y="5631022"/>
                <a:ext cx="701474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2170231" y="4751111"/>
            <a:ext cx="225827" cy="173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2172558" y="5824702"/>
            <a:ext cx="225827" cy="173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1673103" y="5147866"/>
            <a:ext cx="225827" cy="173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976332" y="5526513"/>
            <a:ext cx="225827" cy="173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178885" y="4892038"/>
            <a:ext cx="135466" cy="13546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178885" y="5712085"/>
            <a:ext cx="135466" cy="13546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652088" y="4892038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652088" y="5712085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>
            <a:stCxn id="124" idx="2"/>
            <a:endCxn id="122" idx="6"/>
          </p:cNvCxnSpPr>
          <p:nvPr/>
        </p:nvCxnSpPr>
        <p:spPr>
          <a:xfrm flipH="1">
            <a:off x="4314351" y="4959772"/>
            <a:ext cx="13377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25" idx="2"/>
            <a:endCxn id="123" idx="6"/>
          </p:cNvCxnSpPr>
          <p:nvPr/>
        </p:nvCxnSpPr>
        <p:spPr>
          <a:xfrm flipH="1">
            <a:off x="4314351" y="5779819"/>
            <a:ext cx="1337737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25" idx="1"/>
            <a:endCxn id="122" idx="5"/>
          </p:cNvCxnSpPr>
          <p:nvPr/>
        </p:nvCxnSpPr>
        <p:spPr>
          <a:xfrm flipH="1" flipV="1">
            <a:off x="4294512" y="5007666"/>
            <a:ext cx="1377415" cy="72425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24" idx="3"/>
            <a:endCxn id="123" idx="7"/>
          </p:cNvCxnSpPr>
          <p:nvPr/>
        </p:nvCxnSpPr>
        <p:spPr>
          <a:xfrm flipH="1">
            <a:off x="4294512" y="5007666"/>
            <a:ext cx="1377415" cy="724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4877289" y="4752679"/>
            <a:ext cx="225827" cy="173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4879616" y="5826270"/>
            <a:ext cx="225827" cy="173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4380161" y="5149434"/>
            <a:ext cx="225827" cy="173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4683390" y="5528081"/>
            <a:ext cx="225827" cy="173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6904808" y="4893606"/>
            <a:ext cx="135466" cy="13546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6904808" y="5713653"/>
            <a:ext cx="135466" cy="13546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8378011" y="4893606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8378011" y="5713653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/>
          <p:cNvCxnSpPr>
            <a:stCxn id="140" idx="2"/>
            <a:endCxn id="138" idx="6"/>
          </p:cNvCxnSpPr>
          <p:nvPr/>
        </p:nvCxnSpPr>
        <p:spPr>
          <a:xfrm flipH="1">
            <a:off x="7040274" y="4961340"/>
            <a:ext cx="1337737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41" idx="2"/>
            <a:endCxn id="139" idx="6"/>
          </p:cNvCxnSpPr>
          <p:nvPr/>
        </p:nvCxnSpPr>
        <p:spPr>
          <a:xfrm flipH="1">
            <a:off x="7040274" y="5781387"/>
            <a:ext cx="1337737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41" idx="1"/>
            <a:endCxn id="138" idx="5"/>
          </p:cNvCxnSpPr>
          <p:nvPr/>
        </p:nvCxnSpPr>
        <p:spPr>
          <a:xfrm flipH="1" flipV="1">
            <a:off x="7020435" y="5009234"/>
            <a:ext cx="1377415" cy="724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40" idx="3"/>
            <a:endCxn id="139" idx="7"/>
          </p:cNvCxnSpPr>
          <p:nvPr/>
        </p:nvCxnSpPr>
        <p:spPr>
          <a:xfrm flipH="1">
            <a:off x="7020435" y="5009234"/>
            <a:ext cx="1377415" cy="724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7603212" y="4754247"/>
            <a:ext cx="225827" cy="173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7605539" y="5827838"/>
            <a:ext cx="225827" cy="173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7106084" y="5151002"/>
            <a:ext cx="225827" cy="173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7409313" y="5529649"/>
            <a:ext cx="225827" cy="173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61537" y="4241556"/>
            <a:ext cx="1163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max-sum</a:t>
            </a:r>
            <a:endParaRPr lang="en-US" sz="2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241626" y="4242250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lexmax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72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5400000">
            <a:off x="3315553" y="2013033"/>
            <a:ext cx="135466" cy="13546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5400000">
            <a:off x="2816020" y="2013033"/>
            <a:ext cx="135466" cy="13546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5400000">
            <a:off x="2316487" y="2013033"/>
            <a:ext cx="135466" cy="13546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5400000">
            <a:off x="3815086" y="3486236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3315553" y="3486236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5400000">
            <a:off x="2816020" y="3486236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5400000">
            <a:off x="2316487" y="3486236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5400000">
            <a:off x="1816954" y="3486236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6"/>
            <a:endCxn id="8" idx="2"/>
          </p:cNvCxnSpPr>
          <p:nvPr/>
        </p:nvCxnSpPr>
        <p:spPr>
          <a:xfrm rot="5400000">
            <a:off x="2714417" y="2817368"/>
            <a:ext cx="1337737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6"/>
            <a:endCxn id="10" idx="2"/>
          </p:cNvCxnSpPr>
          <p:nvPr/>
        </p:nvCxnSpPr>
        <p:spPr>
          <a:xfrm rot="5400000">
            <a:off x="2214884" y="2317835"/>
            <a:ext cx="1337737" cy="99906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11" idx="2"/>
          </p:cNvCxnSpPr>
          <p:nvPr/>
        </p:nvCxnSpPr>
        <p:spPr>
          <a:xfrm rot="5400000">
            <a:off x="1965117" y="2068068"/>
            <a:ext cx="1337737" cy="149859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7" idx="2"/>
          </p:cNvCxnSpPr>
          <p:nvPr/>
        </p:nvCxnSpPr>
        <p:spPr>
          <a:xfrm rot="5400000" flipV="1">
            <a:off x="2714417" y="2317835"/>
            <a:ext cx="1337737" cy="99906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9" idx="2"/>
          </p:cNvCxnSpPr>
          <p:nvPr/>
        </p:nvCxnSpPr>
        <p:spPr>
          <a:xfrm rot="5400000">
            <a:off x="2214884" y="2817368"/>
            <a:ext cx="1337737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6"/>
            <a:endCxn id="11" idx="2"/>
          </p:cNvCxnSpPr>
          <p:nvPr/>
        </p:nvCxnSpPr>
        <p:spPr>
          <a:xfrm rot="5400000">
            <a:off x="1465584" y="2567601"/>
            <a:ext cx="1337737" cy="49953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6"/>
            <a:endCxn id="7" idx="2"/>
          </p:cNvCxnSpPr>
          <p:nvPr/>
        </p:nvCxnSpPr>
        <p:spPr>
          <a:xfrm rot="5400000" flipV="1">
            <a:off x="2964183" y="2567601"/>
            <a:ext cx="1337737" cy="49953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6"/>
            <a:endCxn id="9" idx="2"/>
          </p:cNvCxnSpPr>
          <p:nvPr/>
        </p:nvCxnSpPr>
        <p:spPr>
          <a:xfrm rot="5400000" flipV="1">
            <a:off x="1965117" y="2567601"/>
            <a:ext cx="1337737" cy="49953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10" idx="2"/>
          </p:cNvCxnSpPr>
          <p:nvPr/>
        </p:nvCxnSpPr>
        <p:spPr>
          <a:xfrm rot="5400000">
            <a:off x="1965117" y="2567601"/>
            <a:ext cx="1337737" cy="49953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  <a:endCxn id="10" idx="2"/>
          </p:cNvCxnSpPr>
          <p:nvPr/>
        </p:nvCxnSpPr>
        <p:spPr>
          <a:xfrm rot="5400000">
            <a:off x="1715351" y="2817368"/>
            <a:ext cx="1337737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 rot="5400000">
            <a:off x="5863681" y="2019129"/>
            <a:ext cx="135466" cy="13546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5400000">
            <a:off x="5364148" y="2019129"/>
            <a:ext cx="135466" cy="13546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5400000">
            <a:off x="4864615" y="2019129"/>
            <a:ext cx="135466" cy="13546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5400000">
            <a:off x="6363214" y="3492332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5400000">
            <a:off x="5863681" y="3492332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rot="5400000">
            <a:off x="5364148" y="3492332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5400000">
            <a:off x="4864615" y="3492332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rot="5400000">
            <a:off x="4365082" y="3492332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38" idx="6"/>
            <a:endCxn id="42" idx="2"/>
          </p:cNvCxnSpPr>
          <p:nvPr/>
        </p:nvCxnSpPr>
        <p:spPr>
          <a:xfrm rot="5400000">
            <a:off x="5262545" y="2823464"/>
            <a:ext cx="1337737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8" idx="6"/>
            <a:endCxn id="44" idx="2"/>
          </p:cNvCxnSpPr>
          <p:nvPr/>
        </p:nvCxnSpPr>
        <p:spPr>
          <a:xfrm rot="5400000">
            <a:off x="4763012" y="2323931"/>
            <a:ext cx="1337737" cy="99906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8" idx="6"/>
            <a:endCxn id="45" idx="2"/>
          </p:cNvCxnSpPr>
          <p:nvPr/>
        </p:nvCxnSpPr>
        <p:spPr>
          <a:xfrm rot="5400000">
            <a:off x="4513245" y="2074164"/>
            <a:ext cx="1337737" cy="149859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9" idx="6"/>
            <a:endCxn id="41" idx="2"/>
          </p:cNvCxnSpPr>
          <p:nvPr/>
        </p:nvCxnSpPr>
        <p:spPr>
          <a:xfrm rot="5400000" flipV="1">
            <a:off x="5262545" y="2323931"/>
            <a:ext cx="1337737" cy="99906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6"/>
            <a:endCxn id="43" idx="2"/>
          </p:cNvCxnSpPr>
          <p:nvPr/>
        </p:nvCxnSpPr>
        <p:spPr>
          <a:xfrm rot="5400000">
            <a:off x="4763012" y="2823464"/>
            <a:ext cx="1337737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6"/>
            <a:endCxn id="45" idx="2"/>
          </p:cNvCxnSpPr>
          <p:nvPr/>
        </p:nvCxnSpPr>
        <p:spPr>
          <a:xfrm rot="5400000">
            <a:off x="4013712" y="2573697"/>
            <a:ext cx="1337737" cy="49953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6"/>
            <a:endCxn id="41" idx="2"/>
          </p:cNvCxnSpPr>
          <p:nvPr/>
        </p:nvCxnSpPr>
        <p:spPr>
          <a:xfrm rot="5400000" flipV="1">
            <a:off x="5512311" y="2573697"/>
            <a:ext cx="1337737" cy="49953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0" idx="6"/>
            <a:endCxn id="43" idx="2"/>
          </p:cNvCxnSpPr>
          <p:nvPr/>
        </p:nvCxnSpPr>
        <p:spPr>
          <a:xfrm rot="5400000" flipV="1">
            <a:off x="4513245" y="2573697"/>
            <a:ext cx="1337737" cy="49953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9" idx="6"/>
            <a:endCxn id="44" idx="2"/>
          </p:cNvCxnSpPr>
          <p:nvPr/>
        </p:nvCxnSpPr>
        <p:spPr>
          <a:xfrm rot="5400000">
            <a:off x="4513245" y="2573697"/>
            <a:ext cx="1337737" cy="49953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0" idx="6"/>
            <a:endCxn id="44" idx="2"/>
          </p:cNvCxnSpPr>
          <p:nvPr/>
        </p:nvCxnSpPr>
        <p:spPr>
          <a:xfrm rot="5400000">
            <a:off x="4263479" y="2823464"/>
            <a:ext cx="1337737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 rot="5400000">
            <a:off x="8521537" y="2006937"/>
            <a:ext cx="135466" cy="13546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8022004" y="2006937"/>
            <a:ext cx="135466" cy="13546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5400000">
            <a:off x="7522471" y="2006937"/>
            <a:ext cx="135466" cy="13546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5400000">
            <a:off x="9021070" y="3480140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5400000">
            <a:off x="8521537" y="3480140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8022004" y="3480140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5400000">
            <a:off x="7522471" y="3480140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5400000">
            <a:off x="7022938" y="3480140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56" idx="6"/>
            <a:endCxn id="60" idx="2"/>
          </p:cNvCxnSpPr>
          <p:nvPr/>
        </p:nvCxnSpPr>
        <p:spPr>
          <a:xfrm rot="5400000">
            <a:off x="7920401" y="2811272"/>
            <a:ext cx="1337737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6" idx="6"/>
            <a:endCxn id="62" idx="2"/>
          </p:cNvCxnSpPr>
          <p:nvPr/>
        </p:nvCxnSpPr>
        <p:spPr>
          <a:xfrm rot="5400000">
            <a:off x="7420868" y="2311739"/>
            <a:ext cx="1337737" cy="99906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6" idx="6"/>
            <a:endCxn id="63" idx="2"/>
          </p:cNvCxnSpPr>
          <p:nvPr/>
        </p:nvCxnSpPr>
        <p:spPr>
          <a:xfrm rot="5400000">
            <a:off x="7171101" y="2061972"/>
            <a:ext cx="1337737" cy="149859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7" idx="6"/>
            <a:endCxn id="59" idx="2"/>
          </p:cNvCxnSpPr>
          <p:nvPr/>
        </p:nvCxnSpPr>
        <p:spPr>
          <a:xfrm rot="5400000" flipV="1">
            <a:off x="7920401" y="2311739"/>
            <a:ext cx="1337737" cy="99906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7" idx="6"/>
            <a:endCxn id="61" idx="2"/>
          </p:cNvCxnSpPr>
          <p:nvPr/>
        </p:nvCxnSpPr>
        <p:spPr>
          <a:xfrm rot="5400000">
            <a:off x="7420868" y="2811272"/>
            <a:ext cx="1337737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8" idx="6"/>
            <a:endCxn id="63" idx="2"/>
          </p:cNvCxnSpPr>
          <p:nvPr/>
        </p:nvCxnSpPr>
        <p:spPr>
          <a:xfrm rot="5400000">
            <a:off x="6671568" y="2561505"/>
            <a:ext cx="1337737" cy="49953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6"/>
            <a:endCxn id="59" idx="2"/>
          </p:cNvCxnSpPr>
          <p:nvPr/>
        </p:nvCxnSpPr>
        <p:spPr>
          <a:xfrm rot="5400000" flipV="1">
            <a:off x="8170167" y="2561505"/>
            <a:ext cx="1337737" cy="49953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8" idx="6"/>
            <a:endCxn id="61" idx="2"/>
          </p:cNvCxnSpPr>
          <p:nvPr/>
        </p:nvCxnSpPr>
        <p:spPr>
          <a:xfrm rot="5400000" flipV="1">
            <a:off x="7171101" y="2561505"/>
            <a:ext cx="1337737" cy="49953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7" idx="6"/>
            <a:endCxn id="62" idx="2"/>
          </p:cNvCxnSpPr>
          <p:nvPr/>
        </p:nvCxnSpPr>
        <p:spPr>
          <a:xfrm rot="5400000">
            <a:off x="7171101" y="2561505"/>
            <a:ext cx="1337737" cy="49953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6"/>
            <a:endCxn id="62" idx="2"/>
          </p:cNvCxnSpPr>
          <p:nvPr/>
        </p:nvCxnSpPr>
        <p:spPr>
          <a:xfrm rot="5400000">
            <a:off x="6921335" y="2811272"/>
            <a:ext cx="1337737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" idx="7"/>
            <a:endCxn id="42" idx="3"/>
          </p:cNvCxnSpPr>
          <p:nvPr/>
        </p:nvCxnSpPr>
        <p:spPr>
          <a:xfrm>
            <a:off x="2931648" y="2128661"/>
            <a:ext cx="2951872" cy="138351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7" idx="5"/>
            <a:endCxn id="41" idx="1"/>
          </p:cNvCxnSpPr>
          <p:nvPr/>
        </p:nvCxnSpPr>
        <p:spPr>
          <a:xfrm flipH="1">
            <a:off x="6478842" y="2122565"/>
            <a:ext cx="1563001" cy="138960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8" idx="5"/>
            <a:endCxn id="7" idx="0"/>
          </p:cNvCxnSpPr>
          <p:nvPr/>
        </p:nvCxnSpPr>
        <p:spPr>
          <a:xfrm flipH="1">
            <a:off x="3950553" y="2122565"/>
            <a:ext cx="3591757" cy="143140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8" idx="0"/>
            <a:endCxn id="60" idx="4"/>
          </p:cNvCxnSpPr>
          <p:nvPr/>
        </p:nvCxnSpPr>
        <p:spPr>
          <a:xfrm>
            <a:off x="5999148" y="2086863"/>
            <a:ext cx="2522389" cy="146101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969606" y="1602240"/>
            <a:ext cx="933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tutors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4830088" y="3602886"/>
            <a:ext cx="126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sp>
        <p:nvSpPr>
          <p:cNvPr id="92" name="Oval 91"/>
          <p:cNvSpPr/>
          <p:nvPr/>
        </p:nvSpPr>
        <p:spPr>
          <a:xfrm>
            <a:off x="1444751" y="1554480"/>
            <a:ext cx="2920329" cy="2577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026743" y="1549490"/>
            <a:ext cx="2920329" cy="2577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608735" y="1554480"/>
            <a:ext cx="2920329" cy="2577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2394046" y="1111635"/>
            <a:ext cx="1060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70C0"/>
                </a:solidFill>
              </a:rPr>
              <a:t>cluster 1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942174" y="1099443"/>
            <a:ext cx="1060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70C0"/>
                </a:solidFill>
              </a:rPr>
              <a:t>cluster 2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465918" y="1099443"/>
            <a:ext cx="1060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70C0"/>
                </a:solidFill>
              </a:rPr>
              <a:t>cluster 3</a:t>
            </a:r>
            <a:endParaRPr lang="en-US" sz="20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50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48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Huawei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Lorenzo MAGGI</dc:creator>
  <cp:lastModifiedBy>Lorenzo MAGGI</cp:lastModifiedBy>
  <cp:revision>21</cp:revision>
  <dcterms:created xsi:type="dcterms:W3CDTF">2018-03-05T13:15:53Z</dcterms:created>
  <dcterms:modified xsi:type="dcterms:W3CDTF">2018-05-09T13:10:21Z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1525853690</vt:lpwstr>
  </property>
</Properties>
</file>