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6" r:id="rId3"/>
    <p:sldId id="397" r:id="rId4"/>
    <p:sldId id="364" r:id="rId5"/>
    <p:sldId id="365" r:id="rId6"/>
    <p:sldId id="369" r:id="rId7"/>
    <p:sldId id="372" r:id="rId8"/>
    <p:sldId id="373" r:id="rId9"/>
    <p:sldId id="398" r:id="rId10"/>
    <p:sldId id="374" r:id="rId11"/>
    <p:sldId id="368" r:id="rId12"/>
    <p:sldId id="399" r:id="rId13"/>
    <p:sldId id="375" r:id="rId14"/>
    <p:sldId id="370" r:id="rId15"/>
    <p:sldId id="416" r:id="rId16"/>
    <p:sldId id="453" r:id="rId17"/>
    <p:sldId id="420" r:id="rId18"/>
    <p:sldId id="421" r:id="rId19"/>
    <p:sldId id="422" r:id="rId20"/>
    <p:sldId id="424" r:id="rId21"/>
    <p:sldId id="427" r:id="rId22"/>
    <p:sldId id="428" r:id="rId23"/>
    <p:sldId id="425" r:id="rId24"/>
    <p:sldId id="423" r:id="rId25"/>
    <p:sldId id="426" r:id="rId26"/>
    <p:sldId id="508" r:id="rId27"/>
    <p:sldId id="509" r:id="rId28"/>
    <p:sldId id="431" r:id="rId29"/>
    <p:sldId id="510" r:id="rId30"/>
    <p:sldId id="511" r:id="rId31"/>
    <p:sldId id="432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2" r:id="rId40"/>
    <p:sldId id="443" r:id="rId41"/>
    <p:sldId id="447" r:id="rId42"/>
    <p:sldId id="444" r:id="rId43"/>
    <p:sldId id="445" r:id="rId44"/>
    <p:sldId id="446" r:id="rId45"/>
    <p:sldId id="441" r:id="rId46"/>
    <p:sldId id="448" r:id="rId47"/>
    <p:sldId id="449" r:id="rId48"/>
    <p:sldId id="450" r:id="rId49"/>
    <p:sldId id="452" r:id="rId50"/>
    <p:sldId id="512" r:id="rId51"/>
    <p:sldId id="451" r:id="rId52"/>
    <p:sldId id="454" r:id="rId53"/>
    <p:sldId id="455" r:id="rId54"/>
    <p:sldId id="417" r:id="rId55"/>
    <p:sldId id="456" r:id="rId56"/>
    <p:sldId id="495" r:id="rId57"/>
    <p:sldId id="494" r:id="rId58"/>
    <p:sldId id="497" r:id="rId59"/>
    <p:sldId id="498" r:id="rId60"/>
    <p:sldId id="499" r:id="rId61"/>
    <p:sldId id="501" r:id="rId62"/>
    <p:sldId id="500" r:id="rId63"/>
    <p:sldId id="507" r:id="rId64"/>
    <p:sldId id="506" r:id="rId65"/>
    <p:sldId id="505" r:id="rId66"/>
    <p:sldId id="502" r:id="rId67"/>
    <p:sldId id="316" r:id="rId68"/>
    <p:sldId id="520" r:id="rId69"/>
    <p:sldId id="521" r:id="rId70"/>
    <p:sldId id="462" r:id="rId71"/>
    <p:sldId id="461" r:id="rId72"/>
    <p:sldId id="460" r:id="rId73"/>
    <p:sldId id="475" r:id="rId74"/>
    <p:sldId id="458" r:id="rId75"/>
    <p:sldId id="465" r:id="rId76"/>
    <p:sldId id="463" r:id="rId77"/>
    <p:sldId id="464" r:id="rId78"/>
    <p:sldId id="467" r:id="rId79"/>
    <p:sldId id="468" r:id="rId80"/>
    <p:sldId id="466" r:id="rId81"/>
    <p:sldId id="469" r:id="rId82"/>
    <p:sldId id="470" r:id="rId83"/>
    <p:sldId id="471" r:id="rId84"/>
    <p:sldId id="472" r:id="rId85"/>
    <p:sldId id="473" r:id="rId86"/>
    <p:sldId id="474" r:id="rId87"/>
    <p:sldId id="513" r:id="rId88"/>
    <p:sldId id="476" r:id="rId89"/>
    <p:sldId id="480" r:id="rId90"/>
    <p:sldId id="477" r:id="rId91"/>
    <p:sldId id="481" r:id="rId92"/>
    <p:sldId id="478" r:id="rId93"/>
    <p:sldId id="482" r:id="rId94"/>
    <p:sldId id="483" r:id="rId95"/>
    <p:sldId id="484" r:id="rId96"/>
    <p:sldId id="485" r:id="rId97"/>
    <p:sldId id="433" r:id="rId98"/>
    <p:sldId id="486" r:id="rId99"/>
    <p:sldId id="487" r:id="rId100"/>
    <p:sldId id="488" r:id="rId101"/>
    <p:sldId id="489" r:id="rId102"/>
    <p:sldId id="514" r:id="rId103"/>
    <p:sldId id="490" r:id="rId104"/>
    <p:sldId id="459" r:id="rId105"/>
    <p:sldId id="491" r:id="rId106"/>
    <p:sldId id="492" r:id="rId107"/>
    <p:sldId id="519" r:id="rId108"/>
    <p:sldId id="515" r:id="rId109"/>
    <p:sldId id="516" r:id="rId110"/>
    <p:sldId id="517" r:id="rId111"/>
    <p:sldId id="518" r:id="rId112"/>
    <p:sldId id="493" r:id="rId113"/>
  </p:sldIdLst>
  <p:sldSz cx="12192000" cy="6858000"/>
  <p:notesSz cx="6858000" cy="9144000"/>
  <p:custDataLst>
    <p:tags r:id="rId1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50DC-9C56-6F4F-87AA-0BD73753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2DDB9-66AB-71B9-1539-46BA8B731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FE34-52B2-22C3-D275-0E25DFC8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C574-65AA-EEA3-6F37-4A8575E9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E0E7-2E11-AD95-C7C8-D06BE914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4FE5-04CC-5FB4-3748-D5EE745A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9EE6-4FFD-5C3C-083E-3204D01D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E345-B970-FA54-C962-854AEA0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0829-4874-EBA9-61C5-62865ECA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942D-1E73-1E41-C12E-2A3A450E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E3297-E642-8C31-E481-5B932294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2464-0EF0-EDD2-4FC8-BA4BC9978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CCBF-6BA2-3030-7299-A97BD30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A3BB-9751-E124-80F8-A831D951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6AB-3746-2852-957F-4E40C03A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81EC-6E03-161D-10C6-91EFBB2C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FC6E-70A3-9BF0-B7E8-7727857A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2593-0B37-750F-5CE8-BDF1FF8D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568-1F22-EC24-0B0B-3C12F0D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C55B-0816-7092-65B3-E4CB1815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848D-827F-C61B-BCC9-33675EDD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B3275-4C84-B73D-87F7-C4958D14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9CEA-433F-C3D7-E37F-9015E7E2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C207-1754-3B0B-7A3D-C6C80B17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6A00-C869-C068-269F-A98786AD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C642-5F0A-FE2B-1B82-61EDFEFE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18B2-773F-B117-346C-0B6F09613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90C9-2A79-ABC8-273F-A06F0906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37FB-9C08-3B5F-5DFE-939D37D8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A6BDC-B500-D03C-F0BB-771F966B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572F-E56F-2E17-556D-5A109F2D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C24F-DA3D-D236-9825-E7CA2F43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7249-066F-EEE5-08F0-0D22553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2211-365F-B41E-E497-43F2DF0B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329D4-102A-05B7-7E8E-F7D4235E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F9193-DE4D-34C4-B152-B276EE007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9DE56-296C-4DD8-FC17-F373F872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5268F-F5E5-A96C-4F52-33B7217F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7F043-C80C-EBCA-F77F-CEC0272D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1706-2ED2-3E97-F5E1-848915CB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7A927-3587-F816-2E21-96A53899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4FC0-BC2A-3B0D-72D6-6039AC18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3D921-AE3F-500C-FAFE-15B2E6CD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6085A-6780-E1F6-A6D1-FC25866A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B68A0-E6D7-BD32-0C07-806CC2EC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DD938-3EF5-6137-AF62-88436CD5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FCD2-2B7B-7240-B908-CFB79C3E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0D56-8620-84E0-E0FA-60110084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1504B-58BF-30CA-95D4-F45ABB0A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B577-3476-C722-AAAF-64A0A132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F7E2-6A17-126B-517F-E2825F89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978F-4CE6-9813-A37C-EF097BA5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0F2E-9F67-EEC0-FED2-EB8CE293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4CE57-7B29-D87D-692F-8EBBF9575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7621-2F2A-D422-1174-4DA9129C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BD69D-C139-2576-101E-5484F4F6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36645-A190-EAE8-2ED1-5C835397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99672-0208-FC8A-2475-0B3A29EB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2D890-BA57-2152-3AC9-913F29AD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4B9D-1D9F-B0F4-2FAB-ADFD43E7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F58B-4ED7-4562-862E-2F23ACFA7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78CD-1723-452C-8153-5CA2BEF49C30}" type="datetimeFigureOut">
              <a:rPr lang="en-US" smtClean="0"/>
              <a:t>2023-10-23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F7E3-7D3D-3B6F-9E9F-79B7A8EE0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BDC1-AA61-7789-4EA5-FDA392A4A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8268-B402-4817-A1FC-37D202E1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vestor.ssctech.com/news-and-events/news-details/2022/SSC-Completes-Acquisition-of-Blue-Prism-Group-PLC/default.aspx?_gl=1*1s53rgi*_ga*ODU2Njg3MTgxLjE2NzYwMTIwMjI.*_ga_Q9F643CR15*MTY5NjUxODg1NC40LjEuMTY5NjUxOTIzMS42MC4wLjA.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sctech.com/careers/why-ssc" TargetMode="Externa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D8A34-ABA8-8C9E-89D3-B34FBE933662}"/>
              </a:ext>
            </a:extLst>
          </p:cNvPr>
          <p:cNvSpPr txBox="1"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Blue Prism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Training &amp; Workshop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05958-A821-54CE-F8DD-156DF4949B61}"/>
              </a:ext>
            </a:extLst>
          </p:cNvPr>
          <p:cNvSpPr txBox="1"/>
          <p:nvPr/>
        </p:nvSpPr>
        <p:spPr>
          <a:xfrm>
            <a:off x="0" y="57546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October 24, 2023</a:t>
            </a:r>
          </a:p>
        </p:txBody>
      </p:sp>
    </p:spTree>
    <p:extLst>
      <p:ext uri="{BB962C8B-B14F-4D97-AF65-F5344CB8AC3E}">
        <p14:creationId xmlns:p14="http://schemas.microsoft.com/office/powerpoint/2010/main" val="113688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AE1BA6-DF70-0E69-DF53-9BE3254547DA}"/>
              </a:ext>
            </a:extLst>
          </p:cNvPr>
          <p:cNvSpPr/>
          <p:nvPr/>
        </p:nvSpPr>
        <p:spPr>
          <a:xfrm>
            <a:off x="3932807" y="1597981"/>
            <a:ext cx="4326385" cy="47140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47DE8-1F52-1F1B-0B5C-1E985DEF9347}"/>
              </a:ext>
            </a:extLst>
          </p:cNvPr>
          <p:cNvSpPr txBox="1"/>
          <p:nvPr/>
        </p:nvSpPr>
        <p:spPr>
          <a:xfrm>
            <a:off x="4169426" y="2108342"/>
            <a:ext cx="39357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Addition {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public static int addition(int x, int y)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int z = x + y;</a:t>
            </a:r>
          </a:p>
          <a:p>
            <a:r>
              <a:rPr lang="en-US" dirty="0">
                <a:solidFill>
                  <a:schemeClr val="bg1"/>
                </a:solidFill>
              </a:rPr>
              <a:t>          return z;</a:t>
            </a:r>
          </a:p>
          <a:p>
            <a:r>
              <a:rPr lang="en-US" dirty="0">
                <a:solidFill>
                  <a:schemeClr val="bg1"/>
                </a:solidFill>
              </a:rPr>
              <a:t> 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public static void main(String[]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int z = addition(5, 2);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(“5 + 2 = ” + z);</a:t>
            </a:r>
          </a:p>
          <a:p>
            <a:r>
              <a:rPr lang="en-US" dirty="0">
                <a:solidFill>
                  <a:schemeClr val="bg1"/>
                </a:solidFill>
              </a:rPr>
              <a:t> 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C5123-D119-F458-0C36-23C991E5F36B}"/>
              </a:ext>
            </a:extLst>
          </p:cNvPr>
          <p:cNvCxnSpPr/>
          <p:nvPr/>
        </p:nvCxnSpPr>
        <p:spPr>
          <a:xfrm>
            <a:off x="2512381" y="4128117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7FC05-5237-ECFD-B836-1145E7E4E891}"/>
              </a:ext>
            </a:extLst>
          </p:cNvPr>
          <p:cNvCxnSpPr/>
          <p:nvPr/>
        </p:nvCxnSpPr>
        <p:spPr>
          <a:xfrm>
            <a:off x="8561654" y="4128115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D6CDAAD-B2CD-AF31-F450-4EAFA6D2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739" y="329513"/>
            <a:ext cx="1126936" cy="1126936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F30E847D-8CD2-ED61-1BE2-B3B7E176E582}"/>
              </a:ext>
            </a:extLst>
          </p:cNvPr>
          <p:cNvSpPr/>
          <p:nvPr/>
        </p:nvSpPr>
        <p:spPr>
          <a:xfrm>
            <a:off x="6093594" y="429734"/>
            <a:ext cx="4422006" cy="840416"/>
          </a:xfrm>
          <a:prstGeom prst="wedgeEllipseCallout">
            <a:avLst>
              <a:gd name="adj1" fmla="val -61251"/>
              <a:gd name="adj2" fmla="val 5831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an expert in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Java</a:t>
            </a:r>
            <a:r>
              <a:rPr lang="en-US" dirty="0"/>
              <a:t> programming language.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BDB5D-8F3B-4A4D-68FB-5D13F243E9D6}"/>
              </a:ext>
            </a:extLst>
          </p:cNvPr>
          <p:cNvSpPr txBox="1"/>
          <p:nvPr/>
        </p:nvSpPr>
        <p:spPr>
          <a:xfrm>
            <a:off x="676261" y="383572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4150C-0F30-C5E7-F153-B65D23752949}"/>
              </a:ext>
            </a:extLst>
          </p:cNvPr>
          <p:cNvSpPr txBox="1"/>
          <p:nvPr/>
        </p:nvSpPr>
        <p:spPr>
          <a:xfrm>
            <a:off x="9941268" y="3835726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7</a:t>
            </a:r>
          </a:p>
        </p:txBody>
      </p:sp>
    </p:spTree>
    <p:extLst>
      <p:ext uri="{BB962C8B-B14F-4D97-AF65-F5344CB8AC3E}">
        <p14:creationId xmlns:p14="http://schemas.microsoft.com/office/powerpoint/2010/main" val="11464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D8A34-ABA8-8C9E-89D3-B34FBE933662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DEMO VBO concept in Blue Prism</a:t>
            </a:r>
          </a:p>
        </p:txBody>
      </p:sp>
    </p:spTree>
    <p:extLst>
      <p:ext uri="{BB962C8B-B14F-4D97-AF65-F5344CB8AC3E}">
        <p14:creationId xmlns:p14="http://schemas.microsoft.com/office/powerpoint/2010/main" val="12158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D8A34-ABA8-8C9E-89D3-B34FBE933662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Application </a:t>
            </a:r>
            <a:r>
              <a:rPr lang="en-US" sz="5400" dirty="0" err="1">
                <a:solidFill>
                  <a:schemeClr val="bg1"/>
                </a:solidFill>
              </a:rPr>
              <a:t>Modeller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077AD8-5380-A22A-495E-A421DCF8F4C6}"/>
              </a:ext>
            </a:extLst>
          </p:cNvPr>
          <p:cNvSpPr txBox="1"/>
          <p:nvPr/>
        </p:nvSpPr>
        <p:spPr>
          <a:xfrm>
            <a:off x="619057" y="407779"/>
            <a:ext cx="223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9C878-6AC6-E673-EDB4-B47592CA612D}"/>
              </a:ext>
            </a:extLst>
          </p:cNvPr>
          <p:cNvSpPr txBox="1"/>
          <p:nvPr/>
        </p:nvSpPr>
        <p:spPr>
          <a:xfrm>
            <a:off x="619057" y="1371600"/>
            <a:ext cx="484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create our own VBO.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8433-217F-D5B7-9FEC-27BAD7FFACB9}"/>
              </a:ext>
            </a:extLst>
          </p:cNvPr>
          <p:cNvSpPr txBox="1"/>
          <p:nvPr/>
        </p:nvSpPr>
        <p:spPr>
          <a:xfrm>
            <a:off x="631304" y="1833265"/>
            <a:ext cx="837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use Application </a:t>
            </a:r>
            <a:r>
              <a:rPr lang="en-US" sz="2400" dirty="0" err="1">
                <a:solidFill>
                  <a:schemeClr val="bg1"/>
                </a:solidFill>
              </a:rPr>
              <a:t>Modeller</a:t>
            </a:r>
            <a:r>
              <a:rPr lang="en-US" sz="2400" dirty="0">
                <a:solidFill>
                  <a:schemeClr val="bg1"/>
                </a:solidFill>
              </a:rPr>
              <a:t> to help us create a VBO.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FEE82-3B66-91ED-BEB6-AC5AD42852E8}"/>
              </a:ext>
            </a:extLst>
          </p:cNvPr>
          <p:cNvSpPr txBox="1"/>
          <p:nvPr/>
        </p:nvSpPr>
        <p:spPr>
          <a:xfrm>
            <a:off x="643551" y="2294930"/>
            <a:ext cx="1030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Once we completed our VBO, we can publish it and use it in any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615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Exercise 4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Less Comfortable )</a:t>
            </a:r>
          </a:p>
        </p:txBody>
      </p:sp>
    </p:spTree>
    <p:extLst>
      <p:ext uri="{BB962C8B-B14F-4D97-AF65-F5344CB8AC3E}">
        <p14:creationId xmlns:p14="http://schemas.microsoft.com/office/powerpoint/2010/main" val="11706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C68EDA-41E3-7A70-207B-E9B87D6FE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31833"/>
              </p:ext>
            </p:extLst>
          </p:nvPr>
        </p:nvGraphicFramePr>
        <p:xfrm>
          <a:off x="885824" y="722481"/>
          <a:ext cx="223184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48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1419497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Current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PTT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ADVANC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SIRI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53706"/>
                  </a:ext>
                </a:extLst>
              </a:tr>
              <a:tr h="162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CPALL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64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BA5499-DDAE-B969-699E-F48A6A2BE24B}"/>
              </a:ext>
            </a:extLst>
          </p:cNvPr>
          <p:cNvSpPr txBox="1"/>
          <p:nvPr/>
        </p:nvSpPr>
        <p:spPr>
          <a:xfrm>
            <a:off x="885824" y="2972535"/>
            <a:ext cx="5071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 stocks prices from the following website: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https://www.set.or.th/th/market/index/set/overview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BC358F-0B54-71CD-92E0-85D25D45B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08363"/>
              </p:ext>
            </p:extLst>
          </p:nvPr>
        </p:nvGraphicFramePr>
        <p:xfrm>
          <a:off x="5706020" y="722481"/>
          <a:ext cx="223184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48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1419497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Current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PTT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33.25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ADVANC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SIRI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53706"/>
                  </a:ext>
                </a:extLst>
              </a:tr>
              <a:tr h="162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CPALL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55.75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647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634755-2A94-9801-4208-7EF90CCEA7A1}"/>
              </a:ext>
            </a:extLst>
          </p:cNvPr>
          <p:cNvCxnSpPr>
            <a:cxnSpLocks/>
          </p:cNvCxnSpPr>
          <p:nvPr/>
        </p:nvCxnSpPr>
        <p:spPr>
          <a:xfrm>
            <a:off x="3605076" y="1631127"/>
            <a:ext cx="175069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Exercise 4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More Comfortable )</a:t>
            </a:r>
          </a:p>
        </p:txBody>
      </p:sp>
    </p:spTree>
    <p:extLst>
      <p:ext uri="{BB962C8B-B14F-4D97-AF65-F5344CB8AC3E}">
        <p14:creationId xmlns:p14="http://schemas.microsoft.com/office/powerpoint/2010/main" val="17883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C68EDA-41E3-7A70-207B-E9B87D6FE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83060"/>
              </p:ext>
            </p:extLst>
          </p:nvPr>
        </p:nvGraphicFramePr>
        <p:xfrm>
          <a:off x="885824" y="570742"/>
          <a:ext cx="6629673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65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853951467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751804465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200273817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3197869497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val="1025904533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Price1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Price2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Price3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PTT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ADVANC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SIRI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53706"/>
                  </a:ext>
                </a:extLst>
              </a:tr>
              <a:tr h="162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CPALL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64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BA5499-DDAE-B969-699E-F48A6A2BE24B}"/>
              </a:ext>
            </a:extLst>
          </p:cNvPr>
          <p:cNvSpPr txBox="1"/>
          <p:nvPr/>
        </p:nvSpPr>
        <p:spPr>
          <a:xfrm>
            <a:off x="885824" y="5750569"/>
            <a:ext cx="5071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 stocks historical prices from the following website: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https://www.set.or.th/th/market/index/set/overview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49BB0F-D825-7C64-9388-8FC77F4C0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93575"/>
              </p:ext>
            </p:extLst>
          </p:nvPr>
        </p:nvGraphicFramePr>
        <p:xfrm>
          <a:off x="885823" y="3740001"/>
          <a:ext cx="6629673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765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853951467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751804465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200273817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3197869497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val="1025904533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Price1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Price2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Price3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PTT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33.25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19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33.50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18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34.00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ADVANC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19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226.00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18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225.00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SIRI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19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18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53706"/>
                  </a:ext>
                </a:extLst>
              </a:tr>
              <a:tr h="162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19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18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CPALL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55.75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19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56.25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18 ต.ค. 2566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57.25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647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6C0984-594E-4EAB-8F09-728CD0DA03A6}"/>
              </a:ext>
            </a:extLst>
          </p:cNvPr>
          <p:cNvCxnSpPr>
            <a:cxnSpLocks/>
          </p:cNvCxnSpPr>
          <p:nvPr/>
        </p:nvCxnSpPr>
        <p:spPr>
          <a:xfrm>
            <a:off x="4188690" y="2494285"/>
            <a:ext cx="0" cy="997852"/>
          </a:xfrm>
          <a:prstGeom prst="straightConnector1">
            <a:avLst/>
          </a:prstGeom>
          <a:ln w="762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453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516EC-812E-8568-14F1-E2EF162E7BED}"/>
              </a:ext>
            </a:extLst>
          </p:cNvPr>
          <p:cNvSpPr txBox="1"/>
          <p:nvPr/>
        </p:nvSpPr>
        <p:spPr>
          <a:xfrm>
            <a:off x="288759" y="305068"/>
            <a:ext cx="110607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Code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01CC05-D1B6-9D9D-7613-C7F32129A3B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2E24D-73DD-4A36-F183-1FC2DCCA3AF1}"/>
              </a:ext>
            </a:extLst>
          </p:cNvPr>
          <p:cNvSpPr txBox="1"/>
          <p:nvPr/>
        </p:nvSpPr>
        <p:spPr>
          <a:xfrm>
            <a:off x="2306372" y="305068"/>
            <a:ext cx="775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</a:t>
            </a:r>
            <a:r>
              <a:rPr lang="th-TH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Code</a:t>
            </a:r>
            <a:r>
              <a:rPr lang="en-US" sz="2000" dirty="0">
                <a:solidFill>
                  <a:schemeClr val="bg1"/>
                </a:solidFill>
              </a:rPr>
              <a:t> allows you to write code supported by .NET.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27915-A699-7D5D-286A-A32BAD9FA7DD}"/>
              </a:ext>
            </a:extLst>
          </p:cNvPr>
          <p:cNvSpPr/>
          <p:nvPr/>
        </p:nvSpPr>
        <p:spPr>
          <a:xfrm>
            <a:off x="10807952" y="305068"/>
            <a:ext cx="1016708" cy="553906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22825A-CF3E-1B0F-102F-080150AE0F50}"/>
              </a:ext>
            </a:extLst>
          </p:cNvPr>
          <p:cNvCxnSpPr/>
          <p:nvPr/>
        </p:nvCxnSpPr>
        <p:spPr>
          <a:xfrm>
            <a:off x="10934700" y="325755"/>
            <a:ext cx="0" cy="5391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623F9F-77C4-A383-5123-83935D43B0E2}"/>
              </a:ext>
            </a:extLst>
          </p:cNvPr>
          <p:cNvCxnSpPr/>
          <p:nvPr/>
        </p:nvCxnSpPr>
        <p:spPr>
          <a:xfrm>
            <a:off x="11696700" y="325755"/>
            <a:ext cx="0" cy="5391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7589E8F-0BF5-57D5-A891-130ACC84BC92}"/>
              </a:ext>
            </a:extLst>
          </p:cNvPr>
          <p:cNvSpPr/>
          <p:nvPr/>
        </p:nvSpPr>
        <p:spPr>
          <a:xfrm>
            <a:off x="10848975" y="36195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964F017-D6B3-A2A6-DE04-C3A765EC48FF}"/>
              </a:ext>
            </a:extLst>
          </p:cNvPr>
          <p:cNvSpPr/>
          <p:nvPr/>
        </p:nvSpPr>
        <p:spPr>
          <a:xfrm>
            <a:off x="10846119" y="466248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6055B1BD-EBFE-46BA-FF24-0A09198328AB}"/>
              </a:ext>
            </a:extLst>
          </p:cNvPr>
          <p:cNvSpPr/>
          <p:nvPr/>
        </p:nvSpPr>
        <p:spPr>
          <a:xfrm>
            <a:off x="10846119" y="57054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DB86466D-EC18-DAEE-8886-1EDE3BF5FB07}"/>
              </a:ext>
            </a:extLst>
          </p:cNvPr>
          <p:cNvSpPr/>
          <p:nvPr/>
        </p:nvSpPr>
        <p:spPr>
          <a:xfrm>
            <a:off x="10846119" y="66523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B92DBB42-455A-53D6-7EB1-0185F3D81FC9}"/>
              </a:ext>
            </a:extLst>
          </p:cNvPr>
          <p:cNvSpPr/>
          <p:nvPr/>
        </p:nvSpPr>
        <p:spPr>
          <a:xfrm>
            <a:off x="10846119" y="759913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0992C0D-A1C4-1088-9345-7C5174C780EB}"/>
              </a:ext>
            </a:extLst>
          </p:cNvPr>
          <p:cNvSpPr/>
          <p:nvPr/>
        </p:nvSpPr>
        <p:spPr>
          <a:xfrm>
            <a:off x="11739249" y="36195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50FF986-EF86-8ABE-45AF-08ACEF247E36}"/>
              </a:ext>
            </a:extLst>
          </p:cNvPr>
          <p:cNvSpPr/>
          <p:nvPr/>
        </p:nvSpPr>
        <p:spPr>
          <a:xfrm>
            <a:off x="11736393" y="466248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79016E04-40C7-58CA-1E22-712F28AB0F07}"/>
              </a:ext>
            </a:extLst>
          </p:cNvPr>
          <p:cNvSpPr/>
          <p:nvPr/>
        </p:nvSpPr>
        <p:spPr>
          <a:xfrm>
            <a:off x="11736393" y="57054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94ABC4C5-56E0-6AB3-359A-ADFDE1E2FE78}"/>
              </a:ext>
            </a:extLst>
          </p:cNvPr>
          <p:cNvSpPr/>
          <p:nvPr/>
        </p:nvSpPr>
        <p:spPr>
          <a:xfrm>
            <a:off x="11736393" y="66523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5A5EE60-62FB-CEE1-07F6-8CFE40BC41E4}"/>
              </a:ext>
            </a:extLst>
          </p:cNvPr>
          <p:cNvSpPr/>
          <p:nvPr/>
        </p:nvSpPr>
        <p:spPr>
          <a:xfrm>
            <a:off x="11736393" y="759913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6EEF4527-DC20-4E75-5D44-BA0C694AB3B2}"/>
              </a:ext>
            </a:extLst>
          </p:cNvPr>
          <p:cNvSpPr/>
          <p:nvPr/>
        </p:nvSpPr>
        <p:spPr>
          <a:xfrm>
            <a:off x="4395706" y="2065999"/>
            <a:ext cx="1281568" cy="471013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Choice</a:t>
            </a: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EC416FAE-C60B-E8DE-5E4B-1D03482F98F9}"/>
              </a:ext>
            </a:extLst>
          </p:cNvPr>
          <p:cNvSpPr/>
          <p:nvPr/>
        </p:nvSpPr>
        <p:spPr>
          <a:xfrm>
            <a:off x="4950218" y="2788900"/>
            <a:ext cx="172545" cy="159129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5E12663-79A0-A0A0-F396-E5D1B24F281C}"/>
              </a:ext>
            </a:extLst>
          </p:cNvPr>
          <p:cNvSpPr/>
          <p:nvPr/>
        </p:nvSpPr>
        <p:spPr>
          <a:xfrm>
            <a:off x="4950218" y="3262861"/>
            <a:ext cx="172545" cy="159129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1735698B-1BF7-37C8-8BA6-5961DACC68C3}"/>
              </a:ext>
            </a:extLst>
          </p:cNvPr>
          <p:cNvSpPr/>
          <p:nvPr/>
        </p:nvSpPr>
        <p:spPr>
          <a:xfrm>
            <a:off x="4950218" y="3736822"/>
            <a:ext cx="172545" cy="159129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7AFC17E6-52ED-308F-69A8-C6B041CE1999}"/>
              </a:ext>
            </a:extLst>
          </p:cNvPr>
          <p:cNvSpPr/>
          <p:nvPr/>
        </p:nvSpPr>
        <p:spPr>
          <a:xfrm>
            <a:off x="4149173" y="5128582"/>
            <a:ext cx="1775751" cy="471013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Otherwise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DA466F67-F423-05B0-C256-39FCD53AB54A}"/>
              </a:ext>
            </a:extLst>
          </p:cNvPr>
          <p:cNvSpPr/>
          <p:nvPr/>
        </p:nvSpPr>
        <p:spPr>
          <a:xfrm>
            <a:off x="6474754" y="3629707"/>
            <a:ext cx="1315025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Grade B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895F3E65-5F13-7793-5B0C-73F657EEB413}"/>
              </a:ext>
            </a:extLst>
          </p:cNvPr>
          <p:cNvSpPr/>
          <p:nvPr/>
        </p:nvSpPr>
        <p:spPr>
          <a:xfrm>
            <a:off x="6474754" y="3149695"/>
            <a:ext cx="1315025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Grade A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1B75A9DD-E1B8-47C9-76C8-27E6C02A8EA3}"/>
              </a:ext>
            </a:extLst>
          </p:cNvPr>
          <p:cNvSpPr/>
          <p:nvPr/>
        </p:nvSpPr>
        <p:spPr>
          <a:xfrm>
            <a:off x="6474754" y="2675734"/>
            <a:ext cx="1315583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Invalid Grade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6B23F20-227A-B83E-BDF5-C0F468A47513}"/>
              </a:ext>
            </a:extLst>
          </p:cNvPr>
          <p:cNvCxnSpPr>
            <a:cxnSpLocks/>
            <a:stCxn id="106" idx="3"/>
            <a:endCxn id="112" idx="3"/>
          </p:cNvCxnSpPr>
          <p:nvPr/>
        </p:nvCxnSpPr>
        <p:spPr>
          <a:xfrm flipV="1">
            <a:off x="5122763" y="2868464"/>
            <a:ext cx="135199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ABEABEF-1DDD-7950-C3F0-57606C5BA48F}"/>
              </a:ext>
            </a:extLst>
          </p:cNvPr>
          <p:cNvCxnSpPr>
            <a:cxnSpLocks/>
            <a:stCxn id="107" idx="3"/>
            <a:endCxn id="111" idx="3"/>
          </p:cNvCxnSpPr>
          <p:nvPr/>
        </p:nvCxnSpPr>
        <p:spPr>
          <a:xfrm flipV="1">
            <a:off x="5122763" y="3342425"/>
            <a:ext cx="135199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AC0DD1-9299-4CE1-836D-2D0BB7A17E1F}"/>
              </a:ext>
            </a:extLst>
          </p:cNvPr>
          <p:cNvCxnSpPr>
            <a:cxnSpLocks/>
            <a:stCxn id="108" idx="3"/>
            <a:endCxn id="110" idx="3"/>
          </p:cNvCxnSpPr>
          <p:nvPr/>
        </p:nvCxnSpPr>
        <p:spPr>
          <a:xfrm>
            <a:off x="5122763" y="3816387"/>
            <a:ext cx="1351991" cy="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63FE3C-C3E9-81D4-3C05-6BA30F29068D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5036490" y="2537012"/>
            <a:ext cx="1" cy="251888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389B5A9-D6E4-BCB5-9809-F5E393B8B945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>
            <a:off x="5036491" y="2948029"/>
            <a:ext cx="0" cy="314832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53B2953-8290-F641-E928-ED4B6A1D7525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036491" y="3421990"/>
            <a:ext cx="0" cy="314832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8B079FD-CD50-C7D2-4CA1-173B51A1B81E}"/>
              </a:ext>
            </a:extLst>
          </p:cNvPr>
          <p:cNvCxnSpPr>
            <a:cxnSpLocks/>
            <a:stCxn id="108" idx="2"/>
            <a:endCxn id="123" idx="0"/>
          </p:cNvCxnSpPr>
          <p:nvPr/>
        </p:nvCxnSpPr>
        <p:spPr>
          <a:xfrm>
            <a:off x="5036491" y="3895951"/>
            <a:ext cx="0" cy="325095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571355B-2AD8-40B5-75CE-A731DC5F4B78}"/>
              </a:ext>
            </a:extLst>
          </p:cNvPr>
          <p:cNvSpPr txBox="1"/>
          <p:nvPr/>
        </p:nvSpPr>
        <p:spPr>
          <a:xfrm>
            <a:off x="5209035" y="259999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Invalid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AB57815-DBE7-87FB-7473-AAF416047666}"/>
              </a:ext>
            </a:extLst>
          </p:cNvPr>
          <p:cNvSpPr txBox="1"/>
          <p:nvPr/>
        </p:nvSpPr>
        <p:spPr>
          <a:xfrm>
            <a:off x="5209035" y="3080814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Grade 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FFD47B-AB14-B656-36D0-B49FF658A654}"/>
              </a:ext>
            </a:extLst>
          </p:cNvPr>
          <p:cNvSpPr txBox="1"/>
          <p:nvPr/>
        </p:nvSpPr>
        <p:spPr>
          <a:xfrm>
            <a:off x="5209035" y="3552366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Grade B</a:t>
            </a: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0BFF2FD1-A0AF-BA23-4799-FDF92F90A71B}"/>
              </a:ext>
            </a:extLst>
          </p:cNvPr>
          <p:cNvSpPr/>
          <p:nvPr/>
        </p:nvSpPr>
        <p:spPr>
          <a:xfrm>
            <a:off x="4950218" y="4221046"/>
            <a:ext cx="172545" cy="159129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B852D94B-989A-F1FC-576B-697AF9E136FA}"/>
              </a:ext>
            </a:extLst>
          </p:cNvPr>
          <p:cNvSpPr/>
          <p:nvPr/>
        </p:nvSpPr>
        <p:spPr>
          <a:xfrm>
            <a:off x="6474754" y="4113931"/>
            <a:ext cx="1315025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Grade C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3EC679-11EB-DFD6-B19B-C1468625F753}"/>
              </a:ext>
            </a:extLst>
          </p:cNvPr>
          <p:cNvCxnSpPr>
            <a:cxnSpLocks/>
            <a:stCxn id="123" idx="3"/>
            <a:endCxn id="124" idx="3"/>
          </p:cNvCxnSpPr>
          <p:nvPr/>
        </p:nvCxnSpPr>
        <p:spPr>
          <a:xfrm>
            <a:off x="5122763" y="4300611"/>
            <a:ext cx="1351991" cy="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55EDABE-D732-BCA3-4DBA-7D508BC558CB}"/>
              </a:ext>
            </a:extLst>
          </p:cNvPr>
          <p:cNvCxnSpPr>
            <a:cxnSpLocks/>
            <a:stCxn id="123" idx="2"/>
            <a:endCxn id="128" idx="0"/>
          </p:cNvCxnSpPr>
          <p:nvPr/>
        </p:nvCxnSpPr>
        <p:spPr>
          <a:xfrm>
            <a:off x="5036491" y="4380175"/>
            <a:ext cx="0" cy="335853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9B8EB1-F7AA-385C-14A0-8585FABE8731}"/>
              </a:ext>
            </a:extLst>
          </p:cNvPr>
          <p:cNvSpPr txBox="1"/>
          <p:nvPr/>
        </p:nvSpPr>
        <p:spPr>
          <a:xfrm>
            <a:off x="5196455" y="4039494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Grade C</a:t>
            </a:r>
          </a:p>
        </p:txBody>
      </p:sp>
      <p:sp>
        <p:nvSpPr>
          <p:cNvPr id="128" name="Diamond 127">
            <a:extLst>
              <a:ext uri="{FF2B5EF4-FFF2-40B4-BE49-F238E27FC236}">
                <a16:creationId xmlns:a16="http://schemas.microsoft.com/office/drawing/2014/main" id="{ED3947CF-F941-19F6-604A-EEC27426270C}"/>
              </a:ext>
            </a:extLst>
          </p:cNvPr>
          <p:cNvSpPr/>
          <p:nvPr/>
        </p:nvSpPr>
        <p:spPr>
          <a:xfrm>
            <a:off x="4950218" y="4716028"/>
            <a:ext cx="172545" cy="159129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A491B01E-8FEE-8001-7758-E5E9CEFC5D56}"/>
              </a:ext>
            </a:extLst>
          </p:cNvPr>
          <p:cNvSpPr/>
          <p:nvPr/>
        </p:nvSpPr>
        <p:spPr>
          <a:xfrm>
            <a:off x="6474754" y="4608913"/>
            <a:ext cx="1315025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Grade D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4059E5-F58B-6F7C-D2A3-AE92D2637726}"/>
              </a:ext>
            </a:extLst>
          </p:cNvPr>
          <p:cNvCxnSpPr>
            <a:cxnSpLocks/>
            <a:stCxn id="128" idx="3"/>
            <a:endCxn id="129" idx="3"/>
          </p:cNvCxnSpPr>
          <p:nvPr/>
        </p:nvCxnSpPr>
        <p:spPr>
          <a:xfrm>
            <a:off x="5122763" y="4795593"/>
            <a:ext cx="1351991" cy="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64912A9-47D3-EB79-522F-F22A1DEB21C5}"/>
              </a:ext>
            </a:extLst>
          </p:cNvPr>
          <p:cNvCxnSpPr>
            <a:cxnSpLocks/>
            <a:stCxn id="128" idx="2"/>
            <a:endCxn id="109" idx="0"/>
          </p:cNvCxnSpPr>
          <p:nvPr/>
        </p:nvCxnSpPr>
        <p:spPr>
          <a:xfrm>
            <a:off x="5036491" y="4875157"/>
            <a:ext cx="558" cy="253425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023822A-BDEA-C11B-351B-1E54898BADCB}"/>
              </a:ext>
            </a:extLst>
          </p:cNvPr>
          <p:cNvSpPr txBox="1"/>
          <p:nvPr/>
        </p:nvSpPr>
        <p:spPr>
          <a:xfrm>
            <a:off x="5197457" y="4537008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Grade D</a:t>
            </a:r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6954B56F-0AD0-C349-68F1-A9656E3085AF}"/>
              </a:ext>
            </a:extLst>
          </p:cNvPr>
          <p:cNvSpPr/>
          <p:nvPr/>
        </p:nvSpPr>
        <p:spPr>
          <a:xfrm>
            <a:off x="6474754" y="5171358"/>
            <a:ext cx="1315025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Grade F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381EA9-2601-1520-1693-846AA3817462}"/>
              </a:ext>
            </a:extLst>
          </p:cNvPr>
          <p:cNvCxnSpPr>
            <a:cxnSpLocks/>
            <a:stCxn id="109" idx="3"/>
            <a:endCxn id="133" idx="3"/>
          </p:cNvCxnSpPr>
          <p:nvPr/>
        </p:nvCxnSpPr>
        <p:spPr>
          <a:xfrm flipV="1">
            <a:off x="5924924" y="5364088"/>
            <a:ext cx="54983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C1E569D-9B44-BDE6-AF04-DEC81C065538}"/>
              </a:ext>
            </a:extLst>
          </p:cNvPr>
          <p:cNvCxnSpPr>
            <a:cxnSpLocks/>
            <a:stCxn id="133" idx="0"/>
            <a:endCxn id="162" idx="0"/>
          </p:cNvCxnSpPr>
          <p:nvPr/>
        </p:nvCxnSpPr>
        <p:spPr>
          <a:xfrm>
            <a:off x="7789779" y="5364088"/>
            <a:ext cx="329443" cy="586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D93834A-9018-83E7-6CDC-01EABC589115}"/>
              </a:ext>
            </a:extLst>
          </p:cNvPr>
          <p:cNvCxnSpPr>
            <a:cxnSpLocks/>
            <a:stCxn id="112" idx="0"/>
            <a:endCxn id="162" idx="1"/>
          </p:cNvCxnSpPr>
          <p:nvPr/>
        </p:nvCxnSpPr>
        <p:spPr>
          <a:xfrm>
            <a:off x="7790337" y="2868464"/>
            <a:ext cx="851283" cy="2271845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C09DD8F-07AB-14A3-C11B-E196020FE39E}"/>
              </a:ext>
            </a:extLst>
          </p:cNvPr>
          <p:cNvCxnSpPr>
            <a:cxnSpLocks/>
            <a:stCxn id="110" idx="0"/>
            <a:endCxn id="162" idx="1"/>
          </p:cNvCxnSpPr>
          <p:nvPr/>
        </p:nvCxnSpPr>
        <p:spPr>
          <a:xfrm>
            <a:off x="7789779" y="3822437"/>
            <a:ext cx="851841" cy="131787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5243987-65D7-726A-B04D-4C3ABFEDBFC6}"/>
              </a:ext>
            </a:extLst>
          </p:cNvPr>
          <p:cNvCxnSpPr>
            <a:cxnSpLocks/>
            <a:stCxn id="111" idx="0"/>
            <a:endCxn id="162" idx="1"/>
          </p:cNvCxnSpPr>
          <p:nvPr/>
        </p:nvCxnSpPr>
        <p:spPr>
          <a:xfrm>
            <a:off x="7789779" y="3342425"/>
            <a:ext cx="851841" cy="1797884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978F720-3DAF-2EC0-C6C2-6E5FE993B80E}"/>
              </a:ext>
            </a:extLst>
          </p:cNvPr>
          <p:cNvCxnSpPr>
            <a:cxnSpLocks/>
            <a:stCxn id="124" idx="0"/>
            <a:endCxn id="162" idx="1"/>
          </p:cNvCxnSpPr>
          <p:nvPr/>
        </p:nvCxnSpPr>
        <p:spPr>
          <a:xfrm>
            <a:off x="7789779" y="4306661"/>
            <a:ext cx="851841" cy="833648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68C76A0-C025-1EC2-8837-032D68931BE4}"/>
              </a:ext>
            </a:extLst>
          </p:cNvPr>
          <p:cNvCxnSpPr>
            <a:cxnSpLocks/>
            <a:stCxn id="129" idx="0"/>
            <a:endCxn id="162" idx="1"/>
          </p:cNvCxnSpPr>
          <p:nvPr/>
        </p:nvCxnSpPr>
        <p:spPr>
          <a:xfrm>
            <a:off x="7789779" y="4801643"/>
            <a:ext cx="851841" cy="338666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Top Corners Snipped 161">
            <a:extLst>
              <a:ext uri="{FF2B5EF4-FFF2-40B4-BE49-F238E27FC236}">
                <a16:creationId xmlns:a16="http://schemas.microsoft.com/office/drawing/2014/main" id="{DB032E04-828C-F744-5BF2-8FDE6B9D4FB3}"/>
              </a:ext>
            </a:extLst>
          </p:cNvPr>
          <p:cNvSpPr/>
          <p:nvPr/>
        </p:nvSpPr>
        <p:spPr>
          <a:xfrm rot="10800000">
            <a:off x="8119222" y="5140309"/>
            <a:ext cx="1044796" cy="45928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CAFD20A-7170-3BA5-079B-D261F6C82AAB}"/>
              </a:ext>
            </a:extLst>
          </p:cNvPr>
          <p:cNvSpPr txBox="1"/>
          <p:nvPr/>
        </p:nvSpPr>
        <p:spPr>
          <a:xfrm>
            <a:off x="8267840" y="5224533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164" name="Rectangle: Top Corners Snipped 163">
            <a:extLst>
              <a:ext uri="{FF2B5EF4-FFF2-40B4-BE49-F238E27FC236}">
                <a16:creationId xmlns:a16="http://schemas.microsoft.com/office/drawing/2014/main" id="{DD6A33B8-89CC-D22E-6E1A-57D3EFDFAF55}"/>
              </a:ext>
            </a:extLst>
          </p:cNvPr>
          <p:cNvSpPr/>
          <p:nvPr/>
        </p:nvSpPr>
        <p:spPr>
          <a:xfrm>
            <a:off x="4487168" y="1310969"/>
            <a:ext cx="1097740" cy="45529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849025E-A448-02AD-67B1-B371A8D79563}"/>
              </a:ext>
            </a:extLst>
          </p:cNvPr>
          <p:cNvCxnSpPr>
            <a:cxnSpLocks/>
            <a:stCxn id="164" idx="1"/>
            <a:endCxn id="105" idx="0"/>
          </p:cNvCxnSpPr>
          <p:nvPr/>
        </p:nvCxnSpPr>
        <p:spPr>
          <a:xfrm>
            <a:off x="5036038" y="1766268"/>
            <a:ext cx="452" cy="29973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0DFF6E35-8953-419B-4447-0F19A24EA354}"/>
              </a:ext>
            </a:extLst>
          </p:cNvPr>
          <p:cNvSpPr/>
          <p:nvPr/>
        </p:nvSpPr>
        <p:spPr>
          <a:xfrm>
            <a:off x="3089984" y="1338564"/>
            <a:ext cx="894028" cy="400110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2" name="Flowchart: Terminator 191">
            <a:extLst>
              <a:ext uri="{FF2B5EF4-FFF2-40B4-BE49-F238E27FC236}">
                <a16:creationId xmlns:a16="http://schemas.microsoft.com/office/drawing/2014/main" id="{5445F21D-DAEA-CC3D-D11B-C02887FB320A}"/>
              </a:ext>
            </a:extLst>
          </p:cNvPr>
          <p:cNvSpPr/>
          <p:nvPr/>
        </p:nvSpPr>
        <p:spPr>
          <a:xfrm>
            <a:off x="9688952" y="5172248"/>
            <a:ext cx="894028" cy="400110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71E82E3-DB57-36B0-D646-025784BBFD88}"/>
              </a:ext>
            </a:extLst>
          </p:cNvPr>
          <p:cNvCxnSpPr>
            <a:cxnSpLocks/>
            <a:stCxn id="191" idx="3"/>
            <a:endCxn id="164" idx="2"/>
          </p:cNvCxnSpPr>
          <p:nvPr/>
        </p:nvCxnSpPr>
        <p:spPr>
          <a:xfrm>
            <a:off x="3984012" y="1538619"/>
            <a:ext cx="5031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036CA60-B7A0-065E-E376-8F9C83EBC7A3}"/>
              </a:ext>
            </a:extLst>
          </p:cNvPr>
          <p:cNvCxnSpPr>
            <a:cxnSpLocks/>
            <a:stCxn id="162" idx="2"/>
            <a:endCxn id="192" idx="1"/>
          </p:cNvCxnSpPr>
          <p:nvPr/>
        </p:nvCxnSpPr>
        <p:spPr>
          <a:xfrm>
            <a:off x="9164018" y="5369952"/>
            <a:ext cx="524934" cy="235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516EC-812E-8568-14F1-E2EF162E7BED}"/>
              </a:ext>
            </a:extLst>
          </p:cNvPr>
          <p:cNvSpPr txBox="1"/>
          <p:nvPr/>
        </p:nvSpPr>
        <p:spPr>
          <a:xfrm>
            <a:off x="288759" y="305068"/>
            <a:ext cx="110607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Code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01CC05-D1B6-9D9D-7613-C7F32129A3B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2E24D-73DD-4A36-F183-1FC2DCCA3AF1}"/>
              </a:ext>
            </a:extLst>
          </p:cNvPr>
          <p:cNvSpPr txBox="1"/>
          <p:nvPr/>
        </p:nvSpPr>
        <p:spPr>
          <a:xfrm>
            <a:off x="2306372" y="305068"/>
            <a:ext cx="775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</a:t>
            </a:r>
            <a:r>
              <a:rPr lang="th-TH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Code</a:t>
            </a:r>
            <a:r>
              <a:rPr lang="en-US" sz="2000" dirty="0">
                <a:solidFill>
                  <a:schemeClr val="bg1"/>
                </a:solidFill>
              </a:rPr>
              <a:t> allows you to write code supported by .NET.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27915-A699-7D5D-286A-A32BAD9FA7DD}"/>
              </a:ext>
            </a:extLst>
          </p:cNvPr>
          <p:cNvSpPr/>
          <p:nvPr/>
        </p:nvSpPr>
        <p:spPr>
          <a:xfrm>
            <a:off x="10807952" y="305068"/>
            <a:ext cx="1016708" cy="553906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22825A-CF3E-1B0F-102F-080150AE0F50}"/>
              </a:ext>
            </a:extLst>
          </p:cNvPr>
          <p:cNvCxnSpPr/>
          <p:nvPr/>
        </p:nvCxnSpPr>
        <p:spPr>
          <a:xfrm>
            <a:off x="10934700" y="325755"/>
            <a:ext cx="0" cy="5391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623F9F-77C4-A383-5123-83935D43B0E2}"/>
              </a:ext>
            </a:extLst>
          </p:cNvPr>
          <p:cNvCxnSpPr/>
          <p:nvPr/>
        </p:nvCxnSpPr>
        <p:spPr>
          <a:xfrm>
            <a:off x="11696700" y="325755"/>
            <a:ext cx="0" cy="5391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7589E8F-0BF5-57D5-A891-130ACC84BC92}"/>
              </a:ext>
            </a:extLst>
          </p:cNvPr>
          <p:cNvSpPr/>
          <p:nvPr/>
        </p:nvSpPr>
        <p:spPr>
          <a:xfrm>
            <a:off x="10848975" y="36195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964F017-D6B3-A2A6-DE04-C3A765EC48FF}"/>
              </a:ext>
            </a:extLst>
          </p:cNvPr>
          <p:cNvSpPr/>
          <p:nvPr/>
        </p:nvSpPr>
        <p:spPr>
          <a:xfrm>
            <a:off x="10846119" y="466248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6055B1BD-EBFE-46BA-FF24-0A09198328AB}"/>
              </a:ext>
            </a:extLst>
          </p:cNvPr>
          <p:cNvSpPr/>
          <p:nvPr/>
        </p:nvSpPr>
        <p:spPr>
          <a:xfrm>
            <a:off x="10846119" y="57054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DB86466D-EC18-DAEE-8886-1EDE3BF5FB07}"/>
              </a:ext>
            </a:extLst>
          </p:cNvPr>
          <p:cNvSpPr/>
          <p:nvPr/>
        </p:nvSpPr>
        <p:spPr>
          <a:xfrm>
            <a:off x="10846119" y="66523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B92DBB42-455A-53D6-7EB1-0185F3D81FC9}"/>
              </a:ext>
            </a:extLst>
          </p:cNvPr>
          <p:cNvSpPr/>
          <p:nvPr/>
        </p:nvSpPr>
        <p:spPr>
          <a:xfrm>
            <a:off x="10846119" y="759913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0992C0D-A1C4-1088-9345-7C5174C780EB}"/>
              </a:ext>
            </a:extLst>
          </p:cNvPr>
          <p:cNvSpPr/>
          <p:nvPr/>
        </p:nvSpPr>
        <p:spPr>
          <a:xfrm>
            <a:off x="11739249" y="36195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50FF986-EF86-8ABE-45AF-08ACEF247E36}"/>
              </a:ext>
            </a:extLst>
          </p:cNvPr>
          <p:cNvSpPr/>
          <p:nvPr/>
        </p:nvSpPr>
        <p:spPr>
          <a:xfrm>
            <a:off x="11736393" y="466248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79016E04-40C7-58CA-1E22-712F28AB0F07}"/>
              </a:ext>
            </a:extLst>
          </p:cNvPr>
          <p:cNvSpPr/>
          <p:nvPr/>
        </p:nvSpPr>
        <p:spPr>
          <a:xfrm>
            <a:off x="11736393" y="57054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94ABC4C5-56E0-6AB3-359A-ADFDE1E2FE78}"/>
              </a:ext>
            </a:extLst>
          </p:cNvPr>
          <p:cNvSpPr/>
          <p:nvPr/>
        </p:nvSpPr>
        <p:spPr>
          <a:xfrm>
            <a:off x="11736393" y="66523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5A5EE60-62FB-CEE1-07F6-8CFE40BC41E4}"/>
              </a:ext>
            </a:extLst>
          </p:cNvPr>
          <p:cNvSpPr/>
          <p:nvPr/>
        </p:nvSpPr>
        <p:spPr>
          <a:xfrm>
            <a:off x="11736393" y="759913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6EEF4527-DC20-4E75-5D44-BA0C694AB3B2}"/>
              </a:ext>
            </a:extLst>
          </p:cNvPr>
          <p:cNvSpPr/>
          <p:nvPr/>
        </p:nvSpPr>
        <p:spPr>
          <a:xfrm>
            <a:off x="4395706" y="2065999"/>
            <a:ext cx="1281568" cy="471013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Choice</a:t>
            </a: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EC416FAE-C60B-E8DE-5E4B-1D03482F98F9}"/>
              </a:ext>
            </a:extLst>
          </p:cNvPr>
          <p:cNvSpPr/>
          <p:nvPr/>
        </p:nvSpPr>
        <p:spPr>
          <a:xfrm>
            <a:off x="4950218" y="2788900"/>
            <a:ext cx="172545" cy="159129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C5E12663-79A0-A0A0-F396-E5D1B24F281C}"/>
              </a:ext>
            </a:extLst>
          </p:cNvPr>
          <p:cNvSpPr/>
          <p:nvPr/>
        </p:nvSpPr>
        <p:spPr>
          <a:xfrm>
            <a:off x="4950218" y="3262861"/>
            <a:ext cx="172545" cy="159129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1735698B-1BF7-37C8-8BA6-5961DACC68C3}"/>
              </a:ext>
            </a:extLst>
          </p:cNvPr>
          <p:cNvSpPr/>
          <p:nvPr/>
        </p:nvSpPr>
        <p:spPr>
          <a:xfrm>
            <a:off x="4950218" y="3736822"/>
            <a:ext cx="172545" cy="159129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7AFC17E6-52ED-308F-69A8-C6B041CE1999}"/>
              </a:ext>
            </a:extLst>
          </p:cNvPr>
          <p:cNvSpPr/>
          <p:nvPr/>
        </p:nvSpPr>
        <p:spPr>
          <a:xfrm>
            <a:off x="4149173" y="5128582"/>
            <a:ext cx="1775751" cy="471013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Otherwise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DA466F67-F423-05B0-C256-39FCD53AB54A}"/>
              </a:ext>
            </a:extLst>
          </p:cNvPr>
          <p:cNvSpPr/>
          <p:nvPr/>
        </p:nvSpPr>
        <p:spPr>
          <a:xfrm>
            <a:off x="6474754" y="3629707"/>
            <a:ext cx="1315025" cy="385459"/>
          </a:xfrm>
          <a:prstGeom prst="hexagon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B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895F3E65-5F13-7793-5B0C-73F657EEB413}"/>
              </a:ext>
            </a:extLst>
          </p:cNvPr>
          <p:cNvSpPr/>
          <p:nvPr/>
        </p:nvSpPr>
        <p:spPr>
          <a:xfrm>
            <a:off x="6474754" y="3149695"/>
            <a:ext cx="1315025" cy="385459"/>
          </a:xfrm>
          <a:prstGeom prst="hexagon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A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1B75A9DD-E1B8-47C9-76C8-27E6C02A8EA3}"/>
              </a:ext>
            </a:extLst>
          </p:cNvPr>
          <p:cNvSpPr/>
          <p:nvPr/>
        </p:nvSpPr>
        <p:spPr>
          <a:xfrm>
            <a:off x="6474754" y="2675734"/>
            <a:ext cx="1315583" cy="385459"/>
          </a:xfrm>
          <a:prstGeom prst="hexagon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Invalid Grade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6B23F20-227A-B83E-BDF5-C0F468A47513}"/>
              </a:ext>
            </a:extLst>
          </p:cNvPr>
          <p:cNvCxnSpPr>
            <a:cxnSpLocks/>
            <a:stCxn id="106" idx="3"/>
            <a:endCxn id="112" idx="3"/>
          </p:cNvCxnSpPr>
          <p:nvPr/>
        </p:nvCxnSpPr>
        <p:spPr>
          <a:xfrm flipV="1">
            <a:off x="5122763" y="2868464"/>
            <a:ext cx="1351991" cy="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ABEABEF-1DDD-7950-C3F0-57606C5BA48F}"/>
              </a:ext>
            </a:extLst>
          </p:cNvPr>
          <p:cNvCxnSpPr>
            <a:cxnSpLocks/>
            <a:stCxn id="107" idx="3"/>
            <a:endCxn id="111" idx="3"/>
          </p:cNvCxnSpPr>
          <p:nvPr/>
        </p:nvCxnSpPr>
        <p:spPr>
          <a:xfrm flipV="1">
            <a:off x="5122763" y="3342425"/>
            <a:ext cx="1351991" cy="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AC0DD1-9299-4CE1-836D-2D0BB7A17E1F}"/>
              </a:ext>
            </a:extLst>
          </p:cNvPr>
          <p:cNvCxnSpPr>
            <a:cxnSpLocks/>
            <a:stCxn id="108" idx="3"/>
            <a:endCxn id="110" idx="3"/>
          </p:cNvCxnSpPr>
          <p:nvPr/>
        </p:nvCxnSpPr>
        <p:spPr>
          <a:xfrm>
            <a:off x="5122763" y="3816387"/>
            <a:ext cx="1351991" cy="60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63FE3C-C3E9-81D4-3C05-6BA30F29068D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5036490" y="2537012"/>
            <a:ext cx="1" cy="2518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389B5A9-D6E4-BCB5-9809-F5E393B8B945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>
            <a:off x="5036491" y="2948029"/>
            <a:ext cx="0" cy="3148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53B2953-8290-F641-E928-ED4B6A1D7525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036491" y="3421990"/>
            <a:ext cx="0" cy="3148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8B079FD-CD50-C7D2-4CA1-173B51A1B81E}"/>
              </a:ext>
            </a:extLst>
          </p:cNvPr>
          <p:cNvCxnSpPr>
            <a:cxnSpLocks/>
            <a:stCxn id="108" idx="2"/>
            <a:endCxn id="123" idx="0"/>
          </p:cNvCxnSpPr>
          <p:nvPr/>
        </p:nvCxnSpPr>
        <p:spPr>
          <a:xfrm>
            <a:off x="5036491" y="3895951"/>
            <a:ext cx="0" cy="32509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571355B-2AD8-40B5-75CE-A731DC5F4B78}"/>
              </a:ext>
            </a:extLst>
          </p:cNvPr>
          <p:cNvSpPr txBox="1"/>
          <p:nvPr/>
        </p:nvSpPr>
        <p:spPr>
          <a:xfrm>
            <a:off x="5209035" y="2599992"/>
            <a:ext cx="562975" cy="2616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Invalid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AB57815-DBE7-87FB-7473-AAF416047666}"/>
              </a:ext>
            </a:extLst>
          </p:cNvPr>
          <p:cNvSpPr txBox="1"/>
          <p:nvPr/>
        </p:nvSpPr>
        <p:spPr>
          <a:xfrm>
            <a:off x="5209035" y="3080814"/>
            <a:ext cx="649537" cy="2616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FFD47B-AB14-B656-36D0-B49FF658A654}"/>
              </a:ext>
            </a:extLst>
          </p:cNvPr>
          <p:cNvSpPr txBox="1"/>
          <p:nvPr/>
        </p:nvSpPr>
        <p:spPr>
          <a:xfrm>
            <a:off x="5209035" y="3552366"/>
            <a:ext cx="644728" cy="2616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B</a:t>
            </a: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0BFF2FD1-A0AF-BA23-4799-FDF92F90A71B}"/>
              </a:ext>
            </a:extLst>
          </p:cNvPr>
          <p:cNvSpPr/>
          <p:nvPr/>
        </p:nvSpPr>
        <p:spPr>
          <a:xfrm>
            <a:off x="4950218" y="4221046"/>
            <a:ext cx="172545" cy="159129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B852D94B-989A-F1FC-576B-697AF9E136FA}"/>
              </a:ext>
            </a:extLst>
          </p:cNvPr>
          <p:cNvSpPr/>
          <p:nvPr/>
        </p:nvSpPr>
        <p:spPr>
          <a:xfrm>
            <a:off x="6474754" y="4113931"/>
            <a:ext cx="1315025" cy="385459"/>
          </a:xfrm>
          <a:prstGeom prst="hexagon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C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3EC679-11EB-DFD6-B19B-C1468625F753}"/>
              </a:ext>
            </a:extLst>
          </p:cNvPr>
          <p:cNvCxnSpPr>
            <a:cxnSpLocks/>
            <a:stCxn id="123" idx="3"/>
            <a:endCxn id="124" idx="3"/>
          </p:cNvCxnSpPr>
          <p:nvPr/>
        </p:nvCxnSpPr>
        <p:spPr>
          <a:xfrm>
            <a:off x="5122763" y="4300611"/>
            <a:ext cx="1351991" cy="60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55EDABE-D732-BCA3-4DBA-7D508BC558CB}"/>
              </a:ext>
            </a:extLst>
          </p:cNvPr>
          <p:cNvCxnSpPr>
            <a:cxnSpLocks/>
            <a:stCxn id="123" idx="2"/>
            <a:endCxn id="128" idx="0"/>
          </p:cNvCxnSpPr>
          <p:nvPr/>
        </p:nvCxnSpPr>
        <p:spPr>
          <a:xfrm>
            <a:off x="5036491" y="4380175"/>
            <a:ext cx="0" cy="33585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9B8EB1-F7AA-385C-14A0-8585FABE8731}"/>
              </a:ext>
            </a:extLst>
          </p:cNvPr>
          <p:cNvSpPr txBox="1"/>
          <p:nvPr/>
        </p:nvSpPr>
        <p:spPr>
          <a:xfrm>
            <a:off x="5196455" y="4039494"/>
            <a:ext cx="643125" cy="2616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C</a:t>
            </a:r>
          </a:p>
        </p:txBody>
      </p:sp>
      <p:sp>
        <p:nvSpPr>
          <p:cNvPr id="128" name="Diamond 127">
            <a:extLst>
              <a:ext uri="{FF2B5EF4-FFF2-40B4-BE49-F238E27FC236}">
                <a16:creationId xmlns:a16="http://schemas.microsoft.com/office/drawing/2014/main" id="{ED3947CF-F941-19F6-604A-EEC27426270C}"/>
              </a:ext>
            </a:extLst>
          </p:cNvPr>
          <p:cNvSpPr/>
          <p:nvPr/>
        </p:nvSpPr>
        <p:spPr>
          <a:xfrm>
            <a:off x="4950218" y="4716028"/>
            <a:ext cx="172545" cy="159129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A491B01E-8FEE-8001-7758-E5E9CEFC5D56}"/>
              </a:ext>
            </a:extLst>
          </p:cNvPr>
          <p:cNvSpPr/>
          <p:nvPr/>
        </p:nvSpPr>
        <p:spPr>
          <a:xfrm>
            <a:off x="6474754" y="4608913"/>
            <a:ext cx="1315025" cy="385459"/>
          </a:xfrm>
          <a:prstGeom prst="hexagon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D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4059E5-F58B-6F7C-D2A3-AE92D2637726}"/>
              </a:ext>
            </a:extLst>
          </p:cNvPr>
          <p:cNvCxnSpPr>
            <a:cxnSpLocks/>
            <a:stCxn id="128" idx="3"/>
            <a:endCxn id="129" idx="3"/>
          </p:cNvCxnSpPr>
          <p:nvPr/>
        </p:nvCxnSpPr>
        <p:spPr>
          <a:xfrm>
            <a:off x="5122763" y="4795593"/>
            <a:ext cx="1351991" cy="60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64912A9-47D3-EB79-522F-F22A1DEB21C5}"/>
              </a:ext>
            </a:extLst>
          </p:cNvPr>
          <p:cNvCxnSpPr>
            <a:cxnSpLocks/>
            <a:stCxn id="128" idx="2"/>
            <a:endCxn id="109" idx="0"/>
          </p:cNvCxnSpPr>
          <p:nvPr/>
        </p:nvCxnSpPr>
        <p:spPr>
          <a:xfrm>
            <a:off x="5036491" y="4875157"/>
            <a:ext cx="558" cy="25342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023822A-BDEA-C11B-351B-1E54898BADCB}"/>
              </a:ext>
            </a:extLst>
          </p:cNvPr>
          <p:cNvSpPr txBox="1"/>
          <p:nvPr/>
        </p:nvSpPr>
        <p:spPr>
          <a:xfrm>
            <a:off x="5197457" y="4537008"/>
            <a:ext cx="654346" cy="2616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D</a:t>
            </a:r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6954B56F-0AD0-C349-68F1-A9656E3085AF}"/>
              </a:ext>
            </a:extLst>
          </p:cNvPr>
          <p:cNvSpPr/>
          <p:nvPr/>
        </p:nvSpPr>
        <p:spPr>
          <a:xfrm>
            <a:off x="6474754" y="5171358"/>
            <a:ext cx="1315025" cy="385459"/>
          </a:xfrm>
          <a:prstGeom prst="hexagon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F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381EA9-2601-1520-1693-846AA3817462}"/>
              </a:ext>
            </a:extLst>
          </p:cNvPr>
          <p:cNvCxnSpPr>
            <a:cxnSpLocks/>
            <a:stCxn id="109" idx="3"/>
            <a:endCxn id="133" idx="3"/>
          </p:cNvCxnSpPr>
          <p:nvPr/>
        </p:nvCxnSpPr>
        <p:spPr>
          <a:xfrm flipV="1">
            <a:off x="5924924" y="5364088"/>
            <a:ext cx="549830" cy="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C1E569D-9B44-BDE6-AF04-DEC81C065538}"/>
              </a:ext>
            </a:extLst>
          </p:cNvPr>
          <p:cNvCxnSpPr>
            <a:cxnSpLocks/>
            <a:stCxn id="133" idx="0"/>
            <a:endCxn id="162" idx="0"/>
          </p:cNvCxnSpPr>
          <p:nvPr/>
        </p:nvCxnSpPr>
        <p:spPr>
          <a:xfrm>
            <a:off x="7789779" y="5364088"/>
            <a:ext cx="329443" cy="586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D93834A-9018-83E7-6CDC-01EABC589115}"/>
              </a:ext>
            </a:extLst>
          </p:cNvPr>
          <p:cNvCxnSpPr>
            <a:cxnSpLocks/>
            <a:stCxn id="112" idx="0"/>
            <a:endCxn id="162" idx="1"/>
          </p:cNvCxnSpPr>
          <p:nvPr/>
        </p:nvCxnSpPr>
        <p:spPr>
          <a:xfrm>
            <a:off x="7790337" y="2868464"/>
            <a:ext cx="851283" cy="2271845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C09DD8F-07AB-14A3-C11B-E196020FE39E}"/>
              </a:ext>
            </a:extLst>
          </p:cNvPr>
          <p:cNvCxnSpPr>
            <a:cxnSpLocks/>
            <a:stCxn id="110" idx="0"/>
            <a:endCxn id="162" idx="1"/>
          </p:cNvCxnSpPr>
          <p:nvPr/>
        </p:nvCxnSpPr>
        <p:spPr>
          <a:xfrm>
            <a:off x="7789779" y="3822437"/>
            <a:ext cx="851841" cy="1317872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5243987-65D7-726A-B04D-4C3ABFEDBFC6}"/>
              </a:ext>
            </a:extLst>
          </p:cNvPr>
          <p:cNvCxnSpPr>
            <a:cxnSpLocks/>
            <a:stCxn id="111" idx="0"/>
            <a:endCxn id="162" idx="1"/>
          </p:cNvCxnSpPr>
          <p:nvPr/>
        </p:nvCxnSpPr>
        <p:spPr>
          <a:xfrm>
            <a:off x="7789779" y="3342425"/>
            <a:ext cx="851841" cy="1797884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978F720-3DAF-2EC0-C6C2-6E5FE993B80E}"/>
              </a:ext>
            </a:extLst>
          </p:cNvPr>
          <p:cNvCxnSpPr>
            <a:cxnSpLocks/>
            <a:stCxn id="124" idx="0"/>
            <a:endCxn id="162" idx="1"/>
          </p:cNvCxnSpPr>
          <p:nvPr/>
        </p:nvCxnSpPr>
        <p:spPr>
          <a:xfrm>
            <a:off x="7789779" y="4306661"/>
            <a:ext cx="851841" cy="833648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68C76A0-C025-1EC2-8837-032D68931BE4}"/>
              </a:ext>
            </a:extLst>
          </p:cNvPr>
          <p:cNvCxnSpPr>
            <a:cxnSpLocks/>
            <a:stCxn id="129" idx="0"/>
            <a:endCxn id="162" idx="1"/>
          </p:cNvCxnSpPr>
          <p:nvPr/>
        </p:nvCxnSpPr>
        <p:spPr>
          <a:xfrm>
            <a:off x="7789779" y="4801643"/>
            <a:ext cx="851841" cy="338666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Top Corners Snipped 161">
            <a:extLst>
              <a:ext uri="{FF2B5EF4-FFF2-40B4-BE49-F238E27FC236}">
                <a16:creationId xmlns:a16="http://schemas.microsoft.com/office/drawing/2014/main" id="{DB032E04-828C-F744-5BF2-8FDE6B9D4FB3}"/>
              </a:ext>
            </a:extLst>
          </p:cNvPr>
          <p:cNvSpPr/>
          <p:nvPr/>
        </p:nvSpPr>
        <p:spPr>
          <a:xfrm rot="10800000">
            <a:off x="8119222" y="5140309"/>
            <a:ext cx="1044796" cy="45928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CAFD20A-7170-3BA5-079B-D261F6C82AAB}"/>
              </a:ext>
            </a:extLst>
          </p:cNvPr>
          <p:cNvSpPr txBox="1"/>
          <p:nvPr/>
        </p:nvSpPr>
        <p:spPr>
          <a:xfrm>
            <a:off x="8267840" y="5224533"/>
            <a:ext cx="7633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Loop End</a:t>
            </a:r>
          </a:p>
        </p:txBody>
      </p:sp>
      <p:sp>
        <p:nvSpPr>
          <p:cNvPr id="164" name="Rectangle: Top Corners Snipped 163">
            <a:extLst>
              <a:ext uri="{FF2B5EF4-FFF2-40B4-BE49-F238E27FC236}">
                <a16:creationId xmlns:a16="http://schemas.microsoft.com/office/drawing/2014/main" id="{DD6A33B8-89CC-D22E-6E1A-57D3EFDFAF55}"/>
              </a:ext>
            </a:extLst>
          </p:cNvPr>
          <p:cNvSpPr/>
          <p:nvPr/>
        </p:nvSpPr>
        <p:spPr>
          <a:xfrm>
            <a:off x="4487168" y="1310969"/>
            <a:ext cx="1097740" cy="45529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Loop Start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849025E-A448-02AD-67B1-B371A8D79563}"/>
              </a:ext>
            </a:extLst>
          </p:cNvPr>
          <p:cNvCxnSpPr>
            <a:cxnSpLocks/>
            <a:stCxn id="164" idx="1"/>
            <a:endCxn id="105" idx="0"/>
          </p:cNvCxnSpPr>
          <p:nvPr/>
        </p:nvCxnSpPr>
        <p:spPr>
          <a:xfrm>
            <a:off x="5036038" y="1766268"/>
            <a:ext cx="452" cy="29973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0DFF6E35-8953-419B-4447-0F19A24EA354}"/>
              </a:ext>
            </a:extLst>
          </p:cNvPr>
          <p:cNvSpPr/>
          <p:nvPr/>
        </p:nvSpPr>
        <p:spPr>
          <a:xfrm>
            <a:off x="3089984" y="1338564"/>
            <a:ext cx="894028" cy="400110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2" name="Flowchart: Terminator 191">
            <a:extLst>
              <a:ext uri="{FF2B5EF4-FFF2-40B4-BE49-F238E27FC236}">
                <a16:creationId xmlns:a16="http://schemas.microsoft.com/office/drawing/2014/main" id="{5445F21D-DAEA-CC3D-D11B-C02887FB320A}"/>
              </a:ext>
            </a:extLst>
          </p:cNvPr>
          <p:cNvSpPr/>
          <p:nvPr/>
        </p:nvSpPr>
        <p:spPr>
          <a:xfrm>
            <a:off x="9688952" y="5172248"/>
            <a:ext cx="894028" cy="400110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71E82E3-DB57-36B0-D646-025784BBFD88}"/>
              </a:ext>
            </a:extLst>
          </p:cNvPr>
          <p:cNvCxnSpPr>
            <a:cxnSpLocks/>
            <a:stCxn id="191" idx="3"/>
            <a:endCxn id="164" idx="2"/>
          </p:cNvCxnSpPr>
          <p:nvPr/>
        </p:nvCxnSpPr>
        <p:spPr>
          <a:xfrm>
            <a:off x="3984012" y="1538619"/>
            <a:ext cx="503156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036CA60-B7A0-065E-E376-8F9C83EBC7A3}"/>
              </a:ext>
            </a:extLst>
          </p:cNvPr>
          <p:cNvCxnSpPr>
            <a:cxnSpLocks/>
            <a:stCxn id="162" idx="2"/>
            <a:endCxn id="192" idx="1"/>
          </p:cNvCxnSpPr>
          <p:nvPr/>
        </p:nvCxnSpPr>
        <p:spPr>
          <a:xfrm>
            <a:off x="9164018" y="5369952"/>
            <a:ext cx="524934" cy="235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AE1BA6-DF70-0E69-DF53-9BE3254547DA}"/>
              </a:ext>
            </a:extLst>
          </p:cNvPr>
          <p:cNvSpPr/>
          <p:nvPr/>
        </p:nvSpPr>
        <p:spPr>
          <a:xfrm>
            <a:off x="4418120" y="2450240"/>
            <a:ext cx="3355759" cy="300952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47DE8-1F52-1F1B-0B5C-1E985DEF9347}"/>
              </a:ext>
            </a:extLst>
          </p:cNvPr>
          <p:cNvSpPr txBox="1"/>
          <p:nvPr/>
        </p:nvSpPr>
        <p:spPr>
          <a:xfrm>
            <a:off x="4654739" y="2939340"/>
            <a:ext cx="28777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addition(x, y):</a:t>
            </a:r>
          </a:p>
          <a:p>
            <a:r>
              <a:rPr lang="en-US" dirty="0">
                <a:solidFill>
                  <a:schemeClr val="bg1"/>
                </a:solidFill>
              </a:rPr>
              <a:t>     z = x + y</a:t>
            </a:r>
          </a:p>
          <a:p>
            <a:r>
              <a:rPr lang="en-US" dirty="0">
                <a:solidFill>
                  <a:schemeClr val="bg1"/>
                </a:solidFill>
              </a:rPr>
              <a:t>     return z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__name__ == “__main__”:</a:t>
            </a:r>
          </a:p>
          <a:p>
            <a:r>
              <a:rPr lang="en-US" dirty="0">
                <a:solidFill>
                  <a:schemeClr val="bg1"/>
                </a:solidFill>
              </a:rPr>
              <a:t>     z = addition(5, 2)</a:t>
            </a:r>
          </a:p>
          <a:p>
            <a:r>
              <a:rPr lang="en-US" dirty="0">
                <a:solidFill>
                  <a:schemeClr val="bg1"/>
                </a:solidFill>
              </a:rPr>
              <a:t>     print(“5 + 2 =”, z)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C5123-D119-F458-0C36-23C991E5F36B}"/>
              </a:ext>
            </a:extLst>
          </p:cNvPr>
          <p:cNvCxnSpPr/>
          <p:nvPr/>
        </p:nvCxnSpPr>
        <p:spPr>
          <a:xfrm>
            <a:off x="2601157" y="4128117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7FC05-5237-ECFD-B836-1145E7E4E891}"/>
              </a:ext>
            </a:extLst>
          </p:cNvPr>
          <p:cNvCxnSpPr/>
          <p:nvPr/>
        </p:nvCxnSpPr>
        <p:spPr>
          <a:xfrm>
            <a:off x="8348590" y="4128115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D6CDAAD-B2CD-AF31-F450-4EAFA6D2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739" y="329513"/>
            <a:ext cx="1126936" cy="1126936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7985386-3682-5BA1-CB96-00643C999F00}"/>
              </a:ext>
            </a:extLst>
          </p:cNvPr>
          <p:cNvSpPr/>
          <p:nvPr/>
        </p:nvSpPr>
        <p:spPr>
          <a:xfrm>
            <a:off x="6198368" y="420538"/>
            <a:ext cx="4450581" cy="840416"/>
          </a:xfrm>
          <a:prstGeom prst="wedgeEllipseCallout">
            <a:avLst>
              <a:gd name="adj1" fmla="val -61251"/>
              <a:gd name="adj2" fmla="val 5831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an expert in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Python</a:t>
            </a:r>
            <a:r>
              <a:rPr lang="en-US" dirty="0"/>
              <a:t> programming language.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919EA-5B83-BB92-640D-2E91248EA25A}"/>
              </a:ext>
            </a:extLst>
          </p:cNvPr>
          <p:cNvSpPr txBox="1"/>
          <p:nvPr/>
        </p:nvSpPr>
        <p:spPr>
          <a:xfrm>
            <a:off x="676261" y="383572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0302A-5C14-8EE3-0185-5E392E4AE327}"/>
              </a:ext>
            </a:extLst>
          </p:cNvPr>
          <p:cNvSpPr txBox="1"/>
          <p:nvPr/>
        </p:nvSpPr>
        <p:spPr>
          <a:xfrm>
            <a:off x="9941268" y="3835726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7</a:t>
            </a:r>
          </a:p>
        </p:txBody>
      </p:sp>
    </p:spTree>
    <p:extLst>
      <p:ext uri="{BB962C8B-B14F-4D97-AF65-F5344CB8AC3E}">
        <p14:creationId xmlns:p14="http://schemas.microsoft.com/office/powerpoint/2010/main" val="17657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516EC-812E-8568-14F1-E2EF162E7BED}"/>
              </a:ext>
            </a:extLst>
          </p:cNvPr>
          <p:cNvSpPr txBox="1"/>
          <p:nvPr/>
        </p:nvSpPr>
        <p:spPr>
          <a:xfrm>
            <a:off x="288759" y="305068"/>
            <a:ext cx="110607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Code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01CC05-D1B6-9D9D-7613-C7F32129A3B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2E24D-73DD-4A36-F183-1FC2DCCA3AF1}"/>
              </a:ext>
            </a:extLst>
          </p:cNvPr>
          <p:cNvSpPr txBox="1"/>
          <p:nvPr/>
        </p:nvSpPr>
        <p:spPr>
          <a:xfrm>
            <a:off x="2306372" y="305068"/>
            <a:ext cx="7752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</a:t>
            </a:r>
            <a:r>
              <a:rPr lang="th-TH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Code</a:t>
            </a:r>
            <a:r>
              <a:rPr lang="en-US" sz="2000" dirty="0">
                <a:solidFill>
                  <a:schemeClr val="bg1"/>
                </a:solidFill>
              </a:rPr>
              <a:t> allows you to write code supported by .NET.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E27915-A699-7D5D-286A-A32BAD9FA7DD}"/>
              </a:ext>
            </a:extLst>
          </p:cNvPr>
          <p:cNvSpPr/>
          <p:nvPr/>
        </p:nvSpPr>
        <p:spPr>
          <a:xfrm>
            <a:off x="10807952" y="305068"/>
            <a:ext cx="1016708" cy="553906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22825A-CF3E-1B0F-102F-080150AE0F50}"/>
              </a:ext>
            </a:extLst>
          </p:cNvPr>
          <p:cNvCxnSpPr/>
          <p:nvPr/>
        </p:nvCxnSpPr>
        <p:spPr>
          <a:xfrm>
            <a:off x="10934700" y="325755"/>
            <a:ext cx="0" cy="5391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623F9F-77C4-A383-5123-83935D43B0E2}"/>
              </a:ext>
            </a:extLst>
          </p:cNvPr>
          <p:cNvCxnSpPr/>
          <p:nvPr/>
        </p:nvCxnSpPr>
        <p:spPr>
          <a:xfrm>
            <a:off x="11696700" y="325755"/>
            <a:ext cx="0" cy="5391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7589E8F-0BF5-57D5-A891-130ACC84BC92}"/>
              </a:ext>
            </a:extLst>
          </p:cNvPr>
          <p:cNvSpPr/>
          <p:nvPr/>
        </p:nvSpPr>
        <p:spPr>
          <a:xfrm>
            <a:off x="10848975" y="36195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964F017-D6B3-A2A6-DE04-C3A765EC48FF}"/>
              </a:ext>
            </a:extLst>
          </p:cNvPr>
          <p:cNvSpPr/>
          <p:nvPr/>
        </p:nvSpPr>
        <p:spPr>
          <a:xfrm>
            <a:off x="10846119" y="466248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6055B1BD-EBFE-46BA-FF24-0A09198328AB}"/>
              </a:ext>
            </a:extLst>
          </p:cNvPr>
          <p:cNvSpPr/>
          <p:nvPr/>
        </p:nvSpPr>
        <p:spPr>
          <a:xfrm>
            <a:off x="10846119" y="57054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DB86466D-EC18-DAEE-8886-1EDE3BF5FB07}"/>
              </a:ext>
            </a:extLst>
          </p:cNvPr>
          <p:cNvSpPr/>
          <p:nvPr/>
        </p:nvSpPr>
        <p:spPr>
          <a:xfrm>
            <a:off x="10846119" y="66523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B92DBB42-455A-53D6-7EB1-0185F3D81FC9}"/>
              </a:ext>
            </a:extLst>
          </p:cNvPr>
          <p:cNvSpPr/>
          <p:nvPr/>
        </p:nvSpPr>
        <p:spPr>
          <a:xfrm>
            <a:off x="10846119" y="759913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0992C0D-A1C4-1088-9345-7C5174C780EB}"/>
              </a:ext>
            </a:extLst>
          </p:cNvPr>
          <p:cNvSpPr/>
          <p:nvPr/>
        </p:nvSpPr>
        <p:spPr>
          <a:xfrm>
            <a:off x="11739249" y="36195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50FF986-EF86-8ABE-45AF-08ACEF247E36}"/>
              </a:ext>
            </a:extLst>
          </p:cNvPr>
          <p:cNvSpPr/>
          <p:nvPr/>
        </p:nvSpPr>
        <p:spPr>
          <a:xfrm>
            <a:off x="11736393" y="466248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79016E04-40C7-58CA-1E22-712F28AB0F07}"/>
              </a:ext>
            </a:extLst>
          </p:cNvPr>
          <p:cNvSpPr/>
          <p:nvPr/>
        </p:nvSpPr>
        <p:spPr>
          <a:xfrm>
            <a:off x="11736393" y="57054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94ABC4C5-56E0-6AB3-359A-ADFDE1E2FE78}"/>
              </a:ext>
            </a:extLst>
          </p:cNvPr>
          <p:cNvSpPr/>
          <p:nvPr/>
        </p:nvSpPr>
        <p:spPr>
          <a:xfrm>
            <a:off x="11736393" y="66523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5A5EE60-62FB-CEE1-07F6-8CFE40BC41E4}"/>
              </a:ext>
            </a:extLst>
          </p:cNvPr>
          <p:cNvSpPr/>
          <p:nvPr/>
        </p:nvSpPr>
        <p:spPr>
          <a:xfrm>
            <a:off x="11736393" y="759913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0DFF6E35-8953-419B-4447-0F19A24EA354}"/>
              </a:ext>
            </a:extLst>
          </p:cNvPr>
          <p:cNvSpPr/>
          <p:nvPr/>
        </p:nvSpPr>
        <p:spPr>
          <a:xfrm>
            <a:off x="3089984" y="1338564"/>
            <a:ext cx="894028" cy="400110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2" name="Flowchart: Terminator 191">
            <a:extLst>
              <a:ext uri="{FF2B5EF4-FFF2-40B4-BE49-F238E27FC236}">
                <a16:creationId xmlns:a16="http://schemas.microsoft.com/office/drawing/2014/main" id="{5445F21D-DAEA-CC3D-D11B-C02887FB320A}"/>
              </a:ext>
            </a:extLst>
          </p:cNvPr>
          <p:cNvSpPr/>
          <p:nvPr/>
        </p:nvSpPr>
        <p:spPr>
          <a:xfrm>
            <a:off x="9688952" y="5172248"/>
            <a:ext cx="894028" cy="400110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D1364A-1E6B-7D42-3BF8-C9469EDDED0A}"/>
              </a:ext>
            </a:extLst>
          </p:cNvPr>
          <p:cNvSpPr/>
          <p:nvPr/>
        </p:nvSpPr>
        <p:spPr>
          <a:xfrm>
            <a:off x="6244871" y="3324955"/>
            <a:ext cx="1016708" cy="553906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6FC718-30D1-90F3-759A-D454DD54685A}"/>
              </a:ext>
            </a:extLst>
          </p:cNvPr>
          <p:cNvCxnSpPr/>
          <p:nvPr/>
        </p:nvCxnSpPr>
        <p:spPr>
          <a:xfrm>
            <a:off x="6371619" y="3345642"/>
            <a:ext cx="0" cy="5391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7A250F-FF6D-143D-7D48-E195E17CDA26}"/>
              </a:ext>
            </a:extLst>
          </p:cNvPr>
          <p:cNvCxnSpPr/>
          <p:nvPr/>
        </p:nvCxnSpPr>
        <p:spPr>
          <a:xfrm>
            <a:off x="7133619" y="3345642"/>
            <a:ext cx="0" cy="5391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C231725-9144-B338-0C85-6D249E956687}"/>
              </a:ext>
            </a:extLst>
          </p:cNvPr>
          <p:cNvSpPr/>
          <p:nvPr/>
        </p:nvSpPr>
        <p:spPr>
          <a:xfrm>
            <a:off x="6285894" y="338183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CE52AC5-1C0A-E4BB-2082-7B8C0B125AB7}"/>
              </a:ext>
            </a:extLst>
          </p:cNvPr>
          <p:cNvSpPr/>
          <p:nvPr/>
        </p:nvSpPr>
        <p:spPr>
          <a:xfrm>
            <a:off x="6283038" y="3486135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9D5F20B-32B1-BB5C-49F8-C1B6729026A4}"/>
              </a:ext>
            </a:extLst>
          </p:cNvPr>
          <p:cNvSpPr/>
          <p:nvPr/>
        </p:nvSpPr>
        <p:spPr>
          <a:xfrm>
            <a:off x="6283038" y="3590434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5C5919E6-7A35-4FBA-6323-F84EEFCA7DE1}"/>
              </a:ext>
            </a:extLst>
          </p:cNvPr>
          <p:cNvSpPr/>
          <p:nvPr/>
        </p:nvSpPr>
        <p:spPr>
          <a:xfrm>
            <a:off x="6283038" y="368511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6A46BC1-B1DF-8AA1-496B-27406BFA86D7}"/>
              </a:ext>
            </a:extLst>
          </p:cNvPr>
          <p:cNvSpPr/>
          <p:nvPr/>
        </p:nvSpPr>
        <p:spPr>
          <a:xfrm>
            <a:off x="6283038" y="377980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A337ED3-E12D-CCB9-5F69-E9A55A2050AF}"/>
              </a:ext>
            </a:extLst>
          </p:cNvPr>
          <p:cNvSpPr/>
          <p:nvPr/>
        </p:nvSpPr>
        <p:spPr>
          <a:xfrm>
            <a:off x="7176168" y="338183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4C822EC-5FBA-99DD-51BE-4AA4AF87A595}"/>
              </a:ext>
            </a:extLst>
          </p:cNvPr>
          <p:cNvSpPr/>
          <p:nvPr/>
        </p:nvSpPr>
        <p:spPr>
          <a:xfrm>
            <a:off x="7173312" y="3486135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6300F9BD-507D-F57A-C381-6AF305358928}"/>
              </a:ext>
            </a:extLst>
          </p:cNvPr>
          <p:cNvSpPr/>
          <p:nvPr/>
        </p:nvSpPr>
        <p:spPr>
          <a:xfrm>
            <a:off x="7173312" y="3590434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64B6015-72C0-7D7D-12F0-C9F9E0E298A5}"/>
              </a:ext>
            </a:extLst>
          </p:cNvPr>
          <p:cNvSpPr/>
          <p:nvPr/>
        </p:nvSpPr>
        <p:spPr>
          <a:xfrm>
            <a:off x="7173312" y="3685117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486B623-A6B9-9DD1-F6E3-15A09DA2B12D}"/>
              </a:ext>
            </a:extLst>
          </p:cNvPr>
          <p:cNvSpPr/>
          <p:nvPr/>
        </p:nvSpPr>
        <p:spPr>
          <a:xfrm>
            <a:off x="7173312" y="3779800"/>
            <a:ext cx="45719" cy="4953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F05DCA2-A3FB-68E6-4CF2-736A68A7E1A6}"/>
              </a:ext>
            </a:extLst>
          </p:cNvPr>
          <p:cNvCxnSpPr>
            <a:stCxn id="191" idx="2"/>
            <a:endCxn id="24" idx="1"/>
          </p:cNvCxnSpPr>
          <p:nvPr/>
        </p:nvCxnSpPr>
        <p:spPr>
          <a:xfrm rot="16200000" flipH="1">
            <a:off x="3959317" y="1316354"/>
            <a:ext cx="1863234" cy="2707873"/>
          </a:xfrm>
          <a:prstGeom prst="bentConnector2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FB98B3-B617-7AFE-5CA3-A0E6C6EFF062}"/>
              </a:ext>
            </a:extLst>
          </p:cNvPr>
          <p:cNvCxnSpPr>
            <a:cxnSpLocks/>
            <a:stCxn id="24" idx="3"/>
            <a:endCxn id="192" idx="0"/>
          </p:cNvCxnSpPr>
          <p:nvPr/>
        </p:nvCxnSpPr>
        <p:spPr>
          <a:xfrm>
            <a:off x="7261579" y="3601908"/>
            <a:ext cx="2874387" cy="1570340"/>
          </a:xfrm>
          <a:prstGeom prst="bentConnector2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8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DD09A-B59B-792A-832C-02A338096E08}"/>
              </a:ext>
            </a:extLst>
          </p:cNvPr>
          <p:cNvSpPr txBox="1"/>
          <p:nvPr/>
        </p:nvSpPr>
        <p:spPr>
          <a:xfrm>
            <a:off x="3777961" y="551289"/>
            <a:ext cx="414177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foreach (</a:t>
            </a:r>
            <a:r>
              <a:rPr lang="en-US" sz="1600" dirty="0" err="1">
                <a:solidFill>
                  <a:srgbClr val="FFFF00"/>
                </a:solidFill>
              </a:rPr>
              <a:t>DataRow</a:t>
            </a:r>
            <a:r>
              <a:rPr lang="en-US" sz="1600" dirty="0">
                <a:solidFill>
                  <a:srgbClr val="FFFF00"/>
                </a:solidFill>
              </a:rPr>
              <a:t> row in </a:t>
            </a:r>
            <a:r>
              <a:rPr lang="en-US" sz="1600" dirty="0" err="1">
                <a:solidFill>
                  <a:srgbClr val="FFFF00"/>
                </a:solidFill>
              </a:rPr>
              <a:t>students_grade.Rows</a:t>
            </a:r>
            <a:r>
              <a:rPr lang="en-US" sz="1600" dirty="0">
                <a:solidFill>
                  <a:srgbClr val="FFFF00"/>
                </a:solidFill>
              </a:rPr>
              <a:t>)</a:t>
            </a:r>
          </a:p>
          <a:p>
            <a:r>
              <a:rPr lang="en-US" sz="1600" dirty="0">
                <a:solidFill>
                  <a:srgbClr val="FFFF00"/>
                </a:solidFill>
              </a:rPr>
              <a:t>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int score = Convert.ToInt32(row["Score"]);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	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if (score &lt; 0 || score &gt; 100)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	row["Grade"] = "Invalid";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}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else if (score &gt;= 80)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	row["Grade"] = "A";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}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else if (score &gt;= 70)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	row["Grade"] = "B";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}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else if (score &gt;= 60)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	row["Grade"] = "C";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}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else if (score &gt;= 50)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	row["Grade"] = "D";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}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else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	row["Grade"] = "F";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      }</a:t>
            </a:r>
          </a:p>
          <a:p>
            <a:r>
              <a:rPr lang="en-US" sz="16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5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1B1037-0B12-2A68-B281-06D736F35B3D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028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AE1BA6-DF70-0E69-DF53-9BE3254547DA}"/>
              </a:ext>
            </a:extLst>
          </p:cNvPr>
          <p:cNvSpPr/>
          <p:nvPr/>
        </p:nvSpPr>
        <p:spPr>
          <a:xfrm>
            <a:off x="4418120" y="2121763"/>
            <a:ext cx="3355759" cy="419026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C5123-D119-F458-0C36-23C991E5F36B}"/>
              </a:ext>
            </a:extLst>
          </p:cNvPr>
          <p:cNvCxnSpPr/>
          <p:nvPr/>
        </p:nvCxnSpPr>
        <p:spPr>
          <a:xfrm>
            <a:off x="2565647" y="4128117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D6CDAAD-B2CD-AF31-F450-4EAFA6D2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739" y="329513"/>
            <a:ext cx="1126936" cy="1126936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7985386-3682-5BA1-CB96-00643C999F00}"/>
              </a:ext>
            </a:extLst>
          </p:cNvPr>
          <p:cNvSpPr/>
          <p:nvPr/>
        </p:nvSpPr>
        <p:spPr>
          <a:xfrm>
            <a:off x="6265153" y="194423"/>
            <a:ext cx="4516980" cy="1594683"/>
          </a:xfrm>
          <a:prstGeom prst="wedgeEllipseCallout">
            <a:avLst>
              <a:gd name="adj1" fmla="val -64199"/>
              <a:gd name="adj2" fmla="val -808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have any experience in programming language.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E439E-379B-D6BB-ADC4-ADA0E466CF16}"/>
              </a:ext>
            </a:extLst>
          </p:cNvPr>
          <p:cNvSpPr txBox="1"/>
          <p:nvPr/>
        </p:nvSpPr>
        <p:spPr>
          <a:xfrm>
            <a:off x="676261" y="383572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?</a:t>
            </a:r>
          </a:p>
        </p:txBody>
      </p:sp>
    </p:spTree>
    <p:extLst>
      <p:ext uri="{BB962C8B-B14F-4D97-AF65-F5344CB8AC3E}">
        <p14:creationId xmlns:p14="http://schemas.microsoft.com/office/powerpoint/2010/main" val="24990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AE1BA6-DF70-0E69-DF53-9BE3254547DA}"/>
              </a:ext>
            </a:extLst>
          </p:cNvPr>
          <p:cNvSpPr/>
          <p:nvPr/>
        </p:nvSpPr>
        <p:spPr>
          <a:xfrm>
            <a:off x="4418120" y="2121763"/>
            <a:ext cx="3355759" cy="419026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C5123-D119-F458-0C36-23C991E5F36B}"/>
              </a:ext>
            </a:extLst>
          </p:cNvPr>
          <p:cNvCxnSpPr/>
          <p:nvPr/>
        </p:nvCxnSpPr>
        <p:spPr>
          <a:xfrm>
            <a:off x="2565647" y="4128117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7FC05-5237-ECFD-B836-1145E7E4E891}"/>
              </a:ext>
            </a:extLst>
          </p:cNvPr>
          <p:cNvCxnSpPr/>
          <p:nvPr/>
        </p:nvCxnSpPr>
        <p:spPr>
          <a:xfrm>
            <a:off x="8339712" y="4128115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D6CDAAD-B2CD-AF31-F450-4EAFA6D2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739" y="329513"/>
            <a:ext cx="1126936" cy="1126936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7985386-3682-5BA1-CB96-00643C999F00}"/>
              </a:ext>
            </a:extLst>
          </p:cNvPr>
          <p:cNvSpPr/>
          <p:nvPr/>
        </p:nvSpPr>
        <p:spPr>
          <a:xfrm>
            <a:off x="6265153" y="194423"/>
            <a:ext cx="4516980" cy="1594683"/>
          </a:xfrm>
          <a:prstGeom prst="wedgeEllipseCallout">
            <a:avLst>
              <a:gd name="adj1" fmla="val -64199"/>
              <a:gd name="adj2" fmla="val -808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have any experience in programming language.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can use </a:t>
            </a:r>
            <a:r>
              <a:rPr lang="en-US" dirty="0">
                <a:solidFill>
                  <a:srgbClr val="FFFF00"/>
                </a:solidFill>
              </a:rPr>
              <a:t>Blue Prism</a:t>
            </a:r>
            <a:r>
              <a:rPr lang="en-US" dirty="0"/>
              <a:t>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E439E-379B-D6BB-ADC4-ADA0E466CF16}"/>
              </a:ext>
            </a:extLst>
          </p:cNvPr>
          <p:cNvSpPr txBox="1"/>
          <p:nvPr/>
        </p:nvSpPr>
        <p:spPr>
          <a:xfrm>
            <a:off x="676261" y="383572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43078-BDBF-7F53-F251-CFA7FBD7F6D7}"/>
              </a:ext>
            </a:extLst>
          </p:cNvPr>
          <p:cNvSpPr txBox="1"/>
          <p:nvPr/>
        </p:nvSpPr>
        <p:spPr>
          <a:xfrm>
            <a:off x="9941268" y="3835726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7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2EB474AB-63B5-785D-090F-2FFE48AAE1E6}"/>
              </a:ext>
            </a:extLst>
          </p:cNvPr>
          <p:cNvSpPr/>
          <p:nvPr/>
        </p:nvSpPr>
        <p:spPr>
          <a:xfrm>
            <a:off x="5440208" y="2568667"/>
            <a:ext cx="1311583" cy="487497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34FF770-91D3-E322-D231-82E4915156A8}"/>
              </a:ext>
            </a:extLst>
          </p:cNvPr>
          <p:cNvSpPr/>
          <p:nvPr/>
        </p:nvSpPr>
        <p:spPr>
          <a:xfrm>
            <a:off x="5440208" y="5385755"/>
            <a:ext cx="1311583" cy="487497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40D2B5E-E57F-2C05-458B-510E6B76B155}"/>
              </a:ext>
            </a:extLst>
          </p:cNvPr>
          <p:cNvSpPr/>
          <p:nvPr/>
        </p:nvSpPr>
        <p:spPr>
          <a:xfrm>
            <a:off x="5440208" y="3956516"/>
            <a:ext cx="1311583" cy="528887"/>
          </a:xfrm>
          <a:prstGeom prst="hexagon">
            <a:avLst>
              <a:gd name="adj" fmla="val 53535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+ 2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3199-D059-41F7-D3F2-A34AED98FB8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96000" y="3056164"/>
            <a:ext cx="0" cy="900352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88A870-4F89-0FBC-0879-DDBEC2C4768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3701" y="4485403"/>
            <a:ext cx="2299" cy="900352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59B60-E035-DF17-5F01-269B3F29DE1D}"/>
              </a:ext>
            </a:extLst>
          </p:cNvPr>
          <p:cNvSpPr txBox="1"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Let’s explore Blue Prism !</a:t>
            </a:r>
          </a:p>
        </p:txBody>
      </p:sp>
    </p:spTree>
    <p:extLst>
      <p:ext uri="{BB962C8B-B14F-4D97-AF65-F5344CB8AC3E}">
        <p14:creationId xmlns:p14="http://schemas.microsoft.com/office/powerpoint/2010/main" val="41177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567CBA-09C8-A02C-AF8A-B0D8B9C042D3}"/>
              </a:ext>
            </a:extLst>
          </p:cNvPr>
          <p:cNvSpPr txBox="1"/>
          <p:nvPr/>
        </p:nvSpPr>
        <p:spPr>
          <a:xfrm>
            <a:off x="159855" y="243081"/>
            <a:ext cx="11872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https://github.com/dimisizz/blue_prism_session_2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9384B-AEF5-582C-23D4-5F26B56F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9" y="1179921"/>
            <a:ext cx="10428302" cy="5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E9F113-62D8-DF57-D3F7-4BB07E74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2" y="243284"/>
            <a:ext cx="1485008" cy="6371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A9C5C-73CE-8705-38C2-90A6D9C4F73D}"/>
              </a:ext>
            </a:extLst>
          </p:cNvPr>
          <p:cNvSpPr txBox="1"/>
          <p:nvPr/>
        </p:nvSpPr>
        <p:spPr>
          <a:xfrm>
            <a:off x="2573073" y="2613391"/>
            <a:ext cx="78745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Blue Prism process consist of multiple “Stages”.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These stages are like the tools that help you to create workflow.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Let’s look at each of them one by one and see examples how to use them.</a:t>
            </a:r>
          </a:p>
        </p:txBody>
      </p:sp>
    </p:spTree>
    <p:extLst>
      <p:ext uri="{BB962C8B-B14F-4D97-AF65-F5344CB8AC3E}">
        <p14:creationId xmlns:p14="http://schemas.microsoft.com/office/powerpoint/2010/main" val="29524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AC50C-EF33-7071-7704-748170E131A5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Multi Calc</a:t>
            </a:r>
          </a:p>
          <a:p>
            <a:r>
              <a:rPr lang="en-US" sz="1600" dirty="0">
                <a:solidFill>
                  <a:srgbClr val="FFFF00"/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4946A5-3A53-F096-882F-79A65F6F3824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6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Data Item</a:t>
            </a:r>
            <a:r>
              <a:rPr lang="en-US" sz="2000" dirty="0">
                <a:solidFill>
                  <a:schemeClr val="bg1"/>
                </a:solidFill>
              </a:rPr>
              <a:t> is a box that contains data. It could be text, number, flag, etc.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25A631A-B82C-2041-AC1B-405379E3F4FA}"/>
              </a:ext>
            </a:extLst>
          </p:cNvPr>
          <p:cNvSpPr/>
          <p:nvPr/>
        </p:nvSpPr>
        <p:spPr>
          <a:xfrm>
            <a:off x="7023295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47146DE-730F-EE04-17C4-92A4E0B912A8}"/>
              </a:ext>
            </a:extLst>
          </p:cNvPr>
          <p:cNvSpPr/>
          <p:nvPr/>
        </p:nvSpPr>
        <p:spPr>
          <a:xfrm>
            <a:off x="7023295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A1EEF0F-A4C9-61DE-784C-41B1160E761B}"/>
              </a:ext>
            </a:extLst>
          </p:cNvPr>
          <p:cNvSpPr/>
          <p:nvPr/>
        </p:nvSpPr>
        <p:spPr>
          <a:xfrm>
            <a:off x="7023294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True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EC8FB10-B40B-3D96-7970-177ECE4B90AA}"/>
              </a:ext>
            </a:extLst>
          </p:cNvPr>
          <p:cNvSpPr/>
          <p:nvPr/>
        </p:nvSpPr>
        <p:spPr>
          <a:xfrm>
            <a:off x="3434757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title name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4763C27-13B3-E2AE-2E6F-8EB89D30FB80}"/>
              </a:ext>
            </a:extLst>
          </p:cNvPr>
          <p:cNvSpPr/>
          <p:nvPr/>
        </p:nvSpPr>
        <p:spPr>
          <a:xfrm>
            <a:off x="3434759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10 to Age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EC82017-C781-B68B-6CA6-9FEA9D0FBA5D}"/>
              </a:ext>
            </a:extLst>
          </p:cNvPr>
          <p:cNvSpPr/>
          <p:nvPr/>
        </p:nvSpPr>
        <p:spPr>
          <a:xfrm>
            <a:off x="2990141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Married from False to True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2627BA9-9DE8-B3C6-E0F7-F4BC08362D8E}"/>
              </a:ext>
            </a:extLst>
          </p:cNvPr>
          <p:cNvSpPr/>
          <p:nvPr/>
        </p:nvSpPr>
        <p:spPr>
          <a:xfrm>
            <a:off x="4258587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F08940B-D1ED-7EC4-95CD-0E0C5EE4850C}"/>
              </a:ext>
            </a:extLst>
          </p:cNvPr>
          <p:cNvSpPr/>
          <p:nvPr/>
        </p:nvSpPr>
        <p:spPr>
          <a:xfrm>
            <a:off x="4257897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491CA-3F54-D92C-D4BB-54AE7016971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615084" y="1985195"/>
            <a:ext cx="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B3D9D-D80F-702A-9573-6D81CA64E1B3}"/>
              </a:ext>
            </a:extLst>
          </p:cNvPr>
          <p:cNvCxnSpPr>
            <a:cxnSpLocks/>
          </p:cNvCxnSpPr>
          <p:nvPr/>
        </p:nvCxnSpPr>
        <p:spPr>
          <a:xfrm>
            <a:off x="4615084" y="2874316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271C48-F627-C9AF-E7BE-1BE5EBBE88D6}"/>
              </a:ext>
            </a:extLst>
          </p:cNvPr>
          <p:cNvCxnSpPr>
            <a:cxnSpLocks/>
          </p:cNvCxnSpPr>
          <p:nvPr/>
        </p:nvCxnSpPr>
        <p:spPr>
          <a:xfrm>
            <a:off x="4615084" y="3884819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1201A-D48A-8333-D343-B503D51ED1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15084" y="4902064"/>
            <a:ext cx="69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2B66651-1FAF-F94D-A2A9-5C99F3FBEDD9}"/>
              </a:ext>
            </a:extLst>
          </p:cNvPr>
          <p:cNvSpPr/>
          <p:nvPr/>
        </p:nvSpPr>
        <p:spPr>
          <a:xfrm>
            <a:off x="10779853" y="299266"/>
            <a:ext cx="1123388" cy="506077"/>
          </a:xfrm>
          <a:prstGeom prst="parallelogram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AC50C-EF33-7071-7704-748170E131A5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4946A5-3A53-F096-882F-79A65F6F3824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6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Calculation</a:t>
            </a:r>
            <a:r>
              <a:rPr lang="en-US" sz="2000" dirty="0">
                <a:solidFill>
                  <a:schemeClr val="bg1"/>
                </a:solidFill>
              </a:rPr>
              <a:t> allows you to play around with data contained in Data Item.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25A631A-B82C-2041-AC1B-405379E3F4FA}"/>
              </a:ext>
            </a:extLst>
          </p:cNvPr>
          <p:cNvSpPr/>
          <p:nvPr/>
        </p:nvSpPr>
        <p:spPr>
          <a:xfrm>
            <a:off x="7023295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47146DE-730F-EE04-17C4-92A4E0B912A8}"/>
              </a:ext>
            </a:extLst>
          </p:cNvPr>
          <p:cNvSpPr/>
          <p:nvPr/>
        </p:nvSpPr>
        <p:spPr>
          <a:xfrm>
            <a:off x="7023295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A1EEF0F-A4C9-61DE-784C-41B1160E761B}"/>
              </a:ext>
            </a:extLst>
          </p:cNvPr>
          <p:cNvSpPr/>
          <p:nvPr/>
        </p:nvSpPr>
        <p:spPr>
          <a:xfrm>
            <a:off x="7023294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True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EC8FB10-B40B-3D96-7970-177ECE4B90AA}"/>
              </a:ext>
            </a:extLst>
          </p:cNvPr>
          <p:cNvSpPr/>
          <p:nvPr/>
        </p:nvSpPr>
        <p:spPr>
          <a:xfrm>
            <a:off x="3434757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title name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4763C27-13B3-E2AE-2E6F-8EB89D30FB80}"/>
              </a:ext>
            </a:extLst>
          </p:cNvPr>
          <p:cNvSpPr/>
          <p:nvPr/>
        </p:nvSpPr>
        <p:spPr>
          <a:xfrm>
            <a:off x="3434759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10 to Age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EC82017-C781-B68B-6CA6-9FEA9D0FBA5D}"/>
              </a:ext>
            </a:extLst>
          </p:cNvPr>
          <p:cNvSpPr/>
          <p:nvPr/>
        </p:nvSpPr>
        <p:spPr>
          <a:xfrm>
            <a:off x="2990141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Married from False to True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2627BA9-9DE8-B3C6-E0F7-F4BC08362D8E}"/>
              </a:ext>
            </a:extLst>
          </p:cNvPr>
          <p:cNvSpPr/>
          <p:nvPr/>
        </p:nvSpPr>
        <p:spPr>
          <a:xfrm>
            <a:off x="4258587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F08940B-D1ED-7EC4-95CD-0E0C5EE4850C}"/>
              </a:ext>
            </a:extLst>
          </p:cNvPr>
          <p:cNvSpPr/>
          <p:nvPr/>
        </p:nvSpPr>
        <p:spPr>
          <a:xfrm>
            <a:off x="4257897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491CA-3F54-D92C-D4BB-54AE7016971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615084" y="1985195"/>
            <a:ext cx="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B3D9D-D80F-702A-9573-6D81CA64E1B3}"/>
              </a:ext>
            </a:extLst>
          </p:cNvPr>
          <p:cNvCxnSpPr>
            <a:cxnSpLocks/>
          </p:cNvCxnSpPr>
          <p:nvPr/>
        </p:nvCxnSpPr>
        <p:spPr>
          <a:xfrm>
            <a:off x="4615084" y="2874316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271C48-F627-C9AF-E7BE-1BE5EBBE88D6}"/>
              </a:ext>
            </a:extLst>
          </p:cNvPr>
          <p:cNvCxnSpPr>
            <a:cxnSpLocks/>
          </p:cNvCxnSpPr>
          <p:nvPr/>
        </p:nvCxnSpPr>
        <p:spPr>
          <a:xfrm>
            <a:off x="4615084" y="3884819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1201A-D48A-8333-D343-B503D51ED1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15084" y="4902064"/>
            <a:ext cx="69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>
            <a:extLst>
              <a:ext uri="{FF2B5EF4-FFF2-40B4-BE49-F238E27FC236}">
                <a16:creationId xmlns:a16="http://schemas.microsoft.com/office/drawing/2014/main" id="{92A164F4-F556-53E3-312B-AC523D2DA36D}"/>
              </a:ext>
            </a:extLst>
          </p:cNvPr>
          <p:cNvSpPr/>
          <p:nvPr/>
        </p:nvSpPr>
        <p:spPr>
          <a:xfrm>
            <a:off x="10762337" y="305068"/>
            <a:ext cx="1140904" cy="580954"/>
          </a:xfrm>
          <a:prstGeom prst="hexagon">
            <a:avLst>
              <a:gd name="adj" fmla="val 65250"/>
              <a:gd name="vf" fmla="val 115470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AC50C-EF33-7071-7704-748170E131A5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Pointer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4946A5-3A53-F096-882F-79A65F6F3824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6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Link</a:t>
            </a:r>
            <a:r>
              <a:rPr lang="en-US" sz="2000" dirty="0">
                <a:solidFill>
                  <a:schemeClr val="bg1"/>
                </a:solidFill>
              </a:rPr>
              <a:t> connects elements to each other.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25A631A-B82C-2041-AC1B-405379E3F4FA}"/>
              </a:ext>
            </a:extLst>
          </p:cNvPr>
          <p:cNvSpPr/>
          <p:nvPr/>
        </p:nvSpPr>
        <p:spPr>
          <a:xfrm>
            <a:off x="7023295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47146DE-730F-EE04-17C4-92A4E0B912A8}"/>
              </a:ext>
            </a:extLst>
          </p:cNvPr>
          <p:cNvSpPr/>
          <p:nvPr/>
        </p:nvSpPr>
        <p:spPr>
          <a:xfrm>
            <a:off x="7023295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A1EEF0F-A4C9-61DE-784C-41B1160E761B}"/>
              </a:ext>
            </a:extLst>
          </p:cNvPr>
          <p:cNvSpPr/>
          <p:nvPr/>
        </p:nvSpPr>
        <p:spPr>
          <a:xfrm>
            <a:off x="7023294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True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EC8FB10-B40B-3D96-7970-177ECE4B90AA}"/>
              </a:ext>
            </a:extLst>
          </p:cNvPr>
          <p:cNvSpPr/>
          <p:nvPr/>
        </p:nvSpPr>
        <p:spPr>
          <a:xfrm>
            <a:off x="3434757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title name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4763C27-13B3-E2AE-2E6F-8EB89D30FB80}"/>
              </a:ext>
            </a:extLst>
          </p:cNvPr>
          <p:cNvSpPr/>
          <p:nvPr/>
        </p:nvSpPr>
        <p:spPr>
          <a:xfrm>
            <a:off x="3434759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10 to Age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EC82017-C781-B68B-6CA6-9FEA9D0FBA5D}"/>
              </a:ext>
            </a:extLst>
          </p:cNvPr>
          <p:cNvSpPr/>
          <p:nvPr/>
        </p:nvSpPr>
        <p:spPr>
          <a:xfrm>
            <a:off x="2990141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Married from False to True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2627BA9-9DE8-B3C6-E0F7-F4BC08362D8E}"/>
              </a:ext>
            </a:extLst>
          </p:cNvPr>
          <p:cNvSpPr/>
          <p:nvPr/>
        </p:nvSpPr>
        <p:spPr>
          <a:xfrm>
            <a:off x="4258587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F08940B-D1ED-7EC4-95CD-0E0C5EE4850C}"/>
              </a:ext>
            </a:extLst>
          </p:cNvPr>
          <p:cNvSpPr/>
          <p:nvPr/>
        </p:nvSpPr>
        <p:spPr>
          <a:xfrm>
            <a:off x="4257897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491CA-3F54-D92C-D4BB-54AE7016971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615084" y="1985195"/>
            <a:ext cx="1" cy="490856"/>
          </a:xfrm>
          <a:prstGeom prst="straightConnector1">
            <a:avLst/>
          </a:prstGeom>
          <a:ln w="2857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B3D9D-D80F-702A-9573-6D81CA64E1B3}"/>
              </a:ext>
            </a:extLst>
          </p:cNvPr>
          <p:cNvCxnSpPr>
            <a:cxnSpLocks/>
          </p:cNvCxnSpPr>
          <p:nvPr/>
        </p:nvCxnSpPr>
        <p:spPr>
          <a:xfrm>
            <a:off x="4615084" y="2874316"/>
            <a:ext cx="0" cy="6122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271C48-F627-C9AF-E7BE-1BE5EBBE88D6}"/>
              </a:ext>
            </a:extLst>
          </p:cNvPr>
          <p:cNvCxnSpPr>
            <a:cxnSpLocks/>
          </p:cNvCxnSpPr>
          <p:nvPr/>
        </p:nvCxnSpPr>
        <p:spPr>
          <a:xfrm>
            <a:off x="4615084" y="3884819"/>
            <a:ext cx="0" cy="6122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1201A-D48A-8333-D343-B503D51ED1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15084" y="4902064"/>
            <a:ext cx="691" cy="490856"/>
          </a:xfrm>
          <a:prstGeom prst="straightConnector1">
            <a:avLst/>
          </a:prstGeom>
          <a:ln w="2857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2542EF-06D9-3245-6F6F-966C624404C8}"/>
              </a:ext>
            </a:extLst>
          </p:cNvPr>
          <p:cNvCxnSpPr>
            <a:cxnSpLocks/>
          </p:cNvCxnSpPr>
          <p:nvPr/>
        </p:nvCxnSpPr>
        <p:spPr>
          <a:xfrm>
            <a:off x="10727993" y="545370"/>
            <a:ext cx="715861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70B80C-8285-60AE-CFB0-D00DD015FE8C}"/>
              </a:ext>
            </a:extLst>
          </p:cNvPr>
          <p:cNvCxnSpPr>
            <a:cxnSpLocks/>
          </p:cNvCxnSpPr>
          <p:nvPr/>
        </p:nvCxnSpPr>
        <p:spPr>
          <a:xfrm>
            <a:off x="10727993" y="545370"/>
            <a:ext cx="1039134" cy="0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0C3FF5-2EDE-6951-FE82-17CBA0946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75898"/>
              </p:ext>
            </p:extLst>
          </p:nvPr>
        </p:nvGraphicFramePr>
        <p:xfrm>
          <a:off x="4449763" y="2954338"/>
          <a:ext cx="2755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47320" imgH="394560" progId="Package">
                  <p:embed/>
                </p:oleObj>
              </mc:Choice>
              <mc:Fallback>
                <p:oleObj name="Packager Shell Object" showAsIcon="1" r:id="rId2" imgW="114732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49763" y="2954338"/>
                        <a:ext cx="2755900" cy="949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FF042F63-94EC-8AF7-DAC4-1203B00CB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9786" y="2642532"/>
            <a:ext cx="1572934" cy="1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AC50C-EF33-7071-7704-748170E131A5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bg1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4946A5-3A53-F096-882F-79A65F6F3824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45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Multi Calc</a:t>
            </a:r>
            <a:r>
              <a:rPr lang="en-US" sz="2000" dirty="0">
                <a:solidFill>
                  <a:schemeClr val="bg1"/>
                </a:solidFill>
              </a:rPr>
              <a:t> allows you to play around with multiple expressions.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25A631A-B82C-2041-AC1B-405379E3F4FA}"/>
              </a:ext>
            </a:extLst>
          </p:cNvPr>
          <p:cNvSpPr/>
          <p:nvPr/>
        </p:nvSpPr>
        <p:spPr>
          <a:xfrm>
            <a:off x="10119390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47146DE-730F-EE04-17C4-92A4E0B912A8}"/>
              </a:ext>
            </a:extLst>
          </p:cNvPr>
          <p:cNvSpPr/>
          <p:nvPr/>
        </p:nvSpPr>
        <p:spPr>
          <a:xfrm>
            <a:off x="10119390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A1EEF0F-A4C9-61DE-784C-41B1160E761B}"/>
              </a:ext>
            </a:extLst>
          </p:cNvPr>
          <p:cNvSpPr/>
          <p:nvPr/>
        </p:nvSpPr>
        <p:spPr>
          <a:xfrm>
            <a:off x="10119389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True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EC8FB10-B40B-3D96-7970-177ECE4B90AA}"/>
              </a:ext>
            </a:extLst>
          </p:cNvPr>
          <p:cNvSpPr/>
          <p:nvPr/>
        </p:nvSpPr>
        <p:spPr>
          <a:xfrm>
            <a:off x="2813972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title name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4763C27-13B3-E2AE-2E6F-8EB89D30FB80}"/>
              </a:ext>
            </a:extLst>
          </p:cNvPr>
          <p:cNvSpPr/>
          <p:nvPr/>
        </p:nvSpPr>
        <p:spPr>
          <a:xfrm>
            <a:off x="2813974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10 to Age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EC82017-C781-B68B-6CA6-9FEA9D0FBA5D}"/>
              </a:ext>
            </a:extLst>
          </p:cNvPr>
          <p:cNvSpPr/>
          <p:nvPr/>
        </p:nvSpPr>
        <p:spPr>
          <a:xfrm>
            <a:off x="2369356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Married from False to True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2627BA9-9DE8-B3C6-E0F7-F4BC08362D8E}"/>
              </a:ext>
            </a:extLst>
          </p:cNvPr>
          <p:cNvSpPr/>
          <p:nvPr/>
        </p:nvSpPr>
        <p:spPr>
          <a:xfrm>
            <a:off x="3637802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F08940B-D1ED-7EC4-95CD-0E0C5EE4850C}"/>
              </a:ext>
            </a:extLst>
          </p:cNvPr>
          <p:cNvSpPr/>
          <p:nvPr/>
        </p:nvSpPr>
        <p:spPr>
          <a:xfrm>
            <a:off x="3637112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491CA-3F54-D92C-D4BB-54AE7016971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994299" y="1985195"/>
            <a:ext cx="1" cy="49085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B3D9D-D80F-702A-9573-6D81CA64E1B3}"/>
              </a:ext>
            </a:extLst>
          </p:cNvPr>
          <p:cNvCxnSpPr>
            <a:cxnSpLocks/>
          </p:cNvCxnSpPr>
          <p:nvPr/>
        </p:nvCxnSpPr>
        <p:spPr>
          <a:xfrm>
            <a:off x="3994299" y="2874316"/>
            <a:ext cx="0" cy="61223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271C48-F627-C9AF-E7BE-1BE5EBBE88D6}"/>
              </a:ext>
            </a:extLst>
          </p:cNvPr>
          <p:cNvCxnSpPr>
            <a:cxnSpLocks/>
          </p:cNvCxnSpPr>
          <p:nvPr/>
        </p:nvCxnSpPr>
        <p:spPr>
          <a:xfrm>
            <a:off x="3994299" y="3884819"/>
            <a:ext cx="0" cy="61223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1201A-D48A-8333-D343-B503D51ED1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994299" y="4902064"/>
            <a:ext cx="691" cy="49085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>
            <a:extLst>
              <a:ext uri="{FF2B5EF4-FFF2-40B4-BE49-F238E27FC236}">
                <a16:creationId xmlns:a16="http://schemas.microsoft.com/office/drawing/2014/main" id="{F8419B8E-6362-26A3-A40E-F3A6B9E5757A}"/>
              </a:ext>
            </a:extLst>
          </p:cNvPr>
          <p:cNvSpPr/>
          <p:nvPr/>
        </p:nvSpPr>
        <p:spPr>
          <a:xfrm>
            <a:off x="10762337" y="380868"/>
            <a:ext cx="1140904" cy="580954"/>
          </a:xfrm>
          <a:prstGeom prst="hexagon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357CAA-E868-2F52-33C3-1E8525A842C1}"/>
              </a:ext>
            </a:extLst>
          </p:cNvPr>
          <p:cNvSpPr/>
          <p:nvPr/>
        </p:nvSpPr>
        <p:spPr>
          <a:xfrm>
            <a:off x="10628409" y="290446"/>
            <a:ext cx="1140904" cy="580954"/>
          </a:xfrm>
          <a:prstGeom prst="hexagon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41ADEC1-BECE-D7FC-2A84-4D45F60749D0}"/>
              </a:ext>
            </a:extLst>
          </p:cNvPr>
          <p:cNvSpPr/>
          <p:nvPr/>
        </p:nvSpPr>
        <p:spPr>
          <a:xfrm>
            <a:off x="10494481" y="200024"/>
            <a:ext cx="1140904" cy="580954"/>
          </a:xfrm>
          <a:prstGeom prst="hexagon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716BEF7B-0F0B-C68C-BEB2-0F3675CA9CA8}"/>
              </a:ext>
            </a:extLst>
          </p:cNvPr>
          <p:cNvSpPr/>
          <p:nvPr/>
        </p:nvSpPr>
        <p:spPr>
          <a:xfrm>
            <a:off x="7130531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13EB28E-A7E5-0789-B291-FEDFF1B77237}"/>
              </a:ext>
            </a:extLst>
          </p:cNvPr>
          <p:cNvSpPr/>
          <p:nvPr/>
        </p:nvSpPr>
        <p:spPr>
          <a:xfrm>
            <a:off x="7129841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991558-FCA3-8494-3D9B-EBD9BF92EC5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487029" y="1985195"/>
            <a:ext cx="0" cy="1217779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87C3EC-3593-F216-5349-B625E87FE92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487719" y="4275604"/>
            <a:ext cx="0" cy="111731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xagon 24">
            <a:extLst>
              <a:ext uri="{FF2B5EF4-FFF2-40B4-BE49-F238E27FC236}">
                <a16:creationId xmlns:a16="http://schemas.microsoft.com/office/drawing/2014/main" id="{47F12AD1-EC9B-D431-21CC-99070248B5E7}"/>
              </a:ext>
            </a:extLst>
          </p:cNvPr>
          <p:cNvSpPr/>
          <p:nvPr/>
        </p:nvSpPr>
        <p:spPr>
          <a:xfrm>
            <a:off x="6400212" y="3383818"/>
            <a:ext cx="2659208" cy="891786"/>
          </a:xfrm>
          <a:prstGeom prst="hexagon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D2C464AF-6649-862B-9714-8D2765483BB4}"/>
              </a:ext>
            </a:extLst>
          </p:cNvPr>
          <p:cNvSpPr/>
          <p:nvPr/>
        </p:nvSpPr>
        <p:spPr>
          <a:xfrm>
            <a:off x="6266284" y="3293396"/>
            <a:ext cx="2659208" cy="891786"/>
          </a:xfrm>
          <a:prstGeom prst="hexagon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2F99C597-93DB-2CFB-AC1B-B000B7CD0B32}"/>
              </a:ext>
            </a:extLst>
          </p:cNvPr>
          <p:cNvSpPr/>
          <p:nvPr/>
        </p:nvSpPr>
        <p:spPr>
          <a:xfrm>
            <a:off x="6132356" y="3202974"/>
            <a:ext cx="2659208" cy="891786"/>
          </a:xfrm>
          <a:prstGeom prst="hexagon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title name, increase age, change Married to True</a:t>
            </a:r>
          </a:p>
        </p:txBody>
      </p:sp>
    </p:spTree>
    <p:extLst>
      <p:ext uri="{BB962C8B-B14F-4D97-AF65-F5344CB8AC3E}">
        <p14:creationId xmlns:p14="http://schemas.microsoft.com/office/powerpoint/2010/main" val="32751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AC50C-EF33-7071-7704-748170E131A5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4946A5-3A53-F096-882F-79A65F6F3824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25A631A-B82C-2041-AC1B-405379E3F4FA}"/>
              </a:ext>
            </a:extLst>
          </p:cNvPr>
          <p:cNvSpPr/>
          <p:nvPr/>
        </p:nvSpPr>
        <p:spPr>
          <a:xfrm>
            <a:off x="10119390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Alice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47146DE-730F-EE04-17C4-92A4E0B912A8}"/>
              </a:ext>
            </a:extLst>
          </p:cNvPr>
          <p:cNvSpPr/>
          <p:nvPr/>
        </p:nvSpPr>
        <p:spPr>
          <a:xfrm>
            <a:off x="10119390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A1EEF0F-A4C9-61DE-784C-41B1160E761B}"/>
              </a:ext>
            </a:extLst>
          </p:cNvPr>
          <p:cNvSpPr/>
          <p:nvPr/>
        </p:nvSpPr>
        <p:spPr>
          <a:xfrm>
            <a:off x="10119389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Married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EC8FB10-B40B-3D96-7970-177ECE4B90AA}"/>
              </a:ext>
            </a:extLst>
          </p:cNvPr>
          <p:cNvSpPr/>
          <p:nvPr/>
        </p:nvSpPr>
        <p:spPr>
          <a:xfrm>
            <a:off x="2813972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title name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4763C27-13B3-E2AE-2E6F-8EB89D30FB80}"/>
              </a:ext>
            </a:extLst>
          </p:cNvPr>
          <p:cNvSpPr/>
          <p:nvPr/>
        </p:nvSpPr>
        <p:spPr>
          <a:xfrm>
            <a:off x="2813974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10 to Age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EC82017-C781-B68B-6CA6-9FEA9D0FBA5D}"/>
              </a:ext>
            </a:extLst>
          </p:cNvPr>
          <p:cNvSpPr/>
          <p:nvPr/>
        </p:nvSpPr>
        <p:spPr>
          <a:xfrm>
            <a:off x="2369356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Married from False to True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2627BA9-9DE8-B3C6-E0F7-F4BC08362D8E}"/>
              </a:ext>
            </a:extLst>
          </p:cNvPr>
          <p:cNvSpPr/>
          <p:nvPr/>
        </p:nvSpPr>
        <p:spPr>
          <a:xfrm>
            <a:off x="3637802" y="5392920"/>
            <a:ext cx="714375" cy="385458"/>
          </a:xfrm>
          <a:prstGeom prst="flowChartTermina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F08940B-D1ED-7EC4-95CD-0E0C5EE4850C}"/>
              </a:ext>
            </a:extLst>
          </p:cNvPr>
          <p:cNvSpPr/>
          <p:nvPr/>
        </p:nvSpPr>
        <p:spPr>
          <a:xfrm>
            <a:off x="5504704" y="1220883"/>
            <a:ext cx="714375" cy="385458"/>
          </a:xfrm>
          <a:prstGeom prst="flowChartTerminator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5491CA-3F54-D92C-D4BB-54AE7016971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994299" y="1606341"/>
            <a:ext cx="1867593" cy="8697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B3D9D-D80F-702A-9573-6D81CA64E1B3}"/>
              </a:ext>
            </a:extLst>
          </p:cNvPr>
          <p:cNvCxnSpPr>
            <a:cxnSpLocks/>
          </p:cNvCxnSpPr>
          <p:nvPr/>
        </p:nvCxnSpPr>
        <p:spPr>
          <a:xfrm>
            <a:off x="3994299" y="2874316"/>
            <a:ext cx="0" cy="61223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271C48-F627-C9AF-E7BE-1BE5EBBE88D6}"/>
              </a:ext>
            </a:extLst>
          </p:cNvPr>
          <p:cNvCxnSpPr>
            <a:cxnSpLocks/>
          </p:cNvCxnSpPr>
          <p:nvPr/>
        </p:nvCxnSpPr>
        <p:spPr>
          <a:xfrm>
            <a:off x="3994299" y="3884819"/>
            <a:ext cx="0" cy="61223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1201A-D48A-8333-D343-B503D51ED1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994299" y="4902064"/>
            <a:ext cx="691" cy="49085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716BEF7B-0F0B-C68C-BEB2-0F3675CA9CA8}"/>
              </a:ext>
            </a:extLst>
          </p:cNvPr>
          <p:cNvSpPr/>
          <p:nvPr/>
        </p:nvSpPr>
        <p:spPr>
          <a:xfrm>
            <a:off x="7130531" y="5392920"/>
            <a:ext cx="714375" cy="385458"/>
          </a:xfrm>
          <a:prstGeom prst="flowChartTermina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87C3EC-3593-F216-5349-B625E87FE92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487719" y="4275604"/>
            <a:ext cx="0" cy="111731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xagon 24">
            <a:extLst>
              <a:ext uri="{FF2B5EF4-FFF2-40B4-BE49-F238E27FC236}">
                <a16:creationId xmlns:a16="http://schemas.microsoft.com/office/drawing/2014/main" id="{47F12AD1-EC9B-D431-21CC-99070248B5E7}"/>
              </a:ext>
            </a:extLst>
          </p:cNvPr>
          <p:cNvSpPr/>
          <p:nvPr/>
        </p:nvSpPr>
        <p:spPr>
          <a:xfrm>
            <a:off x="6400212" y="3383818"/>
            <a:ext cx="2659208" cy="891786"/>
          </a:xfrm>
          <a:prstGeom prst="hexagon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D2C464AF-6649-862B-9714-8D2765483BB4}"/>
              </a:ext>
            </a:extLst>
          </p:cNvPr>
          <p:cNvSpPr/>
          <p:nvPr/>
        </p:nvSpPr>
        <p:spPr>
          <a:xfrm>
            <a:off x="6266284" y="3293396"/>
            <a:ext cx="2659208" cy="891786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2F99C597-93DB-2CFB-AC1B-B000B7CD0B32}"/>
              </a:ext>
            </a:extLst>
          </p:cNvPr>
          <p:cNvSpPr/>
          <p:nvPr/>
        </p:nvSpPr>
        <p:spPr>
          <a:xfrm>
            <a:off x="6132356" y="3202974"/>
            <a:ext cx="2659208" cy="891786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title name, increase age, change Married to 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C4EE7-7335-7673-8208-3D064C75C06E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End</a:t>
            </a:r>
            <a:r>
              <a:rPr lang="en-US" sz="2000" dirty="0">
                <a:solidFill>
                  <a:schemeClr val="bg1"/>
                </a:solidFill>
              </a:rPr>
              <a:t> allows you to end the current process.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can have multiple Ends in a process.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BF12B604-998D-6528-6CF8-162261B34468}"/>
              </a:ext>
            </a:extLst>
          </p:cNvPr>
          <p:cNvSpPr/>
          <p:nvPr/>
        </p:nvSpPr>
        <p:spPr>
          <a:xfrm>
            <a:off x="10762336" y="309342"/>
            <a:ext cx="1067601" cy="542925"/>
          </a:xfrm>
          <a:prstGeom prst="flowChartTermina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09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AC50C-EF33-7071-7704-748170E131A5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4946A5-3A53-F096-882F-79A65F6F3824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25A631A-B82C-2041-AC1B-405379E3F4FA}"/>
              </a:ext>
            </a:extLst>
          </p:cNvPr>
          <p:cNvSpPr/>
          <p:nvPr/>
        </p:nvSpPr>
        <p:spPr>
          <a:xfrm>
            <a:off x="10119390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Alice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47146DE-730F-EE04-17C4-92A4E0B912A8}"/>
              </a:ext>
            </a:extLst>
          </p:cNvPr>
          <p:cNvSpPr/>
          <p:nvPr/>
        </p:nvSpPr>
        <p:spPr>
          <a:xfrm>
            <a:off x="10119390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A1EEF0F-A4C9-61DE-784C-41B1160E761B}"/>
              </a:ext>
            </a:extLst>
          </p:cNvPr>
          <p:cNvSpPr/>
          <p:nvPr/>
        </p:nvSpPr>
        <p:spPr>
          <a:xfrm>
            <a:off x="10119389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Married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EC8FB10-B40B-3D96-7970-177ECE4B90AA}"/>
              </a:ext>
            </a:extLst>
          </p:cNvPr>
          <p:cNvSpPr/>
          <p:nvPr/>
        </p:nvSpPr>
        <p:spPr>
          <a:xfrm>
            <a:off x="2813972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title name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4763C27-13B3-E2AE-2E6F-8EB89D30FB80}"/>
              </a:ext>
            </a:extLst>
          </p:cNvPr>
          <p:cNvSpPr/>
          <p:nvPr/>
        </p:nvSpPr>
        <p:spPr>
          <a:xfrm>
            <a:off x="2813974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10 to Age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EC82017-C781-B68B-6CA6-9FEA9D0FBA5D}"/>
              </a:ext>
            </a:extLst>
          </p:cNvPr>
          <p:cNvSpPr/>
          <p:nvPr/>
        </p:nvSpPr>
        <p:spPr>
          <a:xfrm>
            <a:off x="2369356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Married from False to True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2627BA9-9DE8-B3C6-E0F7-F4BC08362D8E}"/>
              </a:ext>
            </a:extLst>
          </p:cNvPr>
          <p:cNvSpPr/>
          <p:nvPr/>
        </p:nvSpPr>
        <p:spPr>
          <a:xfrm>
            <a:off x="3637802" y="5392920"/>
            <a:ext cx="714375" cy="385458"/>
          </a:xfrm>
          <a:prstGeom prst="flowChartTermina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F08940B-D1ED-7EC4-95CD-0E0C5EE4850C}"/>
              </a:ext>
            </a:extLst>
          </p:cNvPr>
          <p:cNvSpPr/>
          <p:nvPr/>
        </p:nvSpPr>
        <p:spPr>
          <a:xfrm>
            <a:off x="5504704" y="1220883"/>
            <a:ext cx="714375" cy="385458"/>
          </a:xfrm>
          <a:prstGeom prst="flowChartTerminator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B3D9D-D80F-702A-9573-6D81CA64E1B3}"/>
              </a:ext>
            </a:extLst>
          </p:cNvPr>
          <p:cNvCxnSpPr>
            <a:cxnSpLocks/>
          </p:cNvCxnSpPr>
          <p:nvPr/>
        </p:nvCxnSpPr>
        <p:spPr>
          <a:xfrm>
            <a:off x="3994299" y="2874316"/>
            <a:ext cx="0" cy="61223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271C48-F627-C9AF-E7BE-1BE5EBBE88D6}"/>
              </a:ext>
            </a:extLst>
          </p:cNvPr>
          <p:cNvCxnSpPr>
            <a:cxnSpLocks/>
          </p:cNvCxnSpPr>
          <p:nvPr/>
        </p:nvCxnSpPr>
        <p:spPr>
          <a:xfrm>
            <a:off x="3994299" y="3884819"/>
            <a:ext cx="0" cy="61223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1201A-D48A-8333-D343-B503D51ED1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994299" y="4902064"/>
            <a:ext cx="691" cy="49085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716BEF7B-0F0B-C68C-BEB2-0F3675CA9CA8}"/>
              </a:ext>
            </a:extLst>
          </p:cNvPr>
          <p:cNvSpPr/>
          <p:nvPr/>
        </p:nvSpPr>
        <p:spPr>
          <a:xfrm>
            <a:off x="7130531" y="5392920"/>
            <a:ext cx="714375" cy="385458"/>
          </a:xfrm>
          <a:prstGeom prst="flowChartTerminator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87C3EC-3593-F216-5349-B625E87FE92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487719" y="4275604"/>
            <a:ext cx="0" cy="111731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xagon 24">
            <a:extLst>
              <a:ext uri="{FF2B5EF4-FFF2-40B4-BE49-F238E27FC236}">
                <a16:creationId xmlns:a16="http://schemas.microsoft.com/office/drawing/2014/main" id="{47F12AD1-EC9B-D431-21CC-99070248B5E7}"/>
              </a:ext>
            </a:extLst>
          </p:cNvPr>
          <p:cNvSpPr/>
          <p:nvPr/>
        </p:nvSpPr>
        <p:spPr>
          <a:xfrm>
            <a:off x="6400212" y="3383818"/>
            <a:ext cx="2659208" cy="891786"/>
          </a:xfrm>
          <a:prstGeom prst="hexagon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D2C464AF-6649-862B-9714-8D2765483BB4}"/>
              </a:ext>
            </a:extLst>
          </p:cNvPr>
          <p:cNvSpPr/>
          <p:nvPr/>
        </p:nvSpPr>
        <p:spPr>
          <a:xfrm>
            <a:off x="6266284" y="3293396"/>
            <a:ext cx="2659208" cy="891786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2F99C597-93DB-2CFB-AC1B-B000B7CD0B32}"/>
              </a:ext>
            </a:extLst>
          </p:cNvPr>
          <p:cNvSpPr/>
          <p:nvPr/>
        </p:nvSpPr>
        <p:spPr>
          <a:xfrm>
            <a:off x="6132356" y="3202974"/>
            <a:ext cx="2659208" cy="891786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title name, increase age, change Married to 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C4EE7-7335-7673-8208-3D064C75C06E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End</a:t>
            </a:r>
            <a:r>
              <a:rPr lang="en-US" sz="2000" dirty="0">
                <a:solidFill>
                  <a:schemeClr val="bg1"/>
                </a:solidFill>
              </a:rPr>
              <a:t> allows you to end the current process.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can have multiple Ends in a process.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7C246A-A31D-ABA2-54DE-341570ABB87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61892" y="1606341"/>
            <a:ext cx="1625827" cy="159663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CE50FF44-90F4-9E1E-4253-B4AFF48C834E}"/>
              </a:ext>
            </a:extLst>
          </p:cNvPr>
          <p:cNvSpPr/>
          <p:nvPr/>
        </p:nvSpPr>
        <p:spPr>
          <a:xfrm>
            <a:off x="10762336" y="309342"/>
            <a:ext cx="1067601" cy="542925"/>
          </a:xfrm>
          <a:prstGeom prst="flowChartTermina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8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08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Note</a:t>
            </a:r>
            <a:r>
              <a:rPr lang="en-US" sz="2000" dirty="0">
                <a:solidFill>
                  <a:schemeClr val="bg1"/>
                </a:solidFill>
              </a:rPr>
              <a:t> allows you to edit the note. You can add some useful descriptions.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FB7282B5-CB90-0D15-980B-2720D5570A23}"/>
              </a:ext>
            </a:extLst>
          </p:cNvPr>
          <p:cNvSpPr/>
          <p:nvPr/>
        </p:nvSpPr>
        <p:spPr>
          <a:xfrm>
            <a:off x="10807952" y="305068"/>
            <a:ext cx="1016708" cy="553906"/>
          </a:xfrm>
          <a:prstGeom prst="snip1Rect">
            <a:avLst>
              <a:gd name="adj" fmla="val 35440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0C6082-B2E3-EE3C-DABC-838AFBA58FA1}"/>
              </a:ext>
            </a:extLst>
          </p:cNvPr>
          <p:cNvCxnSpPr>
            <a:cxnSpLocks/>
          </p:cNvCxnSpPr>
          <p:nvPr/>
        </p:nvCxnSpPr>
        <p:spPr>
          <a:xfrm>
            <a:off x="11607090" y="305068"/>
            <a:ext cx="0" cy="2208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60FAA3-22A5-70EE-313E-9B565F787A89}"/>
              </a:ext>
            </a:extLst>
          </p:cNvPr>
          <p:cNvCxnSpPr>
            <a:cxnSpLocks/>
          </p:cNvCxnSpPr>
          <p:nvPr/>
        </p:nvCxnSpPr>
        <p:spPr>
          <a:xfrm>
            <a:off x="11589544" y="506403"/>
            <a:ext cx="2351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6FD29D6-B198-C3B4-9EEF-56FC863AFF81}"/>
              </a:ext>
            </a:extLst>
          </p:cNvPr>
          <p:cNvSpPr/>
          <p:nvPr/>
        </p:nvSpPr>
        <p:spPr>
          <a:xfrm>
            <a:off x="2514600" y="1581150"/>
            <a:ext cx="3238500" cy="3487615"/>
          </a:xfrm>
          <a:prstGeom prst="rect">
            <a:avLst/>
          </a:prstGeom>
          <a:noFill/>
          <a:ln w="28575">
            <a:solidFill>
              <a:srgbClr val="FFFF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Some useful descriptions…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DD278-8BE9-A3EB-6CE5-6BDEEE07ACD0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rgbClr val="FFFF00"/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CD811C-588A-F402-61B2-D28D9437881F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AC50C-EF33-7071-7704-748170E131A5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4946A5-3A53-F096-882F-79A65F6F3824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68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Pointer</a:t>
            </a:r>
            <a:r>
              <a:rPr lang="en-US" sz="2000" dirty="0">
                <a:solidFill>
                  <a:schemeClr val="bg1"/>
                </a:solidFill>
              </a:rPr>
              <a:t> turns your cursor back to the normal stage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where you can drag, drop, and move elements in a flow.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2D72C34-FF4D-4C85-9F4F-C5B5F7A3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443" y="1992961"/>
            <a:ext cx="1640971" cy="16409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2C745D3-3CC7-FC9E-760E-38C886199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2239" y="305069"/>
            <a:ext cx="861002" cy="8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077AD8-5380-A22A-495E-A421DCF8F4C6}"/>
              </a:ext>
            </a:extLst>
          </p:cNvPr>
          <p:cNvSpPr txBox="1"/>
          <p:nvPr/>
        </p:nvSpPr>
        <p:spPr>
          <a:xfrm>
            <a:off x="2305617" y="2521059"/>
            <a:ext cx="8977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 have seen the concept of 7 stages.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( Pointer, Link, Calculation, Multi Calc, Data Item, Note, End 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13 more to go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EAD57-EDAE-4BDE-8836-E63EA2B159D4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D25514-5389-D104-679B-6ADCEA4262E8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077AD8-5380-A22A-495E-A421DCF8F4C6}"/>
              </a:ext>
            </a:extLst>
          </p:cNvPr>
          <p:cNvSpPr txBox="1"/>
          <p:nvPr/>
        </p:nvSpPr>
        <p:spPr>
          <a:xfrm>
            <a:off x="619057" y="407779"/>
            <a:ext cx="223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9C878-6AC6-E673-EDB4-B47592CA612D}"/>
              </a:ext>
            </a:extLst>
          </p:cNvPr>
          <p:cNvSpPr txBox="1"/>
          <p:nvPr/>
        </p:nvSpPr>
        <p:spPr>
          <a:xfrm>
            <a:off x="619057" y="1371600"/>
            <a:ext cx="663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</a:t>
            </a:r>
            <a:r>
              <a:rPr lang="en-US" sz="2400" dirty="0">
                <a:solidFill>
                  <a:srgbClr val="FFFF00"/>
                </a:solidFill>
              </a:rPr>
              <a:t>Data Item</a:t>
            </a:r>
            <a:r>
              <a:rPr lang="en-US" sz="2400" dirty="0">
                <a:solidFill>
                  <a:schemeClr val="bg1"/>
                </a:solidFill>
              </a:rPr>
              <a:t> is a box that contains some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4C92-28A2-0E7A-CDB6-2B4A8E6D6319}"/>
              </a:ext>
            </a:extLst>
          </p:cNvPr>
          <p:cNvSpPr txBox="1"/>
          <p:nvPr/>
        </p:nvSpPr>
        <p:spPr>
          <a:xfrm>
            <a:off x="619057" y="1833265"/>
            <a:ext cx="6874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Data Item can contain multiple types of data.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For example: Text, Number, Flag, etc.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7E5E5-79A7-10CD-D121-2AD931284F6E}"/>
              </a:ext>
            </a:extLst>
          </p:cNvPr>
          <p:cNvSpPr txBox="1"/>
          <p:nvPr/>
        </p:nvSpPr>
        <p:spPr>
          <a:xfrm>
            <a:off x="619056" y="2664262"/>
            <a:ext cx="11153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access data in Data Item using square brackets around Data Item name.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For example: [Name], [Age], [Married],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B93EC-6918-1756-7A1D-9945225039F3}"/>
              </a:ext>
            </a:extLst>
          </p:cNvPr>
          <p:cNvSpPr txBox="1"/>
          <p:nvPr/>
        </p:nvSpPr>
        <p:spPr>
          <a:xfrm>
            <a:off x="619056" y="3495259"/>
            <a:ext cx="900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To play around with data in Data Item, we can use </a:t>
            </a:r>
            <a:r>
              <a:rPr lang="en-US" sz="2400" dirty="0">
                <a:solidFill>
                  <a:srgbClr val="FFFF00"/>
                </a:solidFill>
              </a:rPr>
              <a:t>Calculation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72C71-7324-0FAA-3E5B-629DF1A2A72B}"/>
              </a:ext>
            </a:extLst>
          </p:cNvPr>
          <p:cNvSpPr txBox="1"/>
          <p:nvPr/>
        </p:nvSpPr>
        <p:spPr>
          <a:xfrm>
            <a:off x="619056" y="3956924"/>
            <a:ext cx="1090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Instead of using Calculation, we can use </a:t>
            </a:r>
            <a:r>
              <a:rPr lang="en-US" sz="2400" dirty="0">
                <a:solidFill>
                  <a:srgbClr val="FFFF00"/>
                </a:solidFill>
              </a:rPr>
              <a:t>Multi Calc</a:t>
            </a:r>
            <a:r>
              <a:rPr lang="en-US" sz="2400" dirty="0">
                <a:solidFill>
                  <a:schemeClr val="bg1"/>
                </a:solidFill>
              </a:rPr>
              <a:t> to do multiple calculations.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D7AFD-6E10-535A-2123-5F0D4443EA77}"/>
              </a:ext>
            </a:extLst>
          </p:cNvPr>
          <p:cNvSpPr txBox="1"/>
          <p:nvPr/>
        </p:nvSpPr>
        <p:spPr>
          <a:xfrm>
            <a:off x="619055" y="4418589"/>
            <a:ext cx="910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Calculation and Multi Calc need a place to store their output.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F6277-F7D7-157F-D9A9-25F66A1F08C5}"/>
              </a:ext>
            </a:extLst>
          </p:cNvPr>
          <p:cNvSpPr txBox="1"/>
          <p:nvPr/>
        </p:nvSpPr>
        <p:spPr>
          <a:xfrm>
            <a:off x="619055" y="4874578"/>
            <a:ext cx="904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A process can have multiple </a:t>
            </a:r>
            <a:r>
              <a:rPr lang="en-US" sz="2400" dirty="0">
                <a:solidFill>
                  <a:srgbClr val="FFFF00"/>
                </a:solidFill>
              </a:rPr>
              <a:t>End</a:t>
            </a:r>
            <a:r>
              <a:rPr lang="en-US" sz="2400" dirty="0">
                <a:solidFill>
                  <a:schemeClr val="bg1"/>
                </a:solidFill>
              </a:rPr>
              <a:t>s but can have only one Start.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F465A-775E-48E0-C95C-9582F393091B}"/>
              </a:ext>
            </a:extLst>
          </p:cNvPr>
          <p:cNvSpPr txBox="1"/>
          <p:nvPr/>
        </p:nvSpPr>
        <p:spPr>
          <a:xfrm>
            <a:off x="619055" y="5341919"/>
            <a:ext cx="998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use </a:t>
            </a:r>
            <a:r>
              <a:rPr lang="en-US" sz="2400" dirty="0">
                <a:solidFill>
                  <a:srgbClr val="FFFF00"/>
                </a:solidFill>
              </a:rPr>
              <a:t>Note</a:t>
            </a:r>
            <a:r>
              <a:rPr lang="en-US" sz="2400" dirty="0">
                <a:solidFill>
                  <a:schemeClr val="bg1"/>
                </a:solidFill>
              </a:rPr>
              <a:t> to add some useful descriptions anywhere in a flow.</a:t>
            </a:r>
          </a:p>
        </p:txBody>
      </p:sp>
    </p:spTree>
    <p:extLst>
      <p:ext uri="{BB962C8B-B14F-4D97-AF65-F5344CB8AC3E}">
        <p14:creationId xmlns:p14="http://schemas.microsoft.com/office/powerpoint/2010/main" val="414003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Exercise 1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Less Comfortable )</a:t>
            </a:r>
          </a:p>
        </p:txBody>
      </p:sp>
    </p:spTree>
    <p:extLst>
      <p:ext uri="{BB962C8B-B14F-4D97-AF65-F5344CB8AC3E}">
        <p14:creationId xmlns:p14="http://schemas.microsoft.com/office/powerpoint/2010/main" val="3090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3F0D09-DBE8-DE8F-F8B1-4EF59934EA78}"/>
              </a:ext>
            </a:extLst>
          </p:cNvPr>
          <p:cNvSpPr txBox="1"/>
          <p:nvPr/>
        </p:nvSpPr>
        <p:spPr>
          <a:xfrm>
            <a:off x="444617" y="496353"/>
            <a:ext cx="557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Item </a:t>
            </a:r>
            <a:r>
              <a:rPr lang="en-US" dirty="0">
                <a:solidFill>
                  <a:srgbClr val="FFFF00"/>
                </a:solidFill>
              </a:rPr>
              <a:t>First name</a:t>
            </a:r>
            <a:r>
              <a:rPr lang="en-US" dirty="0">
                <a:solidFill>
                  <a:schemeClr val="bg1"/>
                </a:solidFill>
              </a:rPr>
              <a:t> contains the text </a:t>
            </a:r>
            <a:r>
              <a:rPr lang="en-US" dirty="0">
                <a:solidFill>
                  <a:srgbClr val="FFFF00"/>
                </a:solidFill>
              </a:rPr>
              <a:t>“     mi Ke     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6FCF5-9537-3B96-4389-941FBA481689}"/>
              </a:ext>
            </a:extLst>
          </p:cNvPr>
          <p:cNvSpPr txBox="1"/>
          <p:nvPr/>
        </p:nvSpPr>
        <p:spPr>
          <a:xfrm>
            <a:off x="444617" y="1239303"/>
            <a:ext cx="582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Item </a:t>
            </a:r>
            <a:r>
              <a:rPr lang="en-US" dirty="0">
                <a:solidFill>
                  <a:srgbClr val="FFFF00"/>
                </a:solidFill>
              </a:rPr>
              <a:t>Last name</a:t>
            </a:r>
            <a:r>
              <a:rPr lang="en-US" dirty="0">
                <a:solidFill>
                  <a:schemeClr val="bg1"/>
                </a:solidFill>
              </a:rPr>
              <a:t> contains the text </a:t>
            </a:r>
            <a:r>
              <a:rPr lang="en-US" dirty="0">
                <a:solidFill>
                  <a:srgbClr val="FFFF00"/>
                </a:solidFill>
              </a:rPr>
              <a:t>“     s M  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     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AA940-FB3F-4F61-E609-FA8C6C7AE9DF}"/>
              </a:ext>
            </a:extLst>
          </p:cNvPr>
          <p:cNvSpPr txBox="1"/>
          <p:nvPr/>
        </p:nvSpPr>
        <p:spPr>
          <a:xfrm>
            <a:off x="444617" y="1982253"/>
            <a:ext cx="815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flow runs, the Data Item </a:t>
            </a:r>
            <a:r>
              <a:rPr lang="en-US" dirty="0">
                <a:solidFill>
                  <a:srgbClr val="FFFF00"/>
                </a:solidFill>
              </a:rPr>
              <a:t>Full name</a:t>
            </a:r>
            <a:r>
              <a:rPr lang="en-US" dirty="0">
                <a:solidFill>
                  <a:schemeClr val="bg1"/>
                </a:solidFill>
              </a:rPr>
              <a:t> should contain the text </a:t>
            </a:r>
            <a:r>
              <a:rPr lang="en-US" dirty="0">
                <a:solidFill>
                  <a:srgbClr val="FFFF00"/>
                </a:solidFill>
              </a:rPr>
              <a:t>“MIKE SMITH”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19C0B-9FF1-BF5B-5C80-44905E07D691}"/>
              </a:ext>
            </a:extLst>
          </p:cNvPr>
          <p:cNvSpPr/>
          <p:nvPr/>
        </p:nvSpPr>
        <p:spPr>
          <a:xfrm>
            <a:off x="1243579" y="3264225"/>
            <a:ext cx="1768279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name</a:t>
            </a:r>
          </a:p>
          <a:p>
            <a:pPr algn="ctr"/>
            <a:r>
              <a:rPr lang="en-US" sz="1200" dirty="0"/>
              <a:t>     mi Ke     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8A5D5208-C54B-4CC4-4553-B9115B9DDF39}"/>
              </a:ext>
            </a:extLst>
          </p:cNvPr>
          <p:cNvSpPr/>
          <p:nvPr/>
        </p:nvSpPr>
        <p:spPr>
          <a:xfrm>
            <a:off x="1243580" y="4278099"/>
            <a:ext cx="1768280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</a:p>
          <a:p>
            <a:pPr algn="ctr"/>
            <a:r>
              <a:rPr lang="en-US" sz="1200" dirty="0"/>
              <a:t>     s M   i </a:t>
            </a:r>
            <a:r>
              <a:rPr lang="en-US" sz="1200" dirty="0" err="1"/>
              <a:t>th</a:t>
            </a:r>
            <a:r>
              <a:rPr lang="en-US" sz="1200" dirty="0"/>
              <a:t>     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8D2D8B1-07E5-A8FE-5B9F-54702C3C4F42}"/>
              </a:ext>
            </a:extLst>
          </p:cNvPr>
          <p:cNvSpPr/>
          <p:nvPr/>
        </p:nvSpPr>
        <p:spPr>
          <a:xfrm>
            <a:off x="4641547" y="5731208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155FC6A9-95FB-8DE5-A8DA-6F17A0AAC6EF}"/>
              </a:ext>
            </a:extLst>
          </p:cNvPr>
          <p:cNvSpPr/>
          <p:nvPr/>
        </p:nvSpPr>
        <p:spPr>
          <a:xfrm>
            <a:off x="4640857" y="298967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C09BC9-050F-EB4A-7FDB-ACF63381C60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998045" y="3375128"/>
            <a:ext cx="0" cy="55408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060BB-8F3E-964D-D557-8529D1869DD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998735" y="5129363"/>
            <a:ext cx="0" cy="60184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3D5CC5-2785-647C-3F50-C03BAD902CE8}"/>
              </a:ext>
            </a:extLst>
          </p:cNvPr>
          <p:cNvSpPr txBox="1"/>
          <p:nvPr/>
        </p:nvSpPr>
        <p:spPr>
          <a:xfrm>
            <a:off x="4251878" y="4062627"/>
            <a:ext cx="1492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How ?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1754D2C-7969-965C-F833-32EECB49079D}"/>
              </a:ext>
            </a:extLst>
          </p:cNvPr>
          <p:cNvSpPr/>
          <p:nvPr/>
        </p:nvSpPr>
        <p:spPr>
          <a:xfrm>
            <a:off x="1243578" y="5291973"/>
            <a:ext cx="1768280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9CA578-EFD5-EA96-6A07-55880EB17CC1}"/>
              </a:ext>
            </a:extLst>
          </p:cNvPr>
          <p:cNvSpPr/>
          <p:nvPr/>
        </p:nvSpPr>
        <p:spPr>
          <a:xfrm>
            <a:off x="563935" y="2725202"/>
            <a:ext cx="5543550" cy="363644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93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Exercise 1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More Comfortable )</a:t>
            </a:r>
          </a:p>
        </p:txBody>
      </p:sp>
    </p:spTree>
    <p:extLst>
      <p:ext uri="{BB962C8B-B14F-4D97-AF65-F5344CB8AC3E}">
        <p14:creationId xmlns:p14="http://schemas.microsoft.com/office/powerpoint/2010/main" val="34414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29ED0E7-A524-DEE9-29EB-1DDE93D0F8B3}"/>
              </a:ext>
            </a:extLst>
          </p:cNvPr>
          <p:cNvSpPr txBox="1"/>
          <p:nvPr/>
        </p:nvSpPr>
        <p:spPr>
          <a:xfrm>
            <a:off x="2463216" y="3059668"/>
            <a:ext cx="536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hlinkClick r:id="rId2"/>
              </a:rPr>
              <a:t>SS&amp;C Completes Acquisition of Blue Prism Group PLC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E38C12E-55EC-9AF0-2779-775E391EB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9786" y="2642532"/>
            <a:ext cx="1572934" cy="1572934"/>
          </a:xfrm>
          <a:prstGeom prst="rect">
            <a:avLst/>
          </a:prstGeom>
        </p:spPr>
      </p:pic>
      <p:sp>
        <p:nvSpPr>
          <p:cNvPr id="2" name="TextBox 1">
            <a:hlinkClick r:id="rId5"/>
            <a:extLst>
              <a:ext uri="{FF2B5EF4-FFF2-40B4-BE49-F238E27FC236}">
                <a16:creationId xmlns:a16="http://schemas.microsoft.com/office/drawing/2014/main" id="{0E9B49D4-E387-29B8-F74F-2F625090C6E1}"/>
              </a:ext>
            </a:extLst>
          </p:cNvPr>
          <p:cNvSpPr txBox="1"/>
          <p:nvPr/>
        </p:nvSpPr>
        <p:spPr>
          <a:xfrm>
            <a:off x="4361925" y="3757352"/>
            <a:ext cx="34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SS&amp;C Mission &amp; Core Values</a:t>
            </a:r>
          </a:p>
        </p:txBody>
      </p:sp>
    </p:spTree>
    <p:extLst>
      <p:ext uri="{BB962C8B-B14F-4D97-AF65-F5344CB8AC3E}">
        <p14:creationId xmlns:p14="http://schemas.microsoft.com/office/powerpoint/2010/main" val="34484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1EAA940-FB3F-4F61-E609-FA8C6C7AE9DF}"/>
              </a:ext>
            </a:extLst>
          </p:cNvPr>
          <p:cNvSpPr txBox="1"/>
          <p:nvPr/>
        </p:nvSpPr>
        <p:spPr>
          <a:xfrm>
            <a:off x="444617" y="489838"/>
            <a:ext cx="111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flow runs, the Data Item </a:t>
            </a:r>
            <a:r>
              <a:rPr lang="en-US" dirty="0">
                <a:solidFill>
                  <a:srgbClr val="FFFF00"/>
                </a:solidFill>
              </a:rPr>
              <a:t>Average</a:t>
            </a:r>
            <a:r>
              <a:rPr lang="en-US" dirty="0">
                <a:solidFill>
                  <a:schemeClr val="bg1"/>
                </a:solidFill>
              </a:rPr>
              <a:t> should contain the 2 decimal places average value of the seven numbers.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19C0B-9FF1-BF5B-5C80-44905E07D691}"/>
              </a:ext>
            </a:extLst>
          </p:cNvPr>
          <p:cNvSpPr/>
          <p:nvPr/>
        </p:nvSpPr>
        <p:spPr>
          <a:xfrm>
            <a:off x="1262630" y="1727903"/>
            <a:ext cx="1785362" cy="443798"/>
          </a:xfrm>
          <a:prstGeom prst="parallelogram">
            <a:avLst>
              <a:gd name="adj" fmla="val 5222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number</a:t>
            </a:r>
          </a:p>
          <a:p>
            <a:pPr algn="ctr"/>
            <a:r>
              <a:rPr lang="en-US" sz="1200" dirty="0"/>
              <a:t>40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8D2D8B1-07E5-A8FE-5B9F-54702C3C4F42}"/>
              </a:ext>
            </a:extLst>
          </p:cNvPr>
          <p:cNvSpPr/>
          <p:nvPr/>
        </p:nvSpPr>
        <p:spPr>
          <a:xfrm>
            <a:off x="5739503" y="5018346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155FC6A9-95FB-8DE5-A8DA-6F17A0AAC6EF}"/>
              </a:ext>
            </a:extLst>
          </p:cNvPr>
          <p:cNvSpPr/>
          <p:nvPr/>
        </p:nvSpPr>
        <p:spPr>
          <a:xfrm>
            <a:off x="5738813" y="2276808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C09BC9-050F-EB4A-7FDB-ACF63381C60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96001" y="2662266"/>
            <a:ext cx="0" cy="55408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060BB-8F3E-964D-D557-8529D1869DD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96691" y="4416501"/>
            <a:ext cx="0" cy="60184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3D5CC5-2785-647C-3F50-C03BAD902CE8}"/>
              </a:ext>
            </a:extLst>
          </p:cNvPr>
          <p:cNvSpPr txBox="1"/>
          <p:nvPr/>
        </p:nvSpPr>
        <p:spPr>
          <a:xfrm>
            <a:off x="5349834" y="3349765"/>
            <a:ext cx="1492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How 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9CA578-EFD5-EA96-6A07-55880EB17CC1}"/>
              </a:ext>
            </a:extLst>
          </p:cNvPr>
          <p:cNvSpPr/>
          <p:nvPr/>
        </p:nvSpPr>
        <p:spPr>
          <a:xfrm>
            <a:off x="563934" y="1304925"/>
            <a:ext cx="10942265" cy="505672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81546809-F6FE-D442-24EB-60B4607B3324}"/>
              </a:ext>
            </a:extLst>
          </p:cNvPr>
          <p:cNvSpPr/>
          <p:nvPr/>
        </p:nvSpPr>
        <p:spPr>
          <a:xfrm>
            <a:off x="1262630" y="2356553"/>
            <a:ext cx="1785370" cy="443798"/>
          </a:xfrm>
          <a:prstGeom prst="parallelogram">
            <a:avLst>
              <a:gd name="adj" fmla="val 5222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Second number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AFB6D99E-1FDE-F5BB-E0A9-1FE8CD9B22B6}"/>
              </a:ext>
            </a:extLst>
          </p:cNvPr>
          <p:cNvSpPr/>
          <p:nvPr/>
        </p:nvSpPr>
        <p:spPr>
          <a:xfrm>
            <a:off x="1262629" y="2985203"/>
            <a:ext cx="1785369" cy="443798"/>
          </a:xfrm>
          <a:prstGeom prst="parallelogram">
            <a:avLst>
              <a:gd name="adj" fmla="val 5222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Third number</a:t>
            </a:r>
          </a:p>
          <a:p>
            <a:pPr algn="ctr"/>
            <a:r>
              <a:rPr lang="en-US" sz="1200" dirty="0"/>
              <a:t>55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7AC3776-6898-F405-0C53-27F42DFFAB02}"/>
              </a:ext>
            </a:extLst>
          </p:cNvPr>
          <p:cNvSpPr/>
          <p:nvPr/>
        </p:nvSpPr>
        <p:spPr>
          <a:xfrm>
            <a:off x="1262629" y="3613853"/>
            <a:ext cx="1785363" cy="443798"/>
          </a:xfrm>
          <a:prstGeom prst="parallelogram">
            <a:avLst>
              <a:gd name="adj" fmla="val 5222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Fourth number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F9D7A9C-1DDE-A642-7EFD-A793F8B8E7E7}"/>
              </a:ext>
            </a:extLst>
          </p:cNvPr>
          <p:cNvSpPr/>
          <p:nvPr/>
        </p:nvSpPr>
        <p:spPr>
          <a:xfrm>
            <a:off x="1262629" y="4242503"/>
            <a:ext cx="1785359" cy="443798"/>
          </a:xfrm>
          <a:prstGeom prst="parallelogram">
            <a:avLst>
              <a:gd name="adj" fmla="val 5222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Fifth number</a:t>
            </a:r>
          </a:p>
          <a:p>
            <a:pPr algn="ctr"/>
            <a:r>
              <a:rPr lang="en-US" sz="1200" dirty="0"/>
              <a:t>48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8F6A493-91B3-2C8D-F4B6-9B14D12CDF30}"/>
              </a:ext>
            </a:extLst>
          </p:cNvPr>
          <p:cNvSpPr/>
          <p:nvPr/>
        </p:nvSpPr>
        <p:spPr>
          <a:xfrm>
            <a:off x="1262630" y="4871153"/>
            <a:ext cx="1785358" cy="443798"/>
          </a:xfrm>
          <a:prstGeom prst="parallelogram">
            <a:avLst>
              <a:gd name="adj" fmla="val 5222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Sixth number</a:t>
            </a:r>
          </a:p>
          <a:p>
            <a:pPr algn="ctr"/>
            <a:r>
              <a:rPr lang="en-US" sz="1200" dirty="0"/>
              <a:t>13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EFBEC4B-0CED-10E3-F450-4B8DB6AEA848}"/>
              </a:ext>
            </a:extLst>
          </p:cNvPr>
          <p:cNvSpPr/>
          <p:nvPr/>
        </p:nvSpPr>
        <p:spPr>
          <a:xfrm>
            <a:off x="1262629" y="5499803"/>
            <a:ext cx="1785353" cy="443798"/>
          </a:xfrm>
          <a:prstGeom prst="parallelogram">
            <a:avLst>
              <a:gd name="adj" fmla="val 5222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Seventh number</a:t>
            </a:r>
          </a:p>
          <a:p>
            <a:pPr algn="ctr"/>
            <a:r>
              <a:rPr lang="en-US" sz="1200" dirty="0"/>
              <a:t>72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20537C40-83B3-62C8-71FC-D296379A26BE}"/>
              </a:ext>
            </a:extLst>
          </p:cNvPr>
          <p:cNvSpPr/>
          <p:nvPr/>
        </p:nvSpPr>
        <p:spPr>
          <a:xfrm>
            <a:off x="8516406" y="3613853"/>
            <a:ext cx="1785363" cy="443798"/>
          </a:xfrm>
          <a:prstGeom prst="parallelogram">
            <a:avLst>
              <a:gd name="adj" fmla="val 5222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Average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07B66-CD2B-A3F2-ADB6-D9247AB34C8E}"/>
              </a:ext>
            </a:extLst>
          </p:cNvPr>
          <p:cNvSpPr txBox="1"/>
          <p:nvPr/>
        </p:nvSpPr>
        <p:spPr>
          <a:xfrm>
            <a:off x="9614563" y="6368162"/>
            <a:ext cx="1970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Average should be 38.57</a:t>
            </a:r>
          </a:p>
        </p:txBody>
      </p:sp>
    </p:spTree>
    <p:extLst>
      <p:ext uri="{BB962C8B-B14F-4D97-AF65-F5344CB8AC3E}">
        <p14:creationId xmlns:p14="http://schemas.microsoft.com/office/powerpoint/2010/main" val="4584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03A96A-B240-7B2F-8968-4335214E0A75}"/>
              </a:ext>
            </a:extLst>
          </p:cNvPr>
          <p:cNvSpPr txBox="1"/>
          <p:nvPr/>
        </p:nvSpPr>
        <p:spPr>
          <a:xfrm>
            <a:off x="6154723" y="3029956"/>
            <a:ext cx="4443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BREAK TIME</a:t>
            </a:r>
          </a:p>
          <a:p>
            <a:r>
              <a:rPr lang="en-US" sz="6000" dirty="0">
                <a:solidFill>
                  <a:schemeClr val="bg1"/>
                </a:solidFill>
              </a:rPr>
              <a:t>10:20 – 10:30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68681EA-6499-3D87-E27A-E16B3DD3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2294" y="1711004"/>
            <a:ext cx="3435992" cy="34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Decision</a:t>
            </a:r>
            <a:r>
              <a:rPr lang="en-US" sz="2000" dirty="0">
                <a:solidFill>
                  <a:schemeClr val="bg1"/>
                </a:solidFill>
              </a:rPr>
              <a:t> allows you to perform different actions depending on some conditions.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8860940-C7A1-A184-E4B6-38FD8EA6E890}"/>
              </a:ext>
            </a:extLst>
          </p:cNvPr>
          <p:cNvSpPr/>
          <p:nvPr/>
        </p:nvSpPr>
        <p:spPr>
          <a:xfrm>
            <a:off x="10730223" y="305068"/>
            <a:ext cx="1173018" cy="572655"/>
          </a:xfrm>
          <a:prstGeom prst="diamond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91556-2638-233A-034D-90DEB1900865}"/>
              </a:ext>
            </a:extLst>
          </p:cNvPr>
          <p:cNvSpPr txBox="1"/>
          <p:nvPr/>
        </p:nvSpPr>
        <p:spPr>
          <a:xfrm>
            <a:off x="2306373" y="1797784"/>
            <a:ext cx="4759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between 0 and 20,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Minor.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between 20 and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Adult.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greater than or equal to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Elderly.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464D9-63D8-1C2B-9D46-138ADA8B9246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E1BC2-36AD-5314-093F-F7B3FBC573AD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Decision</a:t>
            </a:r>
            <a:r>
              <a:rPr lang="en-US" sz="2000" dirty="0">
                <a:solidFill>
                  <a:schemeClr val="bg1"/>
                </a:solidFill>
              </a:rPr>
              <a:t> allows you to perform different actions depending on some conditions.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8860940-C7A1-A184-E4B6-38FD8EA6E890}"/>
              </a:ext>
            </a:extLst>
          </p:cNvPr>
          <p:cNvSpPr/>
          <p:nvPr/>
        </p:nvSpPr>
        <p:spPr>
          <a:xfrm>
            <a:off x="10730223" y="305068"/>
            <a:ext cx="1173018" cy="572655"/>
          </a:xfrm>
          <a:prstGeom prst="diamond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91556-2638-233A-034D-90DEB1900865}"/>
              </a:ext>
            </a:extLst>
          </p:cNvPr>
          <p:cNvSpPr txBox="1"/>
          <p:nvPr/>
        </p:nvSpPr>
        <p:spPr>
          <a:xfrm>
            <a:off x="2306373" y="1797784"/>
            <a:ext cx="51814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between 0 and 20,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Minor.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between 20 and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Adult.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greater than or equal to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Elderly.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less than 20,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Minor.</a:t>
            </a:r>
          </a:p>
          <a:p>
            <a:r>
              <a:rPr lang="en-US" dirty="0">
                <a:solidFill>
                  <a:srgbClr val="FFFF00"/>
                </a:solidFill>
              </a:rPr>
              <a:t>else if</a:t>
            </a:r>
            <a:r>
              <a:rPr lang="en-US" dirty="0">
                <a:solidFill>
                  <a:schemeClr val="bg1"/>
                </a:solidFill>
              </a:rPr>
              <a:t> age is less than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Adult.</a:t>
            </a:r>
          </a:p>
          <a:p>
            <a:r>
              <a:rPr lang="en-US" dirty="0">
                <a:solidFill>
                  <a:srgbClr val="FFFF00"/>
                </a:solidFill>
              </a:rPr>
              <a:t>else if</a:t>
            </a:r>
            <a:r>
              <a:rPr lang="en-US" dirty="0">
                <a:solidFill>
                  <a:schemeClr val="bg1"/>
                </a:solidFill>
              </a:rPr>
              <a:t> age is greater than or equal to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Elderly.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EDBC28C-DF84-9991-B569-DC504ECC0148}"/>
              </a:ext>
            </a:extLst>
          </p:cNvPr>
          <p:cNvSpPr/>
          <p:nvPr/>
        </p:nvSpPr>
        <p:spPr>
          <a:xfrm>
            <a:off x="8028387" y="1797785"/>
            <a:ext cx="1514474" cy="796528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20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5DE2E21-C2D7-DB37-A7EE-4393516B643E}"/>
              </a:ext>
            </a:extLst>
          </p:cNvPr>
          <p:cNvSpPr/>
          <p:nvPr/>
        </p:nvSpPr>
        <p:spPr>
          <a:xfrm>
            <a:off x="7362686" y="2902835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Minor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4208C3D-57B9-3845-80F8-7FC52F665833}"/>
              </a:ext>
            </a:extLst>
          </p:cNvPr>
          <p:cNvSpPr/>
          <p:nvPr/>
        </p:nvSpPr>
        <p:spPr>
          <a:xfrm>
            <a:off x="9122034" y="2697301"/>
            <a:ext cx="1514474" cy="796528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60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04F7A6F-F908-76E4-B4B5-57C739D903D7}"/>
              </a:ext>
            </a:extLst>
          </p:cNvPr>
          <p:cNvSpPr/>
          <p:nvPr/>
        </p:nvSpPr>
        <p:spPr>
          <a:xfrm>
            <a:off x="8303408" y="3730170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Adult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5105305-DA2B-BF01-9266-CAF41CEFB3F0}"/>
              </a:ext>
            </a:extLst>
          </p:cNvPr>
          <p:cNvSpPr/>
          <p:nvPr/>
        </p:nvSpPr>
        <p:spPr>
          <a:xfrm>
            <a:off x="10007335" y="3493829"/>
            <a:ext cx="2009774" cy="995934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greater than or equal to 60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E8AE019-13CB-D6CE-12D8-7DB8FD199428}"/>
              </a:ext>
            </a:extLst>
          </p:cNvPr>
          <p:cNvSpPr/>
          <p:nvPr/>
        </p:nvSpPr>
        <p:spPr>
          <a:xfrm>
            <a:off x="9356519" y="4489763"/>
            <a:ext cx="871012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Elderly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D838DA-FF4A-7A2E-E0FB-9BA6AE26765B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37875" y="2196049"/>
            <a:ext cx="290512" cy="706786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63F03A0-A1B9-21A6-4C70-82C1F631B807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542861" y="2196049"/>
            <a:ext cx="336410" cy="50125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78930D-EC8A-8CA5-EBCF-1DB7FCB4DD5C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10636508" y="3095565"/>
            <a:ext cx="375714" cy="398264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C563492-1B30-AF0D-BA5B-A055A7E1765C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679122" y="3095564"/>
            <a:ext cx="442913" cy="634605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5C0FC73-D254-59A6-1C5C-F9ADF036E12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9805991" y="3991795"/>
            <a:ext cx="201345" cy="497965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606F9A28-3067-A708-DCC9-1E10F8D2DE0B}"/>
              </a:ext>
            </a:extLst>
          </p:cNvPr>
          <p:cNvSpPr/>
          <p:nvPr/>
        </p:nvSpPr>
        <p:spPr>
          <a:xfrm>
            <a:off x="9448799" y="5286291"/>
            <a:ext cx="714375" cy="314325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8855B22-72D0-D516-2EE7-804AB7438656}"/>
              </a:ext>
            </a:extLst>
          </p:cNvPr>
          <p:cNvCxnSpPr>
            <a:cxnSpLocks/>
            <a:stCxn id="11" idx="2"/>
            <a:endCxn id="35" idx="3"/>
          </p:cNvCxnSpPr>
          <p:nvPr/>
        </p:nvCxnSpPr>
        <p:spPr>
          <a:xfrm rot="5400000">
            <a:off x="10110853" y="4542084"/>
            <a:ext cx="953691" cy="849048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BCBBDD7-44B2-577D-5073-368328014DAA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7515757" y="3510412"/>
            <a:ext cx="2155160" cy="1710924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E4509-0CF9-C4AE-C0BD-DC2DC7332261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8400048" y="4394702"/>
            <a:ext cx="1327825" cy="769678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753939-5DEE-332C-844C-B9629A30B39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805986" y="4910758"/>
            <a:ext cx="1" cy="37553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EF8AF92-4E8C-9247-D663-3E65FEA3D4C1}"/>
              </a:ext>
            </a:extLst>
          </p:cNvPr>
          <p:cNvSpPr txBox="1"/>
          <p:nvPr/>
        </p:nvSpPr>
        <p:spPr>
          <a:xfrm>
            <a:off x="7689712" y="191934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58FA2F-25F6-9163-D994-5D912B01CBB4}"/>
              </a:ext>
            </a:extLst>
          </p:cNvPr>
          <p:cNvSpPr txBox="1"/>
          <p:nvPr/>
        </p:nvSpPr>
        <p:spPr>
          <a:xfrm>
            <a:off x="9528163" y="193700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CC003A-405E-0E1F-B761-223E5363A3FD}"/>
              </a:ext>
            </a:extLst>
          </p:cNvPr>
          <p:cNvSpPr txBox="1"/>
          <p:nvPr/>
        </p:nvSpPr>
        <p:spPr>
          <a:xfrm>
            <a:off x="8706780" y="282101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7E2A6A-BF1C-DCC1-CE44-42FE69EEB4FB}"/>
              </a:ext>
            </a:extLst>
          </p:cNvPr>
          <p:cNvSpPr txBox="1"/>
          <p:nvPr/>
        </p:nvSpPr>
        <p:spPr>
          <a:xfrm>
            <a:off x="10650948" y="28192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ABE6E-ABFB-12E6-AC06-28759810A8FB}"/>
              </a:ext>
            </a:extLst>
          </p:cNvPr>
          <p:cNvSpPr txBox="1"/>
          <p:nvPr/>
        </p:nvSpPr>
        <p:spPr>
          <a:xfrm>
            <a:off x="9696268" y="371479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CF2124-5979-413F-EF7D-0F354699E9B3}"/>
              </a:ext>
            </a:extLst>
          </p:cNvPr>
          <p:cNvSpPr txBox="1"/>
          <p:nvPr/>
        </p:nvSpPr>
        <p:spPr>
          <a:xfrm>
            <a:off x="11012222" y="464104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0AC7-766C-C911-6DD6-F0418AC8DE1B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A93A48-1453-4236-9014-9A143F0E570E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Decision</a:t>
            </a:r>
            <a:r>
              <a:rPr lang="en-US" sz="2000" dirty="0">
                <a:solidFill>
                  <a:schemeClr val="bg1"/>
                </a:solidFill>
              </a:rPr>
              <a:t> allows you to perform different actions depending on some conditions.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8860940-C7A1-A184-E4B6-38FD8EA6E890}"/>
              </a:ext>
            </a:extLst>
          </p:cNvPr>
          <p:cNvSpPr/>
          <p:nvPr/>
        </p:nvSpPr>
        <p:spPr>
          <a:xfrm>
            <a:off x="10730223" y="305068"/>
            <a:ext cx="1173018" cy="572655"/>
          </a:xfrm>
          <a:prstGeom prst="diamond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F60AB-03AE-6699-CB61-6DBA70D5DCDE}"/>
              </a:ext>
            </a:extLst>
          </p:cNvPr>
          <p:cNvSpPr txBox="1"/>
          <p:nvPr/>
        </p:nvSpPr>
        <p:spPr>
          <a:xfrm>
            <a:off x="2306373" y="1797784"/>
            <a:ext cx="51814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between 0 and 20,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Minor.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between 20 and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Adult.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greater than or equal to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Elderly.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less than 20,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Minor.</a:t>
            </a:r>
          </a:p>
          <a:p>
            <a:r>
              <a:rPr lang="en-US" dirty="0">
                <a:solidFill>
                  <a:srgbClr val="FFFF00"/>
                </a:solidFill>
              </a:rPr>
              <a:t>else if</a:t>
            </a:r>
            <a:r>
              <a:rPr lang="en-US" dirty="0">
                <a:solidFill>
                  <a:schemeClr val="bg1"/>
                </a:solidFill>
              </a:rPr>
              <a:t> age is less than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Adult.</a:t>
            </a:r>
          </a:p>
          <a:p>
            <a:r>
              <a:rPr lang="en-US" dirty="0">
                <a:solidFill>
                  <a:srgbClr val="FFFF00"/>
                </a:solidFill>
              </a:rPr>
              <a:t>else if</a:t>
            </a:r>
            <a:r>
              <a:rPr lang="en-US" dirty="0">
                <a:solidFill>
                  <a:schemeClr val="bg1"/>
                </a:solidFill>
              </a:rPr>
              <a:t> age is greater than or equal to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Elderly.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age is less than 20,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Minor.</a:t>
            </a:r>
          </a:p>
          <a:p>
            <a:r>
              <a:rPr lang="en-US" dirty="0">
                <a:solidFill>
                  <a:srgbClr val="FFFF00"/>
                </a:solidFill>
              </a:rPr>
              <a:t>else if</a:t>
            </a:r>
            <a:r>
              <a:rPr lang="en-US" dirty="0">
                <a:solidFill>
                  <a:schemeClr val="bg1"/>
                </a:solidFill>
              </a:rPr>
              <a:t> age is less than 60,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Adult.</a:t>
            </a:r>
          </a:p>
          <a:p>
            <a:r>
              <a:rPr lang="en-US" dirty="0">
                <a:solidFill>
                  <a:srgbClr val="FFFF00"/>
                </a:solidFill>
              </a:rPr>
              <a:t>else</a:t>
            </a:r>
            <a:r>
              <a:rPr lang="th-TH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Elderly.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BEE7A-C569-9067-AEB3-04F1751BF1E7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B3235F-0427-C3E8-8A92-2FB1160A8889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632E1DE-C1EB-59BC-488E-229219B12E7C}"/>
              </a:ext>
            </a:extLst>
          </p:cNvPr>
          <p:cNvSpPr/>
          <p:nvPr/>
        </p:nvSpPr>
        <p:spPr>
          <a:xfrm>
            <a:off x="8028387" y="1797785"/>
            <a:ext cx="1514474" cy="796528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20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942A622-0EF8-67DA-D2C3-6E2A19491DCA}"/>
              </a:ext>
            </a:extLst>
          </p:cNvPr>
          <p:cNvSpPr/>
          <p:nvPr/>
        </p:nvSpPr>
        <p:spPr>
          <a:xfrm>
            <a:off x="7362686" y="2902835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Minor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17906AD-FBFB-CE4A-8CDF-8ABD783103EC}"/>
              </a:ext>
            </a:extLst>
          </p:cNvPr>
          <p:cNvSpPr/>
          <p:nvPr/>
        </p:nvSpPr>
        <p:spPr>
          <a:xfrm>
            <a:off x="9122034" y="2697301"/>
            <a:ext cx="1514474" cy="796528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60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4E6A6D4-9D81-B45A-24CE-403667DC6C76}"/>
              </a:ext>
            </a:extLst>
          </p:cNvPr>
          <p:cNvSpPr/>
          <p:nvPr/>
        </p:nvSpPr>
        <p:spPr>
          <a:xfrm>
            <a:off x="8303408" y="3730170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Adult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9CA71FC-7BC2-F2FF-8CED-E2BC7E6BABA8}"/>
              </a:ext>
            </a:extLst>
          </p:cNvPr>
          <p:cNvSpPr/>
          <p:nvPr/>
        </p:nvSpPr>
        <p:spPr>
          <a:xfrm>
            <a:off x="10574734" y="3730168"/>
            <a:ext cx="871012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Elderly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130C9C8-EAB2-4FEC-2E81-56FC3CB985A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737875" y="2196049"/>
            <a:ext cx="290512" cy="706786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9B1565-6F49-05B8-5A17-956BB6ADDFCE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9542861" y="2196049"/>
            <a:ext cx="336410" cy="50125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C131323-78BC-03CF-7986-9D8EEE60098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636508" y="3095565"/>
            <a:ext cx="380246" cy="66620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5D59DF4-593E-97AF-E4D4-615D343C0371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679122" y="3095564"/>
            <a:ext cx="442913" cy="634605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67F3453C-9447-2EA4-18CA-812077CA450B}"/>
              </a:ext>
            </a:extLst>
          </p:cNvPr>
          <p:cNvSpPr/>
          <p:nvPr/>
        </p:nvSpPr>
        <p:spPr>
          <a:xfrm>
            <a:off x="9448799" y="5286291"/>
            <a:ext cx="714375" cy="314325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FD6B47-6120-0A8C-2741-DC0A4C1A4487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9928863" y="4362076"/>
            <a:ext cx="1315689" cy="847066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CD4E01-9E39-E0F5-5795-DFF9DE669E39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7515757" y="3510412"/>
            <a:ext cx="2155160" cy="1710924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D402FF-F7B1-3654-1D81-14C221D5BD21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8400048" y="4394702"/>
            <a:ext cx="1327825" cy="769678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947D3-52E7-4DD6-F32C-90CCEDA0B496}"/>
              </a:ext>
            </a:extLst>
          </p:cNvPr>
          <p:cNvSpPr txBox="1"/>
          <p:nvPr/>
        </p:nvSpPr>
        <p:spPr>
          <a:xfrm>
            <a:off x="7689712" y="191934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9C4B7-2261-BAFD-0980-3DE811AB890F}"/>
              </a:ext>
            </a:extLst>
          </p:cNvPr>
          <p:cNvSpPr txBox="1"/>
          <p:nvPr/>
        </p:nvSpPr>
        <p:spPr>
          <a:xfrm>
            <a:off x="9528163" y="193700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3004E-F9AB-12A7-C131-733CEE4CB726}"/>
              </a:ext>
            </a:extLst>
          </p:cNvPr>
          <p:cNvSpPr txBox="1"/>
          <p:nvPr/>
        </p:nvSpPr>
        <p:spPr>
          <a:xfrm>
            <a:off x="8706780" y="282101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A49094-C7DB-719F-020F-AD8C3F095217}"/>
              </a:ext>
            </a:extLst>
          </p:cNvPr>
          <p:cNvSpPr txBox="1"/>
          <p:nvPr/>
        </p:nvSpPr>
        <p:spPr>
          <a:xfrm>
            <a:off x="10650948" y="28192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1903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BEE7A-C569-9067-AEB3-04F1751BF1E7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B3235F-0427-C3E8-8A92-2FB1160A8889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E857B-65C8-43A9-55E3-B4E6F3855DD2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Anchor</a:t>
            </a:r>
            <a:r>
              <a:rPr lang="en-US" sz="2000" dirty="0">
                <a:solidFill>
                  <a:schemeClr val="bg1"/>
                </a:solidFill>
              </a:rPr>
              <a:t> allows links to be placed at right angles around the process.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4CEC56B-6559-4DA7-9A67-09AEE7762D6A}"/>
              </a:ext>
            </a:extLst>
          </p:cNvPr>
          <p:cNvSpPr/>
          <p:nvPr/>
        </p:nvSpPr>
        <p:spPr>
          <a:xfrm>
            <a:off x="11722266" y="414635"/>
            <a:ext cx="180975" cy="180975"/>
          </a:xfrm>
          <a:prstGeom prst="flowChartConnector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B96975A-370B-BE39-EEEE-E65E6CB424C5}"/>
              </a:ext>
            </a:extLst>
          </p:cNvPr>
          <p:cNvSpPr/>
          <p:nvPr/>
        </p:nvSpPr>
        <p:spPr>
          <a:xfrm>
            <a:off x="7929107" y="1916250"/>
            <a:ext cx="1514474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60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020F022-13BA-1D53-C665-549123E4C9A8}"/>
              </a:ext>
            </a:extLst>
          </p:cNvPr>
          <p:cNvSpPr/>
          <p:nvPr/>
        </p:nvSpPr>
        <p:spPr>
          <a:xfrm>
            <a:off x="7110481" y="2949119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Adult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FC3EAAA-BCBB-1B2C-B3D6-A8279A594E46}"/>
              </a:ext>
            </a:extLst>
          </p:cNvPr>
          <p:cNvSpPr/>
          <p:nvPr/>
        </p:nvSpPr>
        <p:spPr>
          <a:xfrm>
            <a:off x="9383789" y="2955580"/>
            <a:ext cx="871012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Elderly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B77456-F77E-D8BB-66D7-BFD70438392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443581" y="2314514"/>
            <a:ext cx="375714" cy="641066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485B5FF-6B51-02D6-684D-A1E327F6BE7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7486195" y="2314513"/>
            <a:ext cx="442913" cy="634605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B17909E5-818E-C13E-4A39-5925D6E876CE}"/>
              </a:ext>
            </a:extLst>
          </p:cNvPr>
          <p:cNvSpPr/>
          <p:nvPr/>
        </p:nvSpPr>
        <p:spPr>
          <a:xfrm>
            <a:off x="8341597" y="4505240"/>
            <a:ext cx="714375" cy="314325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8E59BA-EBFF-5398-6DCF-D12780A4944B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8783355" y="3626462"/>
            <a:ext cx="1308559" cy="763323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4B5A74-8A54-FFF4-3977-CC3C9B07D064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7249984" y="3570789"/>
            <a:ext cx="1327825" cy="85540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C75CF51A-9365-4122-6997-610516667F8B}"/>
              </a:ext>
            </a:extLst>
          </p:cNvPr>
          <p:cNvSpPr/>
          <p:nvPr/>
        </p:nvSpPr>
        <p:spPr>
          <a:xfrm>
            <a:off x="3841936" y="1916250"/>
            <a:ext cx="1514474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60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CC09546D-05F3-8F44-43E3-313D8E253DCD}"/>
              </a:ext>
            </a:extLst>
          </p:cNvPr>
          <p:cNvSpPr/>
          <p:nvPr/>
        </p:nvSpPr>
        <p:spPr>
          <a:xfrm>
            <a:off x="3023310" y="2949119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Adult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4D0AD900-340C-E387-BD75-E85FE79816E6}"/>
              </a:ext>
            </a:extLst>
          </p:cNvPr>
          <p:cNvSpPr/>
          <p:nvPr/>
        </p:nvSpPr>
        <p:spPr>
          <a:xfrm>
            <a:off x="5296618" y="2955580"/>
            <a:ext cx="871012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Elderly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933E25C2-BBDA-04CA-71EB-84F6090B2528}"/>
              </a:ext>
            </a:extLst>
          </p:cNvPr>
          <p:cNvSpPr/>
          <p:nvPr/>
        </p:nvSpPr>
        <p:spPr>
          <a:xfrm>
            <a:off x="4254426" y="4505240"/>
            <a:ext cx="714375" cy="314325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997F14-595E-85D8-FBEA-D601BB18799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48050" y="2314514"/>
            <a:ext cx="393886" cy="64106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AAF6C2-8137-3531-6E24-B6C722566F8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56410" y="2314514"/>
            <a:ext cx="408730" cy="64106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0A1820-812A-C5F0-7F3F-C0D8A5EE0B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399023" y="3334577"/>
            <a:ext cx="855403" cy="132782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3C06D6-0D83-0CA8-B0D9-982D69AA808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968801" y="3353844"/>
            <a:ext cx="763323" cy="1308559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287F531-9862-2CA2-C7AE-3AC7963C0FC0}"/>
              </a:ext>
            </a:extLst>
          </p:cNvPr>
          <p:cNvSpPr/>
          <p:nvPr/>
        </p:nvSpPr>
        <p:spPr>
          <a:xfrm>
            <a:off x="7441282" y="2253462"/>
            <a:ext cx="122100" cy="122100"/>
          </a:xfrm>
          <a:prstGeom prst="flowChartConnector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4E995E5-E164-1D0A-914E-1293F4888300}"/>
              </a:ext>
            </a:extLst>
          </p:cNvPr>
          <p:cNvSpPr/>
          <p:nvPr/>
        </p:nvSpPr>
        <p:spPr>
          <a:xfrm>
            <a:off x="9748256" y="2247062"/>
            <a:ext cx="122100" cy="122100"/>
          </a:xfrm>
          <a:prstGeom prst="flowChartConnector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37B768C8-C3D0-2AB1-2D7F-8FA5CAAB6D7C}"/>
              </a:ext>
            </a:extLst>
          </p:cNvPr>
          <p:cNvSpPr/>
          <p:nvPr/>
        </p:nvSpPr>
        <p:spPr>
          <a:xfrm>
            <a:off x="7435577" y="4607247"/>
            <a:ext cx="122100" cy="122100"/>
          </a:xfrm>
          <a:prstGeom prst="flowChartConnector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45A2277-8030-E620-7FAF-CFFED2556B0B}"/>
              </a:ext>
            </a:extLst>
          </p:cNvPr>
          <p:cNvSpPr/>
          <p:nvPr/>
        </p:nvSpPr>
        <p:spPr>
          <a:xfrm>
            <a:off x="9778842" y="4601352"/>
            <a:ext cx="122100" cy="122100"/>
          </a:xfrm>
          <a:prstGeom prst="flowChartConnector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Choice </a:t>
            </a:r>
            <a:r>
              <a:rPr lang="en-US" sz="2000" dirty="0">
                <a:solidFill>
                  <a:schemeClr val="bg1"/>
                </a:solidFill>
              </a:rPr>
              <a:t>allows you to perform different actions based on values.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352DF28-C1B5-9DD9-1FB4-6881D309A4AC}"/>
              </a:ext>
            </a:extLst>
          </p:cNvPr>
          <p:cNvSpPr/>
          <p:nvPr/>
        </p:nvSpPr>
        <p:spPr>
          <a:xfrm>
            <a:off x="10730223" y="383576"/>
            <a:ext cx="1173018" cy="572655"/>
          </a:xfrm>
          <a:prstGeom prst="diamond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9BFA4B2-D657-2B88-2DD8-23FDBDEB1245}"/>
              </a:ext>
            </a:extLst>
          </p:cNvPr>
          <p:cNvSpPr/>
          <p:nvPr/>
        </p:nvSpPr>
        <p:spPr>
          <a:xfrm>
            <a:off x="10601182" y="344322"/>
            <a:ext cx="1173018" cy="572655"/>
          </a:xfrm>
          <a:prstGeom prst="diamond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1EA7D52-3612-05E7-54D6-4443331D989C}"/>
              </a:ext>
            </a:extLst>
          </p:cNvPr>
          <p:cNvSpPr/>
          <p:nvPr/>
        </p:nvSpPr>
        <p:spPr>
          <a:xfrm>
            <a:off x="10472141" y="305068"/>
            <a:ext cx="1173018" cy="572655"/>
          </a:xfrm>
          <a:prstGeom prst="diamond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1289E-70BB-5C1A-11BC-93FA55942850}"/>
              </a:ext>
            </a:extLst>
          </p:cNvPr>
          <p:cNvSpPr txBox="1"/>
          <p:nvPr/>
        </p:nvSpPr>
        <p:spPr>
          <a:xfrm>
            <a:off x="2306373" y="1797784"/>
            <a:ext cx="348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title name is “Mr.”,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Male.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title name is “Ms.”,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Female.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title name is “Mrs.”,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Female.</a:t>
            </a:r>
          </a:p>
          <a:p>
            <a:r>
              <a:rPr lang="en-US" dirty="0">
                <a:solidFill>
                  <a:srgbClr val="FFFF00"/>
                </a:solidFill>
              </a:rPr>
              <a:t>Otherwise</a:t>
            </a:r>
            <a:r>
              <a:rPr lang="en-US" dirty="0">
                <a:solidFill>
                  <a:schemeClr val="bg1"/>
                </a:solidFill>
              </a:rPr>
              <a:t>, No data.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5BC8ECA-20A4-E186-6AF4-020846862EC2}"/>
              </a:ext>
            </a:extLst>
          </p:cNvPr>
          <p:cNvSpPr/>
          <p:nvPr/>
        </p:nvSpPr>
        <p:spPr>
          <a:xfrm>
            <a:off x="7179340" y="1302070"/>
            <a:ext cx="1514474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 name is “Mr.”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E2314E2-EE86-084A-D831-0DAAE70C7BF4}"/>
              </a:ext>
            </a:extLst>
          </p:cNvPr>
          <p:cNvSpPr/>
          <p:nvPr/>
        </p:nvSpPr>
        <p:spPr>
          <a:xfrm>
            <a:off x="6513639" y="2407120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Male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BB462AA-3FBB-C039-669C-E561D21E3D24}"/>
              </a:ext>
            </a:extLst>
          </p:cNvPr>
          <p:cNvSpPr/>
          <p:nvPr/>
        </p:nvSpPr>
        <p:spPr>
          <a:xfrm>
            <a:off x="8272987" y="2201586"/>
            <a:ext cx="1514474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 name is “Ms.”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18E010B-A7AE-E75E-3656-01728B6B886E}"/>
              </a:ext>
            </a:extLst>
          </p:cNvPr>
          <p:cNvSpPr/>
          <p:nvPr/>
        </p:nvSpPr>
        <p:spPr>
          <a:xfrm>
            <a:off x="7361002" y="3234454"/>
            <a:ext cx="938144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Female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1CBE7-5A42-6CB9-CF81-656E4226A8A5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888828" y="1700334"/>
            <a:ext cx="290512" cy="706786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400996-9D7A-9A42-AA1F-F30F9AF2A250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693814" y="1700334"/>
            <a:ext cx="336410" cy="50125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17B3522-1E46-86EB-ECED-F5673512E30A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7830075" y="2599849"/>
            <a:ext cx="442913" cy="634605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FAE179BB-058A-FAE5-93ED-61509699862F}"/>
              </a:ext>
            </a:extLst>
          </p:cNvPr>
          <p:cNvSpPr/>
          <p:nvPr/>
        </p:nvSpPr>
        <p:spPr>
          <a:xfrm>
            <a:off x="8599752" y="4790576"/>
            <a:ext cx="714375" cy="314325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4937F4-ECDA-39A0-ED74-5B433B9429C0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6666710" y="3014697"/>
            <a:ext cx="2155160" cy="1710924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1D574AE-0E13-7286-0D75-7777961D51AD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7551001" y="3898987"/>
            <a:ext cx="1327825" cy="769678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80DF40-6215-BF71-37D3-0B496A352FEC}"/>
              </a:ext>
            </a:extLst>
          </p:cNvPr>
          <p:cNvSpPr txBox="1"/>
          <p:nvPr/>
        </p:nvSpPr>
        <p:spPr>
          <a:xfrm>
            <a:off x="6840665" y="142362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73D189-2E7A-B44D-2674-A763A2834D80}"/>
              </a:ext>
            </a:extLst>
          </p:cNvPr>
          <p:cNvSpPr txBox="1"/>
          <p:nvPr/>
        </p:nvSpPr>
        <p:spPr>
          <a:xfrm>
            <a:off x="8679116" y="144128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04287B-B144-23EA-60B7-6BF75416FC90}"/>
              </a:ext>
            </a:extLst>
          </p:cNvPr>
          <p:cNvSpPr txBox="1"/>
          <p:nvPr/>
        </p:nvSpPr>
        <p:spPr>
          <a:xfrm>
            <a:off x="7857733" y="23253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64B5543-09AB-2CC4-75B7-C0248B67E25B}"/>
              </a:ext>
            </a:extLst>
          </p:cNvPr>
          <p:cNvCxnSpPr>
            <a:cxnSpLocks/>
          </p:cNvCxnSpPr>
          <p:nvPr/>
        </p:nvCxnSpPr>
        <p:spPr>
          <a:xfrm>
            <a:off x="9787461" y="2599850"/>
            <a:ext cx="375714" cy="398264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3CF9E1A-A745-D7DF-246A-78E4CF73DD6C}"/>
              </a:ext>
            </a:extLst>
          </p:cNvPr>
          <p:cNvCxnSpPr>
            <a:cxnSpLocks/>
          </p:cNvCxnSpPr>
          <p:nvPr/>
        </p:nvCxnSpPr>
        <p:spPr>
          <a:xfrm rot="5400000">
            <a:off x="9162103" y="3946666"/>
            <a:ext cx="1153097" cy="849048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1BDAA0-B2BE-2C46-EE91-64D725C86F8B}"/>
              </a:ext>
            </a:extLst>
          </p:cNvPr>
          <p:cNvSpPr txBox="1"/>
          <p:nvPr/>
        </p:nvSpPr>
        <p:spPr>
          <a:xfrm>
            <a:off x="9801901" y="232352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1F0A68-6DD7-A260-4985-5A0904CA4465}"/>
              </a:ext>
            </a:extLst>
          </p:cNvPr>
          <p:cNvSpPr txBox="1"/>
          <p:nvPr/>
        </p:nvSpPr>
        <p:spPr>
          <a:xfrm>
            <a:off x="10163175" y="414532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500974DF-A6BF-8BB8-249F-FB15D9F19765}"/>
              </a:ext>
            </a:extLst>
          </p:cNvPr>
          <p:cNvSpPr/>
          <p:nvPr/>
        </p:nvSpPr>
        <p:spPr>
          <a:xfrm>
            <a:off x="9405938" y="2998113"/>
            <a:ext cx="1514474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 name is “Mrs.”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422A4ADD-63DC-D0AE-F5DB-F656E16BD838}"/>
              </a:ext>
            </a:extLst>
          </p:cNvPr>
          <p:cNvSpPr/>
          <p:nvPr/>
        </p:nvSpPr>
        <p:spPr>
          <a:xfrm>
            <a:off x="8509298" y="3882954"/>
            <a:ext cx="938144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Female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DF22891-58EC-CAC7-C8B3-3ACFD1EC55F3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8972154" y="3396376"/>
            <a:ext cx="433785" cy="473781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C989C4B-B86B-E1A9-A5B7-957F6D1FC363}"/>
              </a:ext>
            </a:extLst>
          </p:cNvPr>
          <p:cNvSpPr txBox="1"/>
          <p:nvPr/>
        </p:nvSpPr>
        <p:spPr>
          <a:xfrm>
            <a:off x="8972153" y="313775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EBFEBE-5606-E83A-E0D4-E89EDF29F3F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956938" y="4281210"/>
            <a:ext cx="2" cy="50936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FE75DC-AA5F-C56B-F3FB-D7495D8AB5E5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0D928C-AFCD-4466-997D-036519F0C7C0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Choice </a:t>
            </a:r>
            <a:r>
              <a:rPr lang="en-US" sz="2000" dirty="0">
                <a:solidFill>
                  <a:schemeClr val="bg1"/>
                </a:solidFill>
              </a:rPr>
              <a:t>allows you to perform different actions based on values.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352DF28-C1B5-9DD9-1FB4-6881D309A4AC}"/>
              </a:ext>
            </a:extLst>
          </p:cNvPr>
          <p:cNvSpPr/>
          <p:nvPr/>
        </p:nvSpPr>
        <p:spPr>
          <a:xfrm>
            <a:off x="10730223" y="383576"/>
            <a:ext cx="1173018" cy="572655"/>
          </a:xfrm>
          <a:prstGeom prst="diamond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9BFA4B2-D657-2B88-2DD8-23FDBDEB1245}"/>
              </a:ext>
            </a:extLst>
          </p:cNvPr>
          <p:cNvSpPr/>
          <p:nvPr/>
        </p:nvSpPr>
        <p:spPr>
          <a:xfrm>
            <a:off x="10601182" y="344322"/>
            <a:ext cx="1173018" cy="572655"/>
          </a:xfrm>
          <a:prstGeom prst="diamond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1EA7D52-3612-05E7-54D6-4443331D989C}"/>
              </a:ext>
            </a:extLst>
          </p:cNvPr>
          <p:cNvSpPr/>
          <p:nvPr/>
        </p:nvSpPr>
        <p:spPr>
          <a:xfrm>
            <a:off x="10472141" y="305068"/>
            <a:ext cx="1173018" cy="572655"/>
          </a:xfrm>
          <a:prstGeom prst="diamond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E1B6B5E-6680-27F9-4BBC-7A997BEEB66A}"/>
              </a:ext>
            </a:extLst>
          </p:cNvPr>
          <p:cNvSpPr/>
          <p:nvPr/>
        </p:nvSpPr>
        <p:spPr>
          <a:xfrm>
            <a:off x="6205081" y="1595483"/>
            <a:ext cx="1281568" cy="471013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Choice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E368E2C-C2F1-749F-D423-66F0811FDB2F}"/>
              </a:ext>
            </a:extLst>
          </p:cNvPr>
          <p:cNvSpPr/>
          <p:nvPr/>
        </p:nvSpPr>
        <p:spPr>
          <a:xfrm>
            <a:off x="6759593" y="2318384"/>
            <a:ext cx="172545" cy="159129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1505DC6-031C-915F-1F26-62084CE78688}"/>
              </a:ext>
            </a:extLst>
          </p:cNvPr>
          <p:cNvSpPr/>
          <p:nvPr/>
        </p:nvSpPr>
        <p:spPr>
          <a:xfrm>
            <a:off x="6759593" y="2792345"/>
            <a:ext cx="172545" cy="159129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AE32F1B-EA76-50E4-30CA-7B8CF5705D2D}"/>
              </a:ext>
            </a:extLst>
          </p:cNvPr>
          <p:cNvSpPr/>
          <p:nvPr/>
        </p:nvSpPr>
        <p:spPr>
          <a:xfrm>
            <a:off x="6759593" y="3266306"/>
            <a:ext cx="172545" cy="159129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7CE6616-261B-1E5F-4ED2-C422942EE472}"/>
              </a:ext>
            </a:extLst>
          </p:cNvPr>
          <p:cNvSpPr/>
          <p:nvPr/>
        </p:nvSpPr>
        <p:spPr>
          <a:xfrm>
            <a:off x="5958548" y="3682693"/>
            <a:ext cx="1775751" cy="471013"/>
          </a:xfrm>
          <a:prstGeom prst="diamond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Otherwise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FA3A7FE-678D-47B4-1FD6-49F465C0B1DE}"/>
              </a:ext>
            </a:extLst>
          </p:cNvPr>
          <p:cNvSpPr/>
          <p:nvPr/>
        </p:nvSpPr>
        <p:spPr>
          <a:xfrm>
            <a:off x="8284130" y="3159191"/>
            <a:ext cx="938144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Female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7AA0EBC-7E20-8E34-835E-F6DB617914F6}"/>
              </a:ext>
            </a:extLst>
          </p:cNvPr>
          <p:cNvSpPr/>
          <p:nvPr/>
        </p:nvSpPr>
        <p:spPr>
          <a:xfrm>
            <a:off x="8284130" y="2679179"/>
            <a:ext cx="938144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Female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526FCD4-63AC-E594-64B4-9F02CF06A59B}"/>
              </a:ext>
            </a:extLst>
          </p:cNvPr>
          <p:cNvSpPr/>
          <p:nvPr/>
        </p:nvSpPr>
        <p:spPr>
          <a:xfrm>
            <a:off x="8284130" y="2205218"/>
            <a:ext cx="938144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5E6AB-A6F1-CAFA-7D21-13F8CD2721AA}"/>
              </a:ext>
            </a:extLst>
          </p:cNvPr>
          <p:cNvCxnSpPr>
            <a:cxnSpLocks/>
            <a:stCxn id="9" idx="3"/>
            <a:endCxn id="22" idx="3"/>
          </p:cNvCxnSpPr>
          <p:nvPr/>
        </p:nvCxnSpPr>
        <p:spPr>
          <a:xfrm flipV="1">
            <a:off x="6932138" y="2397948"/>
            <a:ext cx="135199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4032E6-EFA9-8701-D5BE-B5AB93EDE95E}"/>
              </a:ext>
            </a:extLst>
          </p:cNvPr>
          <p:cNvCxnSpPr>
            <a:cxnSpLocks/>
            <a:stCxn id="15" idx="3"/>
            <a:endCxn id="21" idx="3"/>
          </p:cNvCxnSpPr>
          <p:nvPr/>
        </p:nvCxnSpPr>
        <p:spPr>
          <a:xfrm flipV="1">
            <a:off x="6932138" y="2871909"/>
            <a:ext cx="135199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D94544-D288-5C7F-9C65-6AB8B6B4654A}"/>
              </a:ext>
            </a:extLst>
          </p:cNvPr>
          <p:cNvCxnSpPr>
            <a:cxnSpLocks/>
            <a:stCxn id="18" idx="3"/>
            <a:endCxn id="20" idx="3"/>
          </p:cNvCxnSpPr>
          <p:nvPr/>
        </p:nvCxnSpPr>
        <p:spPr>
          <a:xfrm>
            <a:off x="6932138" y="3345871"/>
            <a:ext cx="1351992" cy="605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13CA68-7D54-FF5A-9CEE-81A89F95DAF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45865" y="2066496"/>
            <a:ext cx="1" cy="251888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E5F2B-16F5-AAB2-9474-2F91F9DCDA4B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6845866" y="2477513"/>
            <a:ext cx="0" cy="314832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BA6602-9554-9F07-0416-CAE25132EAA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845866" y="2951474"/>
            <a:ext cx="0" cy="314832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88C1A4-EBAE-5459-1B06-415E684F76C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845866" y="3425435"/>
            <a:ext cx="558" cy="257258"/>
          </a:xfrm>
          <a:prstGeom prst="straightConnector1">
            <a:avLst/>
          </a:prstGeom>
          <a:ln w="2857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0D47B3D-0BAA-3602-E36E-BFBCEF4B4554}"/>
              </a:ext>
            </a:extLst>
          </p:cNvPr>
          <p:cNvSpPr txBox="1"/>
          <p:nvPr/>
        </p:nvSpPr>
        <p:spPr>
          <a:xfrm>
            <a:off x="7018410" y="3081850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Mrs.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583A2816-6CEF-862B-3570-688F1F2232CE}"/>
              </a:ext>
            </a:extLst>
          </p:cNvPr>
          <p:cNvSpPr/>
          <p:nvPr/>
        </p:nvSpPr>
        <p:spPr>
          <a:xfrm>
            <a:off x="10015848" y="373112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CF649BA-4A25-078F-4944-50CCA7A91332}"/>
              </a:ext>
            </a:extLst>
          </p:cNvPr>
          <p:cNvCxnSpPr>
            <a:cxnSpLocks/>
            <a:stCxn id="22" idx="0"/>
            <a:endCxn id="70" idx="0"/>
          </p:cNvCxnSpPr>
          <p:nvPr/>
        </p:nvCxnSpPr>
        <p:spPr>
          <a:xfrm>
            <a:off x="9222274" y="2397948"/>
            <a:ext cx="1150762" cy="1333174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9FD592-3526-43AA-D52E-9D87B36B9A07}"/>
              </a:ext>
            </a:extLst>
          </p:cNvPr>
          <p:cNvCxnSpPr>
            <a:cxnSpLocks/>
            <a:stCxn id="89" idx="0"/>
            <a:endCxn id="70" idx="1"/>
          </p:cNvCxnSpPr>
          <p:nvPr/>
        </p:nvCxnSpPr>
        <p:spPr>
          <a:xfrm>
            <a:off x="9222274" y="3918199"/>
            <a:ext cx="793574" cy="565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1AFDF26-A0F7-21C1-83E9-DFC0EBE86AE3}"/>
              </a:ext>
            </a:extLst>
          </p:cNvPr>
          <p:cNvSpPr txBox="1"/>
          <p:nvPr/>
        </p:nvSpPr>
        <p:spPr>
          <a:xfrm>
            <a:off x="7018410" y="2129476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Mr.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8939C2-FDD1-530C-EE9E-4FB8E6296FEC}"/>
              </a:ext>
            </a:extLst>
          </p:cNvPr>
          <p:cNvSpPr txBox="1"/>
          <p:nvPr/>
        </p:nvSpPr>
        <p:spPr>
          <a:xfrm>
            <a:off x="7018410" y="2610298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Ms.</a:t>
            </a: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3137BEC7-0A2B-509C-C3D3-A8B9412ADA88}"/>
              </a:ext>
            </a:extLst>
          </p:cNvPr>
          <p:cNvSpPr/>
          <p:nvPr/>
        </p:nvSpPr>
        <p:spPr>
          <a:xfrm>
            <a:off x="8284130" y="3725469"/>
            <a:ext cx="938144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data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8C51E6-4008-0893-A165-DFBA29C98C49}"/>
              </a:ext>
            </a:extLst>
          </p:cNvPr>
          <p:cNvCxnSpPr>
            <a:cxnSpLocks/>
            <a:stCxn id="19" idx="3"/>
            <a:endCxn id="89" idx="3"/>
          </p:cNvCxnSpPr>
          <p:nvPr/>
        </p:nvCxnSpPr>
        <p:spPr>
          <a:xfrm flipV="1">
            <a:off x="7734299" y="3918199"/>
            <a:ext cx="54983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F7E91EE-9604-4BDE-81E1-7C4144AD7D7E}"/>
              </a:ext>
            </a:extLst>
          </p:cNvPr>
          <p:cNvCxnSpPr>
            <a:cxnSpLocks/>
            <a:stCxn id="21" idx="0"/>
            <a:endCxn id="70" idx="0"/>
          </p:cNvCxnSpPr>
          <p:nvPr/>
        </p:nvCxnSpPr>
        <p:spPr>
          <a:xfrm>
            <a:off x="9222274" y="2871909"/>
            <a:ext cx="1150762" cy="859213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629A980-6087-81D7-3B43-3BF84D142193}"/>
              </a:ext>
            </a:extLst>
          </p:cNvPr>
          <p:cNvCxnSpPr>
            <a:cxnSpLocks/>
            <a:stCxn id="20" idx="0"/>
            <a:endCxn id="70" idx="0"/>
          </p:cNvCxnSpPr>
          <p:nvPr/>
        </p:nvCxnSpPr>
        <p:spPr>
          <a:xfrm>
            <a:off x="9222274" y="3351921"/>
            <a:ext cx="1150762" cy="379201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DA04A-9214-CDD5-1702-FE58A0D7496C}"/>
              </a:ext>
            </a:extLst>
          </p:cNvPr>
          <p:cNvSpPr txBox="1"/>
          <p:nvPr/>
        </p:nvSpPr>
        <p:spPr>
          <a:xfrm>
            <a:off x="2306373" y="1797784"/>
            <a:ext cx="3486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title name is “Mr.”,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Male.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title name is “Ms.”,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Female.</a:t>
            </a:r>
          </a:p>
          <a:p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title name is “Mrs.”,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Female.</a:t>
            </a:r>
          </a:p>
          <a:p>
            <a:r>
              <a:rPr lang="en-US" dirty="0">
                <a:solidFill>
                  <a:srgbClr val="FFFF00"/>
                </a:solidFill>
              </a:rPr>
              <a:t>Otherwise</a:t>
            </a:r>
            <a:r>
              <a:rPr lang="en-US" dirty="0">
                <a:solidFill>
                  <a:schemeClr val="bg1"/>
                </a:solidFill>
              </a:rPr>
              <a:t>, No data.</a:t>
            </a:r>
          </a:p>
        </p:txBody>
      </p:sp>
    </p:spTree>
    <p:extLst>
      <p:ext uri="{BB962C8B-B14F-4D97-AF65-F5344CB8AC3E}">
        <p14:creationId xmlns:p14="http://schemas.microsoft.com/office/powerpoint/2010/main" val="22413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E8469-ACE3-C02F-FB67-0BFBEF26BD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Collection</a:t>
            </a:r>
            <a:r>
              <a:rPr lang="en-US" sz="2000" dirty="0">
                <a:solidFill>
                  <a:schemeClr val="bg1"/>
                </a:solidFill>
              </a:rPr>
              <a:t> allows you to store data as a table.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DD16BD0-820E-0F84-17BF-A5715F59BE12}"/>
              </a:ext>
            </a:extLst>
          </p:cNvPr>
          <p:cNvSpPr/>
          <p:nvPr/>
        </p:nvSpPr>
        <p:spPr>
          <a:xfrm>
            <a:off x="10899834" y="452139"/>
            <a:ext cx="1123388" cy="506077"/>
          </a:xfrm>
          <a:prstGeom prst="parallelogram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51294BC-169A-33D0-59E7-E1C1BFF5D50A}"/>
              </a:ext>
            </a:extLst>
          </p:cNvPr>
          <p:cNvSpPr/>
          <p:nvPr/>
        </p:nvSpPr>
        <p:spPr>
          <a:xfrm>
            <a:off x="10779779" y="352897"/>
            <a:ext cx="1123388" cy="506077"/>
          </a:xfrm>
          <a:prstGeom prst="parallelogram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E88948F-9E93-49D4-48EE-03B6DF7217D1}"/>
              </a:ext>
            </a:extLst>
          </p:cNvPr>
          <p:cNvSpPr/>
          <p:nvPr/>
        </p:nvSpPr>
        <p:spPr>
          <a:xfrm>
            <a:off x="10659724" y="253655"/>
            <a:ext cx="1123388" cy="506077"/>
          </a:xfrm>
          <a:prstGeom prst="parallelogram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EA0AA13B-8785-F8AE-AB94-EEF06E7E8F51}"/>
              </a:ext>
            </a:extLst>
          </p:cNvPr>
          <p:cNvSpPr/>
          <p:nvPr/>
        </p:nvSpPr>
        <p:spPr>
          <a:xfrm>
            <a:off x="2946156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A81A5D-923F-5139-0318-BFC21FE37D31}"/>
              </a:ext>
            </a:extLst>
          </p:cNvPr>
          <p:cNvSpPr/>
          <p:nvPr/>
        </p:nvSpPr>
        <p:spPr>
          <a:xfrm>
            <a:off x="4506509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DB018CAA-1C65-8F51-61EE-ED31C57ECABE}"/>
              </a:ext>
            </a:extLst>
          </p:cNvPr>
          <p:cNvSpPr/>
          <p:nvPr/>
        </p:nvSpPr>
        <p:spPr>
          <a:xfrm>
            <a:off x="2946156" y="326637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Bob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CAC72B71-69A9-6FD1-A098-60AAE483EADF}"/>
              </a:ext>
            </a:extLst>
          </p:cNvPr>
          <p:cNvSpPr/>
          <p:nvPr/>
        </p:nvSpPr>
        <p:spPr>
          <a:xfrm>
            <a:off x="4506509" y="326637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40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0A248202-6687-35F8-447E-7E68CE46B8EF}"/>
              </a:ext>
            </a:extLst>
          </p:cNvPr>
          <p:cNvSpPr/>
          <p:nvPr/>
        </p:nvSpPr>
        <p:spPr>
          <a:xfrm>
            <a:off x="2946156" y="448158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Charlie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CD4C541-61B1-721C-8A44-FE1D2C2D386E}"/>
              </a:ext>
            </a:extLst>
          </p:cNvPr>
          <p:cNvSpPr/>
          <p:nvPr/>
        </p:nvSpPr>
        <p:spPr>
          <a:xfrm>
            <a:off x="4506509" y="448158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65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EFF52F6B-036C-00D6-D874-FF8B68A00807}"/>
              </a:ext>
            </a:extLst>
          </p:cNvPr>
          <p:cNvSpPr/>
          <p:nvPr/>
        </p:nvSpPr>
        <p:spPr>
          <a:xfrm>
            <a:off x="6066862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C026D503-62F0-88AD-9872-416BAD25C7B4}"/>
              </a:ext>
            </a:extLst>
          </p:cNvPr>
          <p:cNvSpPr/>
          <p:nvPr/>
        </p:nvSpPr>
        <p:spPr>
          <a:xfrm>
            <a:off x="6066862" y="3261117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True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BCF60F79-1490-7830-A093-467475651C3F}"/>
              </a:ext>
            </a:extLst>
          </p:cNvPr>
          <p:cNvSpPr/>
          <p:nvPr/>
        </p:nvSpPr>
        <p:spPr>
          <a:xfrm>
            <a:off x="6066862" y="448158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327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E8469-ACE3-C02F-FB67-0BFBEF26BD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Collection</a:t>
            </a:r>
            <a:r>
              <a:rPr lang="en-US" sz="2000" dirty="0">
                <a:solidFill>
                  <a:schemeClr val="bg1"/>
                </a:solidFill>
              </a:rPr>
              <a:t> allows you to store data as a table.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DD16BD0-820E-0F84-17BF-A5715F59BE12}"/>
              </a:ext>
            </a:extLst>
          </p:cNvPr>
          <p:cNvSpPr/>
          <p:nvPr/>
        </p:nvSpPr>
        <p:spPr>
          <a:xfrm>
            <a:off x="10899834" y="452139"/>
            <a:ext cx="1123388" cy="506077"/>
          </a:xfrm>
          <a:prstGeom prst="parallelogram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51294BC-169A-33D0-59E7-E1C1BFF5D50A}"/>
              </a:ext>
            </a:extLst>
          </p:cNvPr>
          <p:cNvSpPr/>
          <p:nvPr/>
        </p:nvSpPr>
        <p:spPr>
          <a:xfrm>
            <a:off x="10779779" y="352897"/>
            <a:ext cx="1123388" cy="506077"/>
          </a:xfrm>
          <a:prstGeom prst="parallelogram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E88948F-9E93-49D4-48EE-03B6DF7217D1}"/>
              </a:ext>
            </a:extLst>
          </p:cNvPr>
          <p:cNvSpPr/>
          <p:nvPr/>
        </p:nvSpPr>
        <p:spPr>
          <a:xfrm>
            <a:off x="10659724" y="253655"/>
            <a:ext cx="1123388" cy="506077"/>
          </a:xfrm>
          <a:prstGeom prst="parallelogram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12D0B79-89E2-2341-BDCE-91C0F73A79B6}"/>
              </a:ext>
            </a:extLst>
          </p:cNvPr>
          <p:cNvSpPr/>
          <p:nvPr/>
        </p:nvSpPr>
        <p:spPr>
          <a:xfrm>
            <a:off x="2946156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Alice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35EA063-B93B-AD95-3863-992EE65392B6}"/>
              </a:ext>
            </a:extLst>
          </p:cNvPr>
          <p:cNvSpPr/>
          <p:nvPr/>
        </p:nvSpPr>
        <p:spPr>
          <a:xfrm>
            <a:off x="4506509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1F0899A9-FF86-54B9-55B5-082B5CD275DE}"/>
              </a:ext>
            </a:extLst>
          </p:cNvPr>
          <p:cNvSpPr/>
          <p:nvPr/>
        </p:nvSpPr>
        <p:spPr>
          <a:xfrm>
            <a:off x="2946156" y="326637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Bob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A5F96-FA97-0611-6421-5AFAFD52EFD0}"/>
              </a:ext>
            </a:extLst>
          </p:cNvPr>
          <p:cNvSpPr/>
          <p:nvPr/>
        </p:nvSpPr>
        <p:spPr>
          <a:xfrm>
            <a:off x="4506509" y="326637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9541D4A2-0AC6-0C8F-BE9F-976027C4B242}"/>
              </a:ext>
            </a:extLst>
          </p:cNvPr>
          <p:cNvSpPr/>
          <p:nvPr/>
        </p:nvSpPr>
        <p:spPr>
          <a:xfrm>
            <a:off x="2946156" y="448158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Charlie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52071F38-E0BC-9AB7-A5B2-DFFE3729DC55}"/>
              </a:ext>
            </a:extLst>
          </p:cNvPr>
          <p:cNvSpPr/>
          <p:nvPr/>
        </p:nvSpPr>
        <p:spPr>
          <a:xfrm>
            <a:off x="4506509" y="448158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8F080A-646C-916D-F001-EDBF5EC1346D}"/>
              </a:ext>
            </a:extLst>
          </p:cNvPr>
          <p:cNvSpPr/>
          <p:nvPr/>
        </p:nvSpPr>
        <p:spPr>
          <a:xfrm>
            <a:off x="6066862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Married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E7304592-6885-C7B0-01DA-4CF4C6377400}"/>
              </a:ext>
            </a:extLst>
          </p:cNvPr>
          <p:cNvSpPr/>
          <p:nvPr/>
        </p:nvSpPr>
        <p:spPr>
          <a:xfrm>
            <a:off x="6066862" y="3261117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Married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1667CE9-56D8-0F4B-4675-F91DDDF20E33}"/>
              </a:ext>
            </a:extLst>
          </p:cNvPr>
          <p:cNvSpPr/>
          <p:nvPr/>
        </p:nvSpPr>
        <p:spPr>
          <a:xfrm>
            <a:off x="6066862" y="448158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Married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D4415C15-A269-F465-B0BC-01C15D91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44092"/>
              </p:ext>
            </p:extLst>
          </p:nvPr>
        </p:nvGraphicFramePr>
        <p:xfrm>
          <a:off x="8367982" y="3334069"/>
          <a:ext cx="287863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572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56033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56033">
                  <a:extLst>
                    <a:ext uri="{9D8B030D-6E8A-4147-A177-3AD203B41FA5}">
                      <a16:colId xmlns:a16="http://schemas.microsoft.com/office/drawing/2014/main" val="937294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2566A93-0662-748D-30C1-16D066D35BDC}"/>
              </a:ext>
            </a:extLst>
          </p:cNvPr>
          <p:cNvSpPr/>
          <p:nvPr/>
        </p:nvSpPr>
        <p:spPr>
          <a:xfrm>
            <a:off x="8608093" y="2249645"/>
            <a:ext cx="1795192" cy="673405"/>
          </a:xfrm>
          <a:prstGeom prst="parallelogram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94B5D132-3AD6-AE7A-A4FB-EDC8122705D9}"/>
              </a:ext>
            </a:extLst>
          </p:cNvPr>
          <p:cNvSpPr/>
          <p:nvPr/>
        </p:nvSpPr>
        <p:spPr>
          <a:xfrm>
            <a:off x="8488038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81C3B110-7E5D-FEEA-926A-CEEEA3B1EB71}"/>
              </a:ext>
            </a:extLst>
          </p:cNvPr>
          <p:cNvSpPr/>
          <p:nvPr/>
        </p:nvSpPr>
        <p:spPr>
          <a:xfrm>
            <a:off x="8367983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rgbClr val="FFFF00"/>
                </a:solidFill>
              </a:rPr>
              <a:t>Row 1 of 3</a:t>
            </a:r>
          </a:p>
        </p:txBody>
      </p:sp>
    </p:spTree>
    <p:extLst>
      <p:ext uri="{BB962C8B-B14F-4D97-AF65-F5344CB8AC3E}">
        <p14:creationId xmlns:p14="http://schemas.microsoft.com/office/powerpoint/2010/main" val="41175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A4A9C5C-73CE-8705-38C2-90A6D9C4F73D}"/>
              </a:ext>
            </a:extLst>
          </p:cNvPr>
          <p:cNvSpPr txBox="1"/>
          <p:nvPr/>
        </p:nvSpPr>
        <p:spPr>
          <a:xfrm>
            <a:off x="522331" y="420606"/>
            <a:ext cx="533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Robotic Process Automation ( RPA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16D00-61B8-D550-1B43-D54CA668526A}"/>
              </a:ext>
            </a:extLst>
          </p:cNvPr>
          <p:cNvSpPr txBox="1"/>
          <p:nvPr/>
        </p:nvSpPr>
        <p:spPr>
          <a:xfrm>
            <a:off x="522331" y="1176689"/>
            <a:ext cx="112405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Robotic process automation (RPA), also known as software robotics, is a form of software used to automate repetitive, rule-based tasks. It often mimics back-office tasks of human workers, such as extracting data, filling in forms, moving files, etc.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There are multiple benefits of RPA, including: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Less coding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Rapid cost savings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Higher customer satisfaction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Improved employee morale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Better accuracy and compliance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Existing systems remain in place</a:t>
            </a:r>
            <a:endParaRPr lang="th-TH" sz="20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C736FE-C408-6B40-7D37-AF7175C60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1817" y="4028794"/>
            <a:ext cx="2472430" cy="24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5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E8469-ACE3-C02F-FB67-0BFBEF26BD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Collection</a:t>
            </a:r>
            <a:r>
              <a:rPr lang="en-US" sz="2000" dirty="0">
                <a:solidFill>
                  <a:schemeClr val="bg1"/>
                </a:solidFill>
              </a:rPr>
              <a:t> allows you to store data as a table.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DD16BD0-820E-0F84-17BF-A5715F59BE12}"/>
              </a:ext>
            </a:extLst>
          </p:cNvPr>
          <p:cNvSpPr/>
          <p:nvPr/>
        </p:nvSpPr>
        <p:spPr>
          <a:xfrm>
            <a:off x="10899834" y="452139"/>
            <a:ext cx="1123388" cy="506077"/>
          </a:xfrm>
          <a:prstGeom prst="parallelogram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51294BC-169A-33D0-59E7-E1C1BFF5D50A}"/>
              </a:ext>
            </a:extLst>
          </p:cNvPr>
          <p:cNvSpPr/>
          <p:nvPr/>
        </p:nvSpPr>
        <p:spPr>
          <a:xfrm>
            <a:off x="10779779" y="352897"/>
            <a:ext cx="1123388" cy="506077"/>
          </a:xfrm>
          <a:prstGeom prst="parallelogram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E88948F-9E93-49D4-48EE-03B6DF7217D1}"/>
              </a:ext>
            </a:extLst>
          </p:cNvPr>
          <p:cNvSpPr/>
          <p:nvPr/>
        </p:nvSpPr>
        <p:spPr>
          <a:xfrm>
            <a:off x="10659724" y="253655"/>
            <a:ext cx="1123388" cy="506077"/>
          </a:xfrm>
          <a:prstGeom prst="parallelogram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12D0B79-89E2-2341-BDCE-91C0F73A79B6}"/>
              </a:ext>
            </a:extLst>
          </p:cNvPr>
          <p:cNvSpPr/>
          <p:nvPr/>
        </p:nvSpPr>
        <p:spPr>
          <a:xfrm>
            <a:off x="2946156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35EA063-B93B-AD95-3863-992EE65392B6}"/>
              </a:ext>
            </a:extLst>
          </p:cNvPr>
          <p:cNvSpPr/>
          <p:nvPr/>
        </p:nvSpPr>
        <p:spPr>
          <a:xfrm>
            <a:off x="4506509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15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FE17B42A-0F9E-17D4-A21C-FC9D0B72E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10389"/>
              </p:ext>
            </p:extLst>
          </p:nvPr>
        </p:nvGraphicFramePr>
        <p:xfrm>
          <a:off x="8367982" y="3334069"/>
          <a:ext cx="287863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572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56033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56033">
                  <a:extLst>
                    <a:ext uri="{9D8B030D-6E8A-4147-A177-3AD203B41FA5}">
                      <a16:colId xmlns:a16="http://schemas.microsoft.com/office/drawing/2014/main" val="937294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5" name="Parallelogram 4">
            <a:extLst>
              <a:ext uri="{FF2B5EF4-FFF2-40B4-BE49-F238E27FC236}">
                <a16:creationId xmlns:a16="http://schemas.microsoft.com/office/drawing/2014/main" id="{1A803E79-CE8F-891F-F96C-849B1A776273}"/>
              </a:ext>
            </a:extLst>
          </p:cNvPr>
          <p:cNvSpPr/>
          <p:nvPr/>
        </p:nvSpPr>
        <p:spPr>
          <a:xfrm>
            <a:off x="8608093" y="2249645"/>
            <a:ext cx="1795192" cy="673405"/>
          </a:xfrm>
          <a:prstGeom prst="parallelogram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4FA2589-339C-B551-E4F3-1E69E82909E2}"/>
              </a:ext>
            </a:extLst>
          </p:cNvPr>
          <p:cNvSpPr/>
          <p:nvPr/>
        </p:nvSpPr>
        <p:spPr>
          <a:xfrm>
            <a:off x="8488038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5F1BA76-ECAC-982F-A1B0-DA6EF8A18E99}"/>
              </a:ext>
            </a:extLst>
          </p:cNvPr>
          <p:cNvSpPr/>
          <p:nvPr/>
        </p:nvSpPr>
        <p:spPr>
          <a:xfrm>
            <a:off x="8367983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rgbClr val="FFFF00"/>
                </a:solidFill>
              </a:rPr>
              <a:t>Row 1 of 3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8F080A-646C-916D-F001-EDBF5EC1346D}"/>
              </a:ext>
            </a:extLst>
          </p:cNvPr>
          <p:cNvSpPr/>
          <p:nvPr/>
        </p:nvSpPr>
        <p:spPr>
          <a:xfrm>
            <a:off x="6066862" y="2051161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Married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98F6B-E6EF-2F06-9209-780B227E0C97}"/>
              </a:ext>
            </a:extLst>
          </p:cNvPr>
          <p:cNvSpPr txBox="1"/>
          <p:nvPr/>
        </p:nvSpPr>
        <p:spPr>
          <a:xfrm>
            <a:off x="3185787" y="353582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[Name]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B6CFB-BF93-C2BC-6E97-14C7B0FB64DC}"/>
              </a:ext>
            </a:extLst>
          </p:cNvPr>
          <p:cNvSpPr txBox="1"/>
          <p:nvPr/>
        </p:nvSpPr>
        <p:spPr>
          <a:xfrm>
            <a:off x="4826019" y="3535822"/>
            <a:ext cx="62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[Age]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61B73-91BC-71B4-77EE-D61B863785F8}"/>
              </a:ext>
            </a:extLst>
          </p:cNvPr>
          <p:cNvSpPr txBox="1"/>
          <p:nvPr/>
        </p:nvSpPr>
        <p:spPr>
          <a:xfrm>
            <a:off x="6218328" y="35358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[Married]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3B0BC5-1FEB-FFF9-C4E2-E92F80977EC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589103" y="2813447"/>
            <a:ext cx="0" cy="72237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B4AF54-BF8A-2193-FF83-CBB20FBB4E7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128857" y="2833414"/>
            <a:ext cx="9844" cy="702408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BD0FF6-9703-0D69-EE7D-F67AD8ACE23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709809" y="2813447"/>
            <a:ext cx="365" cy="722375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8BDFB3-B687-3DF3-2C59-587FCA995595}"/>
              </a:ext>
            </a:extLst>
          </p:cNvPr>
          <p:cNvSpPr txBox="1"/>
          <p:nvPr/>
        </p:nvSpPr>
        <p:spPr>
          <a:xfrm>
            <a:off x="7686617" y="5657985"/>
            <a:ext cx="1427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</a:t>
            </a:r>
            <a:r>
              <a:rPr lang="en-US" sz="1600" dirty="0" err="1">
                <a:solidFill>
                  <a:schemeClr val="bg1"/>
                </a:solidFill>
              </a:rPr>
              <a:t>People.Name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B74-3ABF-7D29-22F2-EA2F75C1479B}"/>
              </a:ext>
            </a:extLst>
          </p:cNvPr>
          <p:cNvSpPr txBox="1"/>
          <p:nvPr/>
        </p:nvSpPr>
        <p:spPr>
          <a:xfrm>
            <a:off x="9155636" y="5657985"/>
            <a:ext cx="124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</a:t>
            </a:r>
            <a:r>
              <a:rPr lang="en-US" sz="1600" dirty="0" err="1">
                <a:solidFill>
                  <a:schemeClr val="bg1"/>
                </a:solidFill>
              </a:rPr>
              <a:t>People.Age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5D8A72-3A8C-4329-12E4-2F7DF06B992B}"/>
              </a:ext>
            </a:extLst>
          </p:cNvPr>
          <p:cNvSpPr txBox="1"/>
          <p:nvPr/>
        </p:nvSpPr>
        <p:spPr>
          <a:xfrm>
            <a:off x="10444605" y="5657985"/>
            <a:ext cx="1604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</a:t>
            </a:r>
            <a:r>
              <a:rPr lang="en-US" sz="1600" dirty="0" err="1">
                <a:solidFill>
                  <a:schemeClr val="bg1"/>
                </a:solidFill>
              </a:rPr>
              <a:t>People.Married</a:t>
            </a:r>
            <a:r>
              <a:rPr lang="en-US" sz="16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5A349E-0229-9F0C-F7E3-C99DCBEDA923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844372" y="4628393"/>
            <a:ext cx="402248" cy="1029592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B5C6F3-E941-855B-1D3A-4321EF15145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779461" y="4628393"/>
            <a:ext cx="84975" cy="1029592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B86A1D-FD74-E806-205A-D7D962BCC8C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400467" y="4628393"/>
            <a:ext cx="502293" cy="1029592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A25741A-38C2-F308-4CFE-F553124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9437"/>
              </p:ext>
            </p:extLst>
          </p:nvPr>
        </p:nvGraphicFramePr>
        <p:xfrm>
          <a:off x="7659837" y="3429000"/>
          <a:ext cx="40139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699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8124602"/>
                    </a:ext>
                  </a:extLst>
                </a:gridCol>
                <a:gridCol w="1138578">
                  <a:extLst>
                    <a:ext uri="{9D8B030D-6E8A-4147-A177-3AD203B41FA5}">
                      <a16:colId xmlns:a16="http://schemas.microsoft.com/office/drawing/2014/main" val="163345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 of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6" name="Parallelogram 5">
            <a:extLst>
              <a:ext uri="{FF2B5EF4-FFF2-40B4-BE49-F238E27FC236}">
                <a16:creationId xmlns:a16="http://schemas.microsoft.com/office/drawing/2014/main" id="{5CCF0AD0-1A90-259E-C1CE-2E4D82031EBE}"/>
              </a:ext>
            </a:extLst>
          </p:cNvPr>
          <p:cNvSpPr/>
          <p:nvPr/>
        </p:nvSpPr>
        <p:spPr>
          <a:xfrm>
            <a:off x="7899947" y="2249645"/>
            <a:ext cx="1795192" cy="673405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AF573B3-F2AB-0481-9CDD-6E9C58989315}"/>
              </a:ext>
            </a:extLst>
          </p:cNvPr>
          <p:cNvSpPr/>
          <p:nvPr/>
        </p:nvSpPr>
        <p:spPr>
          <a:xfrm>
            <a:off x="7779892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CB38D1-2717-13CF-EA3F-2823D2112102}"/>
              </a:ext>
            </a:extLst>
          </p:cNvPr>
          <p:cNvSpPr/>
          <p:nvPr/>
        </p:nvSpPr>
        <p:spPr>
          <a:xfrm>
            <a:off x="7659837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Row 1 of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C343-B30A-9B77-DAA2-619B2564A7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allows you to access the contents of a collection.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6A41FF5-BA37-7D9B-6D1C-0665F43D8B83}"/>
              </a:ext>
            </a:extLst>
          </p:cNvPr>
          <p:cNvSpPr/>
          <p:nvPr/>
        </p:nvSpPr>
        <p:spPr>
          <a:xfrm>
            <a:off x="10807952" y="228170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C3F412F9-2BE0-CB29-44C7-4A6B0F9D4CE9}"/>
              </a:ext>
            </a:extLst>
          </p:cNvPr>
          <p:cNvSpPr/>
          <p:nvPr/>
        </p:nvSpPr>
        <p:spPr>
          <a:xfrm rot="10800000">
            <a:off x="10807952" y="1840254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2D294E-58E0-2EE9-A851-A6F57A0E36C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1316306" y="782076"/>
            <a:ext cx="0" cy="6692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B450D-E0E8-1701-99CD-37F39FBD78C4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11316306" y="782076"/>
            <a:ext cx="0" cy="1058178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D60EE6C7-4DCE-2E56-7B21-E3023B0C50F5}"/>
              </a:ext>
            </a:extLst>
          </p:cNvPr>
          <p:cNvSpPr/>
          <p:nvPr/>
        </p:nvSpPr>
        <p:spPr>
          <a:xfrm>
            <a:off x="3538608" y="1632623"/>
            <a:ext cx="1082885" cy="41525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F671F04E-A929-46DB-0E50-9045A6C3ED79}"/>
              </a:ext>
            </a:extLst>
          </p:cNvPr>
          <p:cNvSpPr/>
          <p:nvPr/>
        </p:nvSpPr>
        <p:spPr>
          <a:xfrm rot="10800000">
            <a:off x="3538606" y="5096753"/>
            <a:ext cx="1082885" cy="413987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AFB77-CF87-C99A-C4EC-A1B824922806}"/>
              </a:ext>
            </a:extLst>
          </p:cNvPr>
          <p:cNvSpPr txBox="1"/>
          <p:nvPr/>
        </p:nvSpPr>
        <p:spPr>
          <a:xfrm>
            <a:off x="3698374" y="516681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DC252136-856C-C07A-A45D-7784FE64B285}"/>
              </a:ext>
            </a:extLst>
          </p:cNvPr>
          <p:cNvSpPr/>
          <p:nvPr/>
        </p:nvSpPr>
        <p:spPr>
          <a:xfrm>
            <a:off x="3722861" y="87469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463EE10-46C8-DEE3-C57B-87A2707869FD}"/>
              </a:ext>
            </a:extLst>
          </p:cNvPr>
          <p:cNvSpPr/>
          <p:nvPr/>
        </p:nvSpPr>
        <p:spPr>
          <a:xfrm>
            <a:off x="3723869" y="588321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BE48E-5964-1542-7FBF-C0C08D42CC9D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4080048" y="5510740"/>
            <a:ext cx="1009" cy="37247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0DC00-E238-9633-E6DE-BC7522389722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4080049" y="1260150"/>
            <a:ext cx="2" cy="37247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>
            <a:extLst>
              <a:ext uri="{FF2B5EF4-FFF2-40B4-BE49-F238E27FC236}">
                <a16:creationId xmlns:a16="http://schemas.microsoft.com/office/drawing/2014/main" id="{5BB34C96-9EFA-8F24-3496-90FFF1E24DE6}"/>
              </a:ext>
            </a:extLst>
          </p:cNvPr>
          <p:cNvSpPr/>
          <p:nvPr/>
        </p:nvSpPr>
        <p:spPr>
          <a:xfrm>
            <a:off x="3088519" y="3318463"/>
            <a:ext cx="1983058" cy="507709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 = Adult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FD8356-CEA4-581C-F9F0-8FE7718C8C68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4080051" y="2047882"/>
            <a:ext cx="0" cy="127058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C5D5EF-FD7B-3465-9CD2-7532F1CDBC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80048" y="3826172"/>
            <a:ext cx="0" cy="127058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A25741A-38C2-F308-4CFE-F553124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68943"/>
              </p:ext>
            </p:extLst>
          </p:nvPr>
        </p:nvGraphicFramePr>
        <p:xfrm>
          <a:off x="7659837" y="3429000"/>
          <a:ext cx="40139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699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8124602"/>
                    </a:ext>
                  </a:extLst>
                </a:gridCol>
                <a:gridCol w="1138578">
                  <a:extLst>
                    <a:ext uri="{9D8B030D-6E8A-4147-A177-3AD203B41FA5}">
                      <a16:colId xmlns:a16="http://schemas.microsoft.com/office/drawing/2014/main" val="163345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 of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6" name="Parallelogram 5">
            <a:extLst>
              <a:ext uri="{FF2B5EF4-FFF2-40B4-BE49-F238E27FC236}">
                <a16:creationId xmlns:a16="http://schemas.microsoft.com/office/drawing/2014/main" id="{5CCF0AD0-1A90-259E-C1CE-2E4D82031EBE}"/>
              </a:ext>
            </a:extLst>
          </p:cNvPr>
          <p:cNvSpPr/>
          <p:nvPr/>
        </p:nvSpPr>
        <p:spPr>
          <a:xfrm>
            <a:off x="7899947" y="2249645"/>
            <a:ext cx="1795192" cy="673405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AF573B3-F2AB-0481-9CDD-6E9C58989315}"/>
              </a:ext>
            </a:extLst>
          </p:cNvPr>
          <p:cNvSpPr/>
          <p:nvPr/>
        </p:nvSpPr>
        <p:spPr>
          <a:xfrm>
            <a:off x="7779892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CB38D1-2717-13CF-EA3F-2823D2112102}"/>
              </a:ext>
            </a:extLst>
          </p:cNvPr>
          <p:cNvSpPr/>
          <p:nvPr/>
        </p:nvSpPr>
        <p:spPr>
          <a:xfrm>
            <a:off x="7659837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Row </a:t>
            </a:r>
            <a:r>
              <a:rPr lang="en-US" sz="1200" dirty="0">
                <a:solidFill>
                  <a:srgbClr val="FFFF00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 of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C343-B30A-9B77-DAA2-619B2564A7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allows you to access the contents of a collection.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6A41FF5-BA37-7D9B-6D1C-0665F43D8B83}"/>
              </a:ext>
            </a:extLst>
          </p:cNvPr>
          <p:cNvSpPr/>
          <p:nvPr/>
        </p:nvSpPr>
        <p:spPr>
          <a:xfrm>
            <a:off x="10807952" y="228170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C3F412F9-2BE0-CB29-44C7-4A6B0F9D4CE9}"/>
              </a:ext>
            </a:extLst>
          </p:cNvPr>
          <p:cNvSpPr/>
          <p:nvPr/>
        </p:nvSpPr>
        <p:spPr>
          <a:xfrm rot="10800000">
            <a:off x="10807952" y="1840254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2D294E-58E0-2EE9-A851-A6F57A0E36C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1316306" y="782076"/>
            <a:ext cx="0" cy="6692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B450D-E0E8-1701-99CD-37F39FBD78C4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11316306" y="782076"/>
            <a:ext cx="0" cy="1058178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D60EE6C7-4DCE-2E56-7B21-E3023B0C50F5}"/>
              </a:ext>
            </a:extLst>
          </p:cNvPr>
          <p:cNvSpPr/>
          <p:nvPr/>
        </p:nvSpPr>
        <p:spPr>
          <a:xfrm>
            <a:off x="3538608" y="1632623"/>
            <a:ext cx="1082885" cy="41525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F671F04E-A929-46DB-0E50-9045A6C3ED79}"/>
              </a:ext>
            </a:extLst>
          </p:cNvPr>
          <p:cNvSpPr/>
          <p:nvPr/>
        </p:nvSpPr>
        <p:spPr>
          <a:xfrm rot="10800000">
            <a:off x="3538606" y="5096753"/>
            <a:ext cx="1082885" cy="413987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AFB77-CF87-C99A-C4EC-A1B824922806}"/>
              </a:ext>
            </a:extLst>
          </p:cNvPr>
          <p:cNvSpPr txBox="1"/>
          <p:nvPr/>
        </p:nvSpPr>
        <p:spPr>
          <a:xfrm>
            <a:off x="3698374" y="516681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DC252136-856C-C07A-A45D-7784FE64B285}"/>
              </a:ext>
            </a:extLst>
          </p:cNvPr>
          <p:cNvSpPr/>
          <p:nvPr/>
        </p:nvSpPr>
        <p:spPr>
          <a:xfrm>
            <a:off x="3722861" y="87469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463EE10-46C8-DEE3-C57B-87A2707869FD}"/>
              </a:ext>
            </a:extLst>
          </p:cNvPr>
          <p:cNvSpPr/>
          <p:nvPr/>
        </p:nvSpPr>
        <p:spPr>
          <a:xfrm>
            <a:off x="3723869" y="588321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BE48E-5964-1542-7FBF-C0C08D42CC9D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4080048" y="5510740"/>
            <a:ext cx="1009" cy="37247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0DC00-E238-9633-E6DE-BC7522389722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4080049" y="1260150"/>
            <a:ext cx="2" cy="37247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>
            <a:extLst>
              <a:ext uri="{FF2B5EF4-FFF2-40B4-BE49-F238E27FC236}">
                <a16:creationId xmlns:a16="http://schemas.microsoft.com/office/drawing/2014/main" id="{5BB34C96-9EFA-8F24-3496-90FFF1E24DE6}"/>
              </a:ext>
            </a:extLst>
          </p:cNvPr>
          <p:cNvSpPr/>
          <p:nvPr/>
        </p:nvSpPr>
        <p:spPr>
          <a:xfrm>
            <a:off x="3088519" y="3318463"/>
            <a:ext cx="1983058" cy="507709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 = Adult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FD8356-CEA4-581C-F9F0-8FE7718C8C68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4080051" y="2047882"/>
            <a:ext cx="0" cy="127058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C5D5EF-FD7B-3465-9CD2-7532F1CDBC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80048" y="3826172"/>
            <a:ext cx="0" cy="127058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A25741A-38C2-F308-4CFE-F553124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17143"/>
              </p:ext>
            </p:extLst>
          </p:nvPr>
        </p:nvGraphicFramePr>
        <p:xfrm>
          <a:off x="7659837" y="3429000"/>
          <a:ext cx="40139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699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8124602"/>
                    </a:ext>
                  </a:extLst>
                </a:gridCol>
                <a:gridCol w="1138578">
                  <a:extLst>
                    <a:ext uri="{9D8B030D-6E8A-4147-A177-3AD203B41FA5}">
                      <a16:colId xmlns:a16="http://schemas.microsoft.com/office/drawing/2014/main" val="163345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 of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6" name="Parallelogram 5">
            <a:extLst>
              <a:ext uri="{FF2B5EF4-FFF2-40B4-BE49-F238E27FC236}">
                <a16:creationId xmlns:a16="http://schemas.microsoft.com/office/drawing/2014/main" id="{5CCF0AD0-1A90-259E-C1CE-2E4D82031EBE}"/>
              </a:ext>
            </a:extLst>
          </p:cNvPr>
          <p:cNvSpPr/>
          <p:nvPr/>
        </p:nvSpPr>
        <p:spPr>
          <a:xfrm>
            <a:off x="7899947" y="2249645"/>
            <a:ext cx="1795192" cy="673405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AF573B3-F2AB-0481-9CDD-6E9C58989315}"/>
              </a:ext>
            </a:extLst>
          </p:cNvPr>
          <p:cNvSpPr/>
          <p:nvPr/>
        </p:nvSpPr>
        <p:spPr>
          <a:xfrm>
            <a:off x="7779892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CB38D1-2717-13CF-EA3F-2823D2112102}"/>
              </a:ext>
            </a:extLst>
          </p:cNvPr>
          <p:cNvSpPr/>
          <p:nvPr/>
        </p:nvSpPr>
        <p:spPr>
          <a:xfrm>
            <a:off x="7659837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Row </a:t>
            </a:r>
            <a:r>
              <a:rPr lang="en-US" sz="1200" dirty="0">
                <a:solidFill>
                  <a:srgbClr val="FFFF00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of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C343-B30A-9B77-DAA2-619B2564A7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allows you to access the contents of a collection.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6A41FF5-BA37-7D9B-6D1C-0665F43D8B83}"/>
              </a:ext>
            </a:extLst>
          </p:cNvPr>
          <p:cNvSpPr/>
          <p:nvPr/>
        </p:nvSpPr>
        <p:spPr>
          <a:xfrm>
            <a:off x="10807952" y="228170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C3F412F9-2BE0-CB29-44C7-4A6B0F9D4CE9}"/>
              </a:ext>
            </a:extLst>
          </p:cNvPr>
          <p:cNvSpPr/>
          <p:nvPr/>
        </p:nvSpPr>
        <p:spPr>
          <a:xfrm rot="10800000">
            <a:off x="10807952" y="1840254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2D294E-58E0-2EE9-A851-A6F57A0E36C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1316306" y="782076"/>
            <a:ext cx="0" cy="6692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B450D-E0E8-1701-99CD-37F39FBD78C4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11316306" y="782076"/>
            <a:ext cx="0" cy="1058178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D60EE6C7-4DCE-2E56-7B21-E3023B0C50F5}"/>
              </a:ext>
            </a:extLst>
          </p:cNvPr>
          <p:cNvSpPr/>
          <p:nvPr/>
        </p:nvSpPr>
        <p:spPr>
          <a:xfrm>
            <a:off x="3538608" y="1632623"/>
            <a:ext cx="1082885" cy="41525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F671F04E-A929-46DB-0E50-9045A6C3ED79}"/>
              </a:ext>
            </a:extLst>
          </p:cNvPr>
          <p:cNvSpPr/>
          <p:nvPr/>
        </p:nvSpPr>
        <p:spPr>
          <a:xfrm rot="10800000">
            <a:off x="3538606" y="5096753"/>
            <a:ext cx="1082885" cy="413987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AFB77-CF87-C99A-C4EC-A1B824922806}"/>
              </a:ext>
            </a:extLst>
          </p:cNvPr>
          <p:cNvSpPr txBox="1"/>
          <p:nvPr/>
        </p:nvSpPr>
        <p:spPr>
          <a:xfrm>
            <a:off x="3698374" y="516681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DC252136-856C-C07A-A45D-7784FE64B285}"/>
              </a:ext>
            </a:extLst>
          </p:cNvPr>
          <p:cNvSpPr/>
          <p:nvPr/>
        </p:nvSpPr>
        <p:spPr>
          <a:xfrm>
            <a:off x="3722861" y="87469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463EE10-46C8-DEE3-C57B-87A2707869FD}"/>
              </a:ext>
            </a:extLst>
          </p:cNvPr>
          <p:cNvSpPr/>
          <p:nvPr/>
        </p:nvSpPr>
        <p:spPr>
          <a:xfrm>
            <a:off x="3723869" y="588321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BE48E-5964-1542-7FBF-C0C08D42CC9D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4080048" y="5510740"/>
            <a:ext cx="1009" cy="37247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0DC00-E238-9633-E6DE-BC7522389722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4080049" y="1260150"/>
            <a:ext cx="2" cy="37247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>
            <a:extLst>
              <a:ext uri="{FF2B5EF4-FFF2-40B4-BE49-F238E27FC236}">
                <a16:creationId xmlns:a16="http://schemas.microsoft.com/office/drawing/2014/main" id="{5BB34C96-9EFA-8F24-3496-90FFF1E24DE6}"/>
              </a:ext>
            </a:extLst>
          </p:cNvPr>
          <p:cNvSpPr/>
          <p:nvPr/>
        </p:nvSpPr>
        <p:spPr>
          <a:xfrm>
            <a:off x="3088519" y="3318463"/>
            <a:ext cx="1983058" cy="507709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 = Adult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FD8356-CEA4-581C-F9F0-8FE7718C8C68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4080051" y="2047882"/>
            <a:ext cx="0" cy="127058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C5D5EF-FD7B-3465-9CD2-7532F1CDBC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80048" y="3826172"/>
            <a:ext cx="0" cy="127058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A25741A-38C2-F308-4CFE-F553124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55949"/>
              </p:ext>
            </p:extLst>
          </p:nvPr>
        </p:nvGraphicFramePr>
        <p:xfrm>
          <a:off x="7659837" y="3429000"/>
          <a:ext cx="40139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699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8124602"/>
                    </a:ext>
                  </a:extLst>
                </a:gridCol>
                <a:gridCol w="1138578">
                  <a:extLst>
                    <a:ext uri="{9D8B030D-6E8A-4147-A177-3AD203B41FA5}">
                      <a16:colId xmlns:a16="http://schemas.microsoft.com/office/drawing/2014/main" val="163345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 of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6" name="Parallelogram 5">
            <a:extLst>
              <a:ext uri="{FF2B5EF4-FFF2-40B4-BE49-F238E27FC236}">
                <a16:creationId xmlns:a16="http://schemas.microsoft.com/office/drawing/2014/main" id="{5CCF0AD0-1A90-259E-C1CE-2E4D82031EBE}"/>
              </a:ext>
            </a:extLst>
          </p:cNvPr>
          <p:cNvSpPr/>
          <p:nvPr/>
        </p:nvSpPr>
        <p:spPr>
          <a:xfrm>
            <a:off x="7899947" y="2249645"/>
            <a:ext cx="1795192" cy="673405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AF573B3-F2AB-0481-9CDD-6E9C58989315}"/>
              </a:ext>
            </a:extLst>
          </p:cNvPr>
          <p:cNvSpPr/>
          <p:nvPr/>
        </p:nvSpPr>
        <p:spPr>
          <a:xfrm>
            <a:off x="7779892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CB38D1-2717-13CF-EA3F-2823D2112102}"/>
              </a:ext>
            </a:extLst>
          </p:cNvPr>
          <p:cNvSpPr/>
          <p:nvPr/>
        </p:nvSpPr>
        <p:spPr>
          <a:xfrm>
            <a:off x="7659837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Row </a:t>
            </a:r>
            <a:r>
              <a:rPr lang="en-US" sz="1200" dirty="0">
                <a:solidFill>
                  <a:srgbClr val="FFFF00"/>
                </a:solidFill>
              </a:rPr>
              <a:t>3</a:t>
            </a:r>
            <a:r>
              <a:rPr lang="en-US" sz="1200" dirty="0">
                <a:solidFill>
                  <a:schemeClr val="bg1"/>
                </a:solidFill>
              </a:rPr>
              <a:t> of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C343-B30A-9B77-DAA2-619B2564A7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allows you to access the contents of a collection.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6A41FF5-BA37-7D9B-6D1C-0665F43D8B83}"/>
              </a:ext>
            </a:extLst>
          </p:cNvPr>
          <p:cNvSpPr/>
          <p:nvPr/>
        </p:nvSpPr>
        <p:spPr>
          <a:xfrm>
            <a:off x="10807952" y="228170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C3F412F9-2BE0-CB29-44C7-4A6B0F9D4CE9}"/>
              </a:ext>
            </a:extLst>
          </p:cNvPr>
          <p:cNvSpPr/>
          <p:nvPr/>
        </p:nvSpPr>
        <p:spPr>
          <a:xfrm rot="10800000">
            <a:off x="10807952" y="1840254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2D294E-58E0-2EE9-A851-A6F57A0E36C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1316306" y="782076"/>
            <a:ext cx="0" cy="6692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B450D-E0E8-1701-99CD-37F39FBD78C4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11316306" y="782076"/>
            <a:ext cx="0" cy="1058178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D60EE6C7-4DCE-2E56-7B21-E3023B0C50F5}"/>
              </a:ext>
            </a:extLst>
          </p:cNvPr>
          <p:cNvSpPr/>
          <p:nvPr/>
        </p:nvSpPr>
        <p:spPr>
          <a:xfrm>
            <a:off x="3538608" y="1632623"/>
            <a:ext cx="1082885" cy="41525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F671F04E-A929-46DB-0E50-9045A6C3ED79}"/>
              </a:ext>
            </a:extLst>
          </p:cNvPr>
          <p:cNvSpPr/>
          <p:nvPr/>
        </p:nvSpPr>
        <p:spPr>
          <a:xfrm rot="10800000">
            <a:off x="3538606" y="5096753"/>
            <a:ext cx="1082885" cy="413987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AFB77-CF87-C99A-C4EC-A1B824922806}"/>
              </a:ext>
            </a:extLst>
          </p:cNvPr>
          <p:cNvSpPr txBox="1"/>
          <p:nvPr/>
        </p:nvSpPr>
        <p:spPr>
          <a:xfrm>
            <a:off x="3698374" y="516681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DC252136-856C-C07A-A45D-7784FE64B285}"/>
              </a:ext>
            </a:extLst>
          </p:cNvPr>
          <p:cNvSpPr/>
          <p:nvPr/>
        </p:nvSpPr>
        <p:spPr>
          <a:xfrm>
            <a:off x="3722861" y="87469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463EE10-46C8-DEE3-C57B-87A2707869FD}"/>
              </a:ext>
            </a:extLst>
          </p:cNvPr>
          <p:cNvSpPr/>
          <p:nvPr/>
        </p:nvSpPr>
        <p:spPr>
          <a:xfrm>
            <a:off x="3723869" y="588321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BE48E-5964-1542-7FBF-C0C08D42CC9D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4080048" y="5510740"/>
            <a:ext cx="1009" cy="37247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0DC00-E238-9633-E6DE-BC7522389722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4080049" y="1260150"/>
            <a:ext cx="2" cy="37247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>
            <a:extLst>
              <a:ext uri="{FF2B5EF4-FFF2-40B4-BE49-F238E27FC236}">
                <a16:creationId xmlns:a16="http://schemas.microsoft.com/office/drawing/2014/main" id="{5BB34C96-9EFA-8F24-3496-90FFF1E24DE6}"/>
              </a:ext>
            </a:extLst>
          </p:cNvPr>
          <p:cNvSpPr/>
          <p:nvPr/>
        </p:nvSpPr>
        <p:spPr>
          <a:xfrm>
            <a:off x="3088519" y="3318463"/>
            <a:ext cx="1983058" cy="507709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 = Adult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FD8356-CEA4-581C-F9F0-8FE7718C8C68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4080051" y="2047882"/>
            <a:ext cx="0" cy="127058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C5D5EF-FD7B-3465-9CD2-7532F1CDBC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80048" y="3826172"/>
            <a:ext cx="0" cy="1270581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A25741A-38C2-F308-4CFE-F553124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98237"/>
              </p:ext>
            </p:extLst>
          </p:nvPr>
        </p:nvGraphicFramePr>
        <p:xfrm>
          <a:off x="7659837" y="3429000"/>
          <a:ext cx="40139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699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8124602"/>
                    </a:ext>
                  </a:extLst>
                </a:gridCol>
                <a:gridCol w="1138578">
                  <a:extLst>
                    <a:ext uri="{9D8B030D-6E8A-4147-A177-3AD203B41FA5}">
                      <a16:colId xmlns:a16="http://schemas.microsoft.com/office/drawing/2014/main" val="163345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 of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6" name="Parallelogram 5">
            <a:extLst>
              <a:ext uri="{FF2B5EF4-FFF2-40B4-BE49-F238E27FC236}">
                <a16:creationId xmlns:a16="http://schemas.microsoft.com/office/drawing/2014/main" id="{5CCF0AD0-1A90-259E-C1CE-2E4D82031EBE}"/>
              </a:ext>
            </a:extLst>
          </p:cNvPr>
          <p:cNvSpPr/>
          <p:nvPr/>
        </p:nvSpPr>
        <p:spPr>
          <a:xfrm>
            <a:off x="7899947" y="2249645"/>
            <a:ext cx="1795192" cy="673405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AF573B3-F2AB-0481-9CDD-6E9C58989315}"/>
              </a:ext>
            </a:extLst>
          </p:cNvPr>
          <p:cNvSpPr/>
          <p:nvPr/>
        </p:nvSpPr>
        <p:spPr>
          <a:xfrm>
            <a:off x="7779892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CB38D1-2717-13CF-EA3F-2823D2112102}"/>
              </a:ext>
            </a:extLst>
          </p:cNvPr>
          <p:cNvSpPr/>
          <p:nvPr/>
        </p:nvSpPr>
        <p:spPr>
          <a:xfrm>
            <a:off x="7659837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Row 1 of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C343-B30A-9B77-DAA2-619B2564A7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allows you to access the contents of a collection.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6A41FF5-BA37-7D9B-6D1C-0665F43D8B83}"/>
              </a:ext>
            </a:extLst>
          </p:cNvPr>
          <p:cNvSpPr/>
          <p:nvPr/>
        </p:nvSpPr>
        <p:spPr>
          <a:xfrm>
            <a:off x="10807952" y="228170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C3F412F9-2BE0-CB29-44C7-4A6B0F9D4CE9}"/>
              </a:ext>
            </a:extLst>
          </p:cNvPr>
          <p:cNvSpPr/>
          <p:nvPr/>
        </p:nvSpPr>
        <p:spPr>
          <a:xfrm rot="10800000">
            <a:off x="10807952" y="1840254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2D294E-58E0-2EE9-A851-A6F57A0E36C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1316306" y="782076"/>
            <a:ext cx="0" cy="6692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B450D-E0E8-1701-99CD-37F39FBD78C4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11316306" y="782076"/>
            <a:ext cx="0" cy="1058178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D60EE6C7-4DCE-2E56-7B21-E3023B0C50F5}"/>
              </a:ext>
            </a:extLst>
          </p:cNvPr>
          <p:cNvSpPr/>
          <p:nvPr/>
        </p:nvSpPr>
        <p:spPr>
          <a:xfrm>
            <a:off x="3538608" y="1632623"/>
            <a:ext cx="1082885" cy="41525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F671F04E-A929-46DB-0E50-9045A6C3ED79}"/>
              </a:ext>
            </a:extLst>
          </p:cNvPr>
          <p:cNvSpPr/>
          <p:nvPr/>
        </p:nvSpPr>
        <p:spPr>
          <a:xfrm rot="10800000">
            <a:off x="3538606" y="5096753"/>
            <a:ext cx="1082885" cy="413987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AFB77-CF87-C99A-C4EC-A1B824922806}"/>
              </a:ext>
            </a:extLst>
          </p:cNvPr>
          <p:cNvSpPr txBox="1"/>
          <p:nvPr/>
        </p:nvSpPr>
        <p:spPr>
          <a:xfrm>
            <a:off x="3698374" y="516681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4CD476E-4F4C-E5C9-B037-B076CC3C5BB4}"/>
              </a:ext>
            </a:extLst>
          </p:cNvPr>
          <p:cNvSpPr/>
          <p:nvPr/>
        </p:nvSpPr>
        <p:spPr>
          <a:xfrm>
            <a:off x="3400120" y="2456094"/>
            <a:ext cx="1359862" cy="36771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 &lt; 20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07F75D2C-5A27-B404-1967-0D09E5C9B80E}"/>
              </a:ext>
            </a:extLst>
          </p:cNvPr>
          <p:cNvSpPr/>
          <p:nvPr/>
        </p:nvSpPr>
        <p:spPr>
          <a:xfrm>
            <a:off x="2081703" y="3087124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Minor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BC75C21-CFC7-170F-5237-48F40CE768C9}"/>
              </a:ext>
            </a:extLst>
          </p:cNvPr>
          <p:cNvCxnSpPr>
            <a:cxnSpLocks/>
            <a:stCxn id="30" idx="3"/>
            <a:endCxn id="55" idx="0"/>
          </p:cNvCxnSpPr>
          <p:nvPr/>
        </p:nvCxnSpPr>
        <p:spPr>
          <a:xfrm>
            <a:off x="4759982" y="2639951"/>
            <a:ext cx="556597" cy="54720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F612D2-3A13-04D9-0392-037CE0A7BDB9}"/>
              </a:ext>
            </a:extLst>
          </p:cNvPr>
          <p:cNvCxnSpPr>
            <a:cxnSpLocks/>
            <a:stCxn id="27" idx="1"/>
            <a:endCxn id="30" idx="0"/>
          </p:cNvCxnSpPr>
          <p:nvPr/>
        </p:nvCxnSpPr>
        <p:spPr>
          <a:xfrm>
            <a:off x="4080051" y="2047882"/>
            <a:ext cx="0" cy="40821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248225-D8F9-57BD-31AB-B215FC80A921}"/>
              </a:ext>
            </a:extLst>
          </p:cNvPr>
          <p:cNvSpPr txBox="1"/>
          <p:nvPr/>
        </p:nvSpPr>
        <p:spPr>
          <a:xfrm>
            <a:off x="2843523" y="234860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AE06D-CBD7-9A24-CDA8-081A41213D82}"/>
              </a:ext>
            </a:extLst>
          </p:cNvPr>
          <p:cNvSpPr txBox="1"/>
          <p:nvPr/>
        </p:nvSpPr>
        <p:spPr>
          <a:xfrm>
            <a:off x="4855377" y="2355166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DC252136-856C-C07A-A45D-7784FE64B285}"/>
              </a:ext>
            </a:extLst>
          </p:cNvPr>
          <p:cNvSpPr/>
          <p:nvPr/>
        </p:nvSpPr>
        <p:spPr>
          <a:xfrm>
            <a:off x="3722861" y="87469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463EE10-46C8-DEE3-C57B-87A2707869FD}"/>
              </a:ext>
            </a:extLst>
          </p:cNvPr>
          <p:cNvSpPr/>
          <p:nvPr/>
        </p:nvSpPr>
        <p:spPr>
          <a:xfrm>
            <a:off x="3723869" y="588321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0CAE673A-393D-3282-C29C-EB64BCF269B0}"/>
              </a:ext>
            </a:extLst>
          </p:cNvPr>
          <p:cNvSpPr/>
          <p:nvPr/>
        </p:nvSpPr>
        <p:spPr>
          <a:xfrm>
            <a:off x="4636648" y="3187153"/>
            <a:ext cx="1359862" cy="36771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 &lt; 60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CEF3F4B9-FA14-AB42-CF6C-F4D0B6BD7092}"/>
              </a:ext>
            </a:extLst>
          </p:cNvPr>
          <p:cNvSpPr/>
          <p:nvPr/>
        </p:nvSpPr>
        <p:spPr>
          <a:xfrm>
            <a:off x="3400117" y="3793069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Adult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CB55D0B5-2CD7-3F5C-1F68-5E4AACFB1303}"/>
              </a:ext>
            </a:extLst>
          </p:cNvPr>
          <p:cNvSpPr/>
          <p:nvPr/>
        </p:nvSpPr>
        <p:spPr>
          <a:xfrm>
            <a:off x="5846412" y="3795625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Elderly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8136EEB-F2CC-19D3-FFC2-ABD86B1CCC03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2761634" y="2639950"/>
            <a:ext cx="638486" cy="447173"/>
          </a:xfrm>
          <a:prstGeom prst="bentConnector3">
            <a:avLst>
              <a:gd name="adj1" fmla="val 100631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2E65C96-EE3E-4300-7E29-1D374311D62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4080048" y="3371009"/>
            <a:ext cx="556600" cy="422059"/>
          </a:xfrm>
          <a:prstGeom prst="bentConnector3">
            <a:avLst>
              <a:gd name="adj1" fmla="val 99783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AC28574-0452-AEDE-0141-E103B8A462D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996510" y="3371010"/>
            <a:ext cx="556600" cy="422059"/>
          </a:xfrm>
          <a:prstGeom prst="bentConnector3">
            <a:avLst>
              <a:gd name="adj1" fmla="val 99783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CFA237-6A61-E60D-37B1-CCAE09242255}"/>
              </a:ext>
            </a:extLst>
          </p:cNvPr>
          <p:cNvSpPr txBox="1"/>
          <p:nvPr/>
        </p:nvSpPr>
        <p:spPr>
          <a:xfrm>
            <a:off x="4099127" y="309212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78803D-2C06-7AC7-AD5B-B6C2B6CCD7F8}"/>
              </a:ext>
            </a:extLst>
          </p:cNvPr>
          <p:cNvSpPr txBox="1"/>
          <p:nvPr/>
        </p:nvSpPr>
        <p:spPr>
          <a:xfrm>
            <a:off x="6110981" y="3098681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4927829-8AF9-CDB5-6F90-551E6EDD8A97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325695" y="4090835"/>
            <a:ext cx="1648850" cy="77697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FA372EF-A4E1-19F5-59FD-A19BAFC8A456}"/>
              </a:ext>
            </a:extLst>
          </p:cNvPr>
          <p:cNvCxnSpPr>
            <a:endCxn id="28" idx="2"/>
          </p:cNvCxnSpPr>
          <p:nvPr/>
        </p:nvCxnSpPr>
        <p:spPr>
          <a:xfrm rot="10800000" flipV="1">
            <a:off x="4621492" y="4360840"/>
            <a:ext cx="1931619" cy="942905"/>
          </a:xfrm>
          <a:prstGeom prst="bentConnector3">
            <a:avLst>
              <a:gd name="adj1" fmla="val -208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9CEAEB-DBB8-3071-8314-AD717E924E2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73008" y="4360840"/>
            <a:ext cx="7040" cy="73591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BE48E-5964-1542-7FBF-C0C08D42CC9D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4080048" y="5510740"/>
            <a:ext cx="1009" cy="37247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0DC00-E238-9633-E6DE-BC7522389722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4080049" y="1260150"/>
            <a:ext cx="2" cy="37247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A25741A-38C2-F308-4CFE-F553124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11798"/>
              </p:ext>
            </p:extLst>
          </p:nvPr>
        </p:nvGraphicFramePr>
        <p:xfrm>
          <a:off x="7659837" y="3429000"/>
          <a:ext cx="40139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699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8124602"/>
                    </a:ext>
                  </a:extLst>
                </a:gridCol>
                <a:gridCol w="1138578">
                  <a:extLst>
                    <a:ext uri="{9D8B030D-6E8A-4147-A177-3AD203B41FA5}">
                      <a16:colId xmlns:a16="http://schemas.microsoft.com/office/drawing/2014/main" val="163345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 of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6" name="Parallelogram 5">
            <a:extLst>
              <a:ext uri="{FF2B5EF4-FFF2-40B4-BE49-F238E27FC236}">
                <a16:creationId xmlns:a16="http://schemas.microsoft.com/office/drawing/2014/main" id="{5CCF0AD0-1A90-259E-C1CE-2E4D82031EBE}"/>
              </a:ext>
            </a:extLst>
          </p:cNvPr>
          <p:cNvSpPr/>
          <p:nvPr/>
        </p:nvSpPr>
        <p:spPr>
          <a:xfrm>
            <a:off x="7899947" y="2249645"/>
            <a:ext cx="1795192" cy="673405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AF573B3-F2AB-0481-9CDD-6E9C58989315}"/>
              </a:ext>
            </a:extLst>
          </p:cNvPr>
          <p:cNvSpPr/>
          <p:nvPr/>
        </p:nvSpPr>
        <p:spPr>
          <a:xfrm>
            <a:off x="7779892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CB38D1-2717-13CF-EA3F-2823D2112102}"/>
              </a:ext>
            </a:extLst>
          </p:cNvPr>
          <p:cNvSpPr/>
          <p:nvPr/>
        </p:nvSpPr>
        <p:spPr>
          <a:xfrm>
            <a:off x="7659837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Row </a:t>
            </a:r>
            <a:r>
              <a:rPr lang="en-US" sz="1200" dirty="0">
                <a:solidFill>
                  <a:srgbClr val="FFFF00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 of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C343-B30A-9B77-DAA2-619B2564A7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allows you to access the contents of a collection.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6A41FF5-BA37-7D9B-6D1C-0665F43D8B83}"/>
              </a:ext>
            </a:extLst>
          </p:cNvPr>
          <p:cNvSpPr/>
          <p:nvPr/>
        </p:nvSpPr>
        <p:spPr>
          <a:xfrm>
            <a:off x="10807952" y="228170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C3F412F9-2BE0-CB29-44C7-4A6B0F9D4CE9}"/>
              </a:ext>
            </a:extLst>
          </p:cNvPr>
          <p:cNvSpPr/>
          <p:nvPr/>
        </p:nvSpPr>
        <p:spPr>
          <a:xfrm rot="10800000">
            <a:off x="10807952" y="1840254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2D294E-58E0-2EE9-A851-A6F57A0E36C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1316306" y="782076"/>
            <a:ext cx="0" cy="6692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B450D-E0E8-1701-99CD-37F39FBD78C4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11316306" y="782076"/>
            <a:ext cx="0" cy="1058178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D60EE6C7-4DCE-2E56-7B21-E3023B0C50F5}"/>
              </a:ext>
            </a:extLst>
          </p:cNvPr>
          <p:cNvSpPr/>
          <p:nvPr/>
        </p:nvSpPr>
        <p:spPr>
          <a:xfrm>
            <a:off x="3538608" y="1632623"/>
            <a:ext cx="1082885" cy="41525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F671F04E-A929-46DB-0E50-9045A6C3ED79}"/>
              </a:ext>
            </a:extLst>
          </p:cNvPr>
          <p:cNvSpPr/>
          <p:nvPr/>
        </p:nvSpPr>
        <p:spPr>
          <a:xfrm rot="10800000">
            <a:off x="3538606" y="5096753"/>
            <a:ext cx="1082885" cy="413987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AFB77-CF87-C99A-C4EC-A1B824922806}"/>
              </a:ext>
            </a:extLst>
          </p:cNvPr>
          <p:cNvSpPr txBox="1"/>
          <p:nvPr/>
        </p:nvSpPr>
        <p:spPr>
          <a:xfrm>
            <a:off x="3698374" y="516681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4CD476E-4F4C-E5C9-B037-B076CC3C5BB4}"/>
              </a:ext>
            </a:extLst>
          </p:cNvPr>
          <p:cNvSpPr/>
          <p:nvPr/>
        </p:nvSpPr>
        <p:spPr>
          <a:xfrm>
            <a:off x="3400120" y="2456094"/>
            <a:ext cx="1359862" cy="36771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 &lt; 20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07F75D2C-5A27-B404-1967-0D09E5C9B80E}"/>
              </a:ext>
            </a:extLst>
          </p:cNvPr>
          <p:cNvSpPr/>
          <p:nvPr/>
        </p:nvSpPr>
        <p:spPr>
          <a:xfrm>
            <a:off x="2081703" y="3087124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Minor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BC75C21-CFC7-170F-5237-48F40CE768C9}"/>
              </a:ext>
            </a:extLst>
          </p:cNvPr>
          <p:cNvCxnSpPr>
            <a:cxnSpLocks/>
            <a:stCxn id="30" idx="3"/>
            <a:endCxn id="55" idx="0"/>
          </p:cNvCxnSpPr>
          <p:nvPr/>
        </p:nvCxnSpPr>
        <p:spPr>
          <a:xfrm>
            <a:off x="4759982" y="2639951"/>
            <a:ext cx="556597" cy="54720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F612D2-3A13-04D9-0392-037CE0A7BDB9}"/>
              </a:ext>
            </a:extLst>
          </p:cNvPr>
          <p:cNvCxnSpPr>
            <a:cxnSpLocks/>
            <a:stCxn id="27" idx="1"/>
            <a:endCxn id="30" idx="0"/>
          </p:cNvCxnSpPr>
          <p:nvPr/>
        </p:nvCxnSpPr>
        <p:spPr>
          <a:xfrm>
            <a:off x="4080051" y="2047882"/>
            <a:ext cx="0" cy="40821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248225-D8F9-57BD-31AB-B215FC80A921}"/>
              </a:ext>
            </a:extLst>
          </p:cNvPr>
          <p:cNvSpPr txBox="1"/>
          <p:nvPr/>
        </p:nvSpPr>
        <p:spPr>
          <a:xfrm>
            <a:off x="2843523" y="234860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AE06D-CBD7-9A24-CDA8-081A41213D82}"/>
              </a:ext>
            </a:extLst>
          </p:cNvPr>
          <p:cNvSpPr txBox="1"/>
          <p:nvPr/>
        </p:nvSpPr>
        <p:spPr>
          <a:xfrm>
            <a:off x="4855377" y="2355166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DC252136-856C-C07A-A45D-7784FE64B285}"/>
              </a:ext>
            </a:extLst>
          </p:cNvPr>
          <p:cNvSpPr/>
          <p:nvPr/>
        </p:nvSpPr>
        <p:spPr>
          <a:xfrm>
            <a:off x="3722861" y="87469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463EE10-46C8-DEE3-C57B-87A2707869FD}"/>
              </a:ext>
            </a:extLst>
          </p:cNvPr>
          <p:cNvSpPr/>
          <p:nvPr/>
        </p:nvSpPr>
        <p:spPr>
          <a:xfrm>
            <a:off x="3723869" y="588321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0CAE673A-393D-3282-C29C-EB64BCF269B0}"/>
              </a:ext>
            </a:extLst>
          </p:cNvPr>
          <p:cNvSpPr/>
          <p:nvPr/>
        </p:nvSpPr>
        <p:spPr>
          <a:xfrm>
            <a:off x="4636648" y="3187153"/>
            <a:ext cx="1359862" cy="36771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 &lt; 60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CEF3F4B9-FA14-AB42-CF6C-F4D0B6BD7092}"/>
              </a:ext>
            </a:extLst>
          </p:cNvPr>
          <p:cNvSpPr/>
          <p:nvPr/>
        </p:nvSpPr>
        <p:spPr>
          <a:xfrm>
            <a:off x="3400117" y="3793069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Adult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CB55D0B5-2CD7-3F5C-1F68-5E4AACFB1303}"/>
              </a:ext>
            </a:extLst>
          </p:cNvPr>
          <p:cNvSpPr/>
          <p:nvPr/>
        </p:nvSpPr>
        <p:spPr>
          <a:xfrm>
            <a:off x="5846412" y="3795625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Elderly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8136EEB-F2CC-19D3-FFC2-ABD86B1CCC03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2761634" y="2639950"/>
            <a:ext cx="638486" cy="447173"/>
          </a:xfrm>
          <a:prstGeom prst="bentConnector3">
            <a:avLst>
              <a:gd name="adj1" fmla="val 100631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2E65C96-EE3E-4300-7E29-1D374311D62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4080048" y="3371009"/>
            <a:ext cx="556600" cy="422059"/>
          </a:xfrm>
          <a:prstGeom prst="bentConnector3">
            <a:avLst>
              <a:gd name="adj1" fmla="val 99783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AC28574-0452-AEDE-0141-E103B8A462D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996510" y="3371010"/>
            <a:ext cx="556600" cy="422059"/>
          </a:xfrm>
          <a:prstGeom prst="bentConnector3">
            <a:avLst>
              <a:gd name="adj1" fmla="val 99783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CFA237-6A61-E60D-37B1-CCAE09242255}"/>
              </a:ext>
            </a:extLst>
          </p:cNvPr>
          <p:cNvSpPr txBox="1"/>
          <p:nvPr/>
        </p:nvSpPr>
        <p:spPr>
          <a:xfrm>
            <a:off x="4099127" y="309212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78803D-2C06-7AC7-AD5B-B6C2B6CCD7F8}"/>
              </a:ext>
            </a:extLst>
          </p:cNvPr>
          <p:cNvSpPr txBox="1"/>
          <p:nvPr/>
        </p:nvSpPr>
        <p:spPr>
          <a:xfrm>
            <a:off x="6110981" y="3098681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4927829-8AF9-CDB5-6F90-551E6EDD8A97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325695" y="4090835"/>
            <a:ext cx="1648850" cy="77697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FA372EF-A4E1-19F5-59FD-A19BAFC8A456}"/>
              </a:ext>
            </a:extLst>
          </p:cNvPr>
          <p:cNvCxnSpPr>
            <a:endCxn id="28" idx="2"/>
          </p:cNvCxnSpPr>
          <p:nvPr/>
        </p:nvCxnSpPr>
        <p:spPr>
          <a:xfrm rot="10800000" flipV="1">
            <a:off x="4621492" y="4360840"/>
            <a:ext cx="1931619" cy="942905"/>
          </a:xfrm>
          <a:prstGeom prst="bentConnector3">
            <a:avLst>
              <a:gd name="adj1" fmla="val -208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9CEAEB-DBB8-3071-8314-AD717E924E2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73008" y="4360840"/>
            <a:ext cx="7040" cy="73591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BE48E-5964-1542-7FBF-C0C08D42CC9D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4080048" y="5510740"/>
            <a:ext cx="1009" cy="37247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0DC00-E238-9633-E6DE-BC7522389722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4080049" y="1260150"/>
            <a:ext cx="2" cy="37247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A25741A-38C2-F308-4CFE-F553124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14077"/>
              </p:ext>
            </p:extLst>
          </p:nvPr>
        </p:nvGraphicFramePr>
        <p:xfrm>
          <a:off x="7659837" y="3429000"/>
          <a:ext cx="40139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699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8124602"/>
                    </a:ext>
                  </a:extLst>
                </a:gridCol>
                <a:gridCol w="1138578">
                  <a:extLst>
                    <a:ext uri="{9D8B030D-6E8A-4147-A177-3AD203B41FA5}">
                      <a16:colId xmlns:a16="http://schemas.microsoft.com/office/drawing/2014/main" val="163345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 of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6" name="Parallelogram 5">
            <a:extLst>
              <a:ext uri="{FF2B5EF4-FFF2-40B4-BE49-F238E27FC236}">
                <a16:creationId xmlns:a16="http://schemas.microsoft.com/office/drawing/2014/main" id="{5CCF0AD0-1A90-259E-C1CE-2E4D82031EBE}"/>
              </a:ext>
            </a:extLst>
          </p:cNvPr>
          <p:cNvSpPr/>
          <p:nvPr/>
        </p:nvSpPr>
        <p:spPr>
          <a:xfrm>
            <a:off x="7899947" y="2249645"/>
            <a:ext cx="1795192" cy="673405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AF573B3-F2AB-0481-9CDD-6E9C58989315}"/>
              </a:ext>
            </a:extLst>
          </p:cNvPr>
          <p:cNvSpPr/>
          <p:nvPr/>
        </p:nvSpPr>
        <p:spPr>
          <a:xfrm>
            <a:off x="7779892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CB38D1-2717-13CF-EA3F-2823D2112102}"/>
              </a:ext>
            </a:extLst>
          </p:cNvPr>
          <p:cNvSpPr/>
          <p:nvPr/>
        </p:nvSpPr>
        <p:spPr>
          <a:xfrm>
            <a:off x="7659837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Row </a:t>
            </a:r>
            <a:r>
              <a:rPr lang="en-US" sz="1200" dirty="0">
                <a:solidFill>
                  <a:srgbClr val="FFFF00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of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C343-B30A-9B77-DAA2-619B2564A7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allows you to access the contents of a collection.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6A41FF5-BA37-7D9B-6D1C-0665F43D8B83}"/>
              </a:ext>
            </a:extLst>
          </p:cNvPr>
          <p:cNvSpPr/>
          <p:nvPr/>
        </p:nvSpPr>
        <p:spPr>
          <a:xfrm>
            <a:off x="10807952" y="228170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C3F412F9-2BE0-CB29-44C7-4A6B0F9D4CE9}"/>
              </a:ext>
            </a:extLst>
          </p:cNvPr>
          <p:cNvSpPr/>
          <p:nvPr/>
        </p:nvSpPr>
        <p:spPr>
          <a:xfrm rot="10800000">
            <a:off x="10807952" y="1840254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2D294E-58E0-2EE9-A851-A6F57A0E36C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1316306" y="782076"/>
            <a:ext cx="0" cy="6692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B450D-E0E8-1701-99CD-37F39FBD78C4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11316306" y="782076"/>
            <a:ext cx="0" cy="1058178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D60EE6C7-4DCE-2E56-7B21-E3023B0C50F5}"/>
              </a:ext>
            </a:extLst>
          </p:cNvPr>
          <p:cNvSpPr/>
          <p:nvPr/>
        </p:nvSpPr>
        <p:spPr>
          <a:xfrm>
            <a:off x="3538608" y="1632623"/>
            <a:ext cx="1082885" cy="41525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F671F04E-A929-46DB-0E50-9045A6C3ED79}"/>
              </a:ext>
            </a:extLst>
          </p:cNvPr>
          <p:cNvSpPr/>
          <p:nvPr/>
        </p:nvSpPr>
        <p:spPr>
          <a:xfrm rot="10800000">
            <a:off x="3538606" y="5096753"/>
            <a:ext cx="1082885" cy="413987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AFB77-CF87-C99A-C4EC-A1B824922806}"/>
              </a:ext>
            </a:extLst>
          </p:cNvPr>
          <p:cNvSpPr txBox="1"/>
          <p:nvPr/>
        </p:nvSpPr>
        <p:spPr>
          <a:xfrm>
            <a:off x="3698374" y="516681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4CD476E-4F4C-E5C9-B037-B076CC3C5BB4}"/>
              </a:ext>
            </a:extLst>
          </p:cNvPr>
          <p:cNvSpPr/>
          <p:nvPr/>
        </p:nvSpPr>
        <p:spPr>
          <a:xfrm>
            <a:off x="3400120" y="2456094"/>
            <a:ext cx="1359862" cy="36771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 &lt; 20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07F75D2C-5A27-B404-1967-0D09E5C9B80E}"/>
              </a:ext>
            </a:extLst>
          </p:cNvPr>
          <p:cNvSpPr/>
          <p:nvPr/>
        </p:nvSpPr>
        <p:spPr>
          <a:xfrm>
            <a:off x="2081703" y="3087124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Minor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BC75C21-CFC7-170F-5237-48F40CE768C9}"/>
              </a:ext>
            </a:extLst>
          </p:cNvPr>
          <p:cNvCxnSpPr>
            <a:cxnSpLocks/>
            <a:stCxn id="30" idx="3"/>
            <a:endCxn id="55" idx="0"/>
          </p:cNvCxnSpPr>
          <p:nvPr/>
        </p:nvCxnSpPr>
        <p:spPr>
          <a:xfrm>
            <a:off x="4759982" y="2639951"/>
            <a:ext cx="556597" cy="54720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F612D2-3A13-04D9-0392-037CE0A7BDB9}"/>
              </a:ext>
            </a:extLst>
          </p:cNvPr>
          <p:cNvCxnSpPr>
            <a:cxnSpLocks/>
            <a:stCxn id="27" idx="1"/>
            <a:endCxn id="30" idx="0"/>
          </p:cNvCxnSpPr>
          <p:nvPr/>
        </p:nvCxnSpPr>
        <p:spPr>
          <a:xfrm>
            <a:off x="4080051" y="2047882"/>
            <a:ext cx="0" cy="40821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248225-D8F9-57BD-31AB-B215FC80A921}"/>
              </a:ext>
            </a:extLst>
          </p:cNvPr>
          <p:cNvSpPr txBox="1"/>
          <p:nvPr/>
        </p:nvSpPr>
        <p:spPr>
          <a:xfrm>
            <a:off x="2843523" y="234860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AE06D-CBD7-9A24-CDA8-081A41213D82}"/>
              </a:ext>
            </a:extLst>
          </p:cNvPr>
          <p:cNvSpPr txBox="1"/>
          <p:nvPr/>
        </p:nvSpPr>
        <p:spPr>
          <a:xfrm>
            <a:off x="4855377" y="2355166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DC252136-856C-C07A-A45D-7784FE64B285}"/>
              </a:ext>
            </a:extLst>
          </p:cNvPr>
          <p:cNvSpPr/>
          <p:nvPr/>
        </p:nvSpPr>
        <p:spPr>
          <a:xfrm>
            <a:off x="3722861" y="87469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463EE10-46C8-DEE3-C57B-87A2707869FD}"/>
              </a:ext>
            </a:extLst>
          </p:cNvPr>
          <p:cNvSpPr/>
          <p:nvPr/>
        </p:nvSpPr>
        <p:spPr>
          <a:xfrm>
            <a:off x="3723869" y="588321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0CAE673A-393D-3282-C29C-EB64BCF269B0}"/>
              </a:ext>
            </a:extLst>
          </p:cNvPr>
          <p:cNvSpPr/>
          <p:nvPr/>
        </p:nvSpPr>
        <p:spPr>
          <a:xfrm>
            <a:off x="4636648" y="3187153"/>
            <a:ext cx="1359862" cy="36771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 &lt; 60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CEF3F4B9-FA14-AB42-CF6C-F4D0B6BD7092}"/>
              </a:ext>
            </a:extLst>
          </p:cNvPr>
          <p:cNvSpPr/>
          <p:nvPr/>
        </p:nvSpPr>
        <p:spPr>
          <a:xfrm>
            <a:off x="3400117" y="3793069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Adult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CB55D0B5-2CD7-3F5C-1F68-5E4AACFB1303}"/>
              </a:ext>
            </a:extLst>
          </p:cNvPr>
          <p:cNvSpPr/>
          <p:nvPr/>
        </p:nvSpPr>
        <p:spPr>
          <a:xfrm>
            <a:off x="5846412" y="3795625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Elderly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8136EEB-F2CC-19D3-FFC2-ABD86B1CCC03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2761634" y="2639950"/>
            <a:ext cx="638486" cy="447173"/>
          </a:xfrm>
          <a:prstGeom prst="bentConnector3">
            <a:avLst>
              <a:gd name="adj1" fmla="val 100631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2E65C96-EE3E-4300-7E29-1D374311D62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4080048" y="3371009"/>
            <a:ext cx="556600" cy="422059"/>
          </a:xfrm>
          <a:prstGeom prst="bentConnector3">
            <a:avLst>
              <a:gd name="adj1" fmla="val 99783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AC28574-0452-AEDE-0141-E103B8A462D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996510" y="3371010"/>
            <a:ext cx="556600" cy="422059"/>
          </a:xfrm>
          <a:prstGeom prst="bentConnector3">
            <a:avLst>
              <a:gd name="adj1" fmla="val 99783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CFA237-6A61-E60D-37B1-CCAE09242255}"/>
              </a:ext>
            </a:extLst>
          </p:cNvPr>
          <p:cNvSpPr txBox="1"/>
          <p:nvPr/>
        </p:nvSpPr>
        <p:spPr>
          <a:xfrm>
            <a:off x="4099127" y="309212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78803D-2C06-7AC7-AD5B-B6C2B6CCD7F8}"/>
              </a:ext>
            </a:extLst>
          </p:cNvPr>
          <p:cNvSpPr txBox="1"/>
          <p:nvPr/>
        </p:nvSpPr>
        <p:spPr>
          <a:xfrm>
            <a:off x="6110981" y="3098681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4927829-8AF9-CDB5-6F90-551E6EDD8A97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325695" y="4090835"/>
            <a:ext cx="1648850" cy="77697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FA372EF-A4E1-19F5-59FD-A19BAFC8A456}"/>
              </a:ext>
            </a:extLst>
          </p:cNvPr>
          <p:cNvCxnSpPr>
            <a:endCxn id="28" idx="2"/>
          </p:cNvCxnSpPr>
          <p:nvPr/>
        </p:nvCxnSpPr>
        <p:spPr>
          <a:xfrm rot="10800000" flipV="1">
            <a:off x="4621492" y="4360840"/>
            <a:ext cx="1931619" cy="942905"/>
          </a:xfrm>
          <a:prstGeom prst="bentConnector3">
            <a:avLst>
              <a:gd name="adj1" fmla="val -208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9CEAEB-DBB8-3071-8314-AD717E924E2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73008" y="4360840"/>
            <a:ext cx="7040" cy="73591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BE48E-5964-1542-7FBF-C0C08D42CC9D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4080048" y="5510740"/>
            <a:ext cx="1009" cy="37247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0DC00-E238-9633-E6DE-BC7522389722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4080049" y="1260150"/>
            <a:ext cx="2" cy="37247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CA92CC-0EB9-1A43-E653-4CEA7D262349}"/>
              </a:ext>
            </a:extLst>
          </p:cNvPr>
          <p:cNvSpPr txBox="1"/>
          <p:nvPr/>
        </p:nvSpPr>
        <p:spPr>
          <a:xfrm>
            <a:off x="288759" y="305068"/>
            <a:ext cx="1106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7A978-F38F-6D0C-158B-AD29E6E856E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A25741A-38C2-F308-4CFE-F55312412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98341"/>
              </p:ext>
            </p:extLst>
          </p:nvPr>
        </p:nvGraphicFramePr>
        <p:xfrm>
          <a:off x="7659837" y="3429000"/>
          <a:ext cx="40139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699">
                  <a:extLst>
                    <a:ext uri="{9D8B030D-6E8A-4147-A177-3AD203B41FA5}">
                      <a16:colId xmlns:a16="http://schemas.microsoft.com/office/drawing/2014/main" val="572764777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75909937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8124602"/>
                    </a:ext>
                  </a:extLst>
                </a:gridCol>
                <a:gridCol w="1138578">
                  <a:extLst>
                    <a:ext uri="{9D8B030D-6E8A-4147-A177-3AD203B41FA5}">
                      <a16:colId xmlns:a16="http://schemas.microsoft.com/office/drawing/2014/main" val="163345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Stage of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6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Elderly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8237"/>
                  </a:ext>
                </a:extLst>
              </a:tr>
            </a:tbl>
          </a:graphicData>
        </a:graphic>
      </p:graphicFrame>
      <p:sp>
        <p:nvSpPr>
          <p:cNvPr id="6" name="Parallelogram 5">
            <a:extLst>
              <a:ext uri="{FF2B5EF4-FFF2-40B4-BE49-F238E27FC236}">
                <a16:creationId xmlns:a16="http://schemas.microsoft.com/office/drawing/2014/main" id="{5CCF0AD0-1A90-259E-C1CE-2E4D82031EBE}"/>
              </a:ext>
            </a:extLst>
          </p:cNvPr>
          <p:cNvSpPr/>
          <p:nvPr/>
        </p:nvSpPr>
        <p:spPr>
          <a:xfrm>
            <a:off x="7899947" y="2249645"/>
            <a:ext cx="1795192" cy="673405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AF573B3-F2AB-0481-9CDD-6E9C58989315}"/>
              </a:ext>
            </a:extLst>
          </p:cNvPr>
          <p:cNvSpPr/>
          <p:nvPr/>
        </p:nvSpPr>
        <p:spPr>
          <a:xfrm>
            <a:off x="7779892" y="2150403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CB38D1-2717-13CF-EA3F-2823D2112102}"/>
              </a:ext>
            </a:extLst>
          </p:cNvPr>
          <p:cNvSpPr/>
          <p:nvPr/>
        </p:nvSpPr>
        <p:spPr>
          <a:xfrm>
            <a:off x="7659837" y="2051161"/>
            <a:ext cx="1795192" cy="673405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People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Row </a:t>
            </a:r>
            <a:r>
              <a:rPr lang="en-US" sz="1200" dirty="0">
                <a:solidFill>
                  <a:srgbClr val="FFFF00"/>
                </a:solidFill>
              </a:rPr>
              <a:t>3</a:t>
            </a:r>
            <a:r>
              <a:rPr lang="en-US" sz="1200" dirty="0">
                <a:solidFill>
                  <a:schemeClr val="bg1"/>
                </a:solidFill>
              </a:rPr>
              <a:t> of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C343-B30A-9B77-DAA2-619B2564A76C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allows you to access the contents of a collection.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6A41FF5-BA37-7D9B-6D1C-0665F43D8B83}"/>
              </a:ext>
            </a:extLst>
          </p:cNvPr>
          <p:cNvSpPr/>
          <p:nvPr/>
        </p:nvSpPr>
        <p:spPr>
          <a:xfrm>
            <a:off x="10807952" y="228170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C3F412F9-2BE0-CB29-44C7-4A6B0F9D4CE9}"/>
              </a:ext>
            </a:extLst>
          </p:cNvPr>
          <p:cNvSpPr/>
          <p:nvPr/>
        </p:nvSpPr>
        <p:spPr>
          <a:xfrm rot="10800000">
            <a:off x="10807952" y="1840254"/>
            <a:ext cx="1016708" cy="553906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2D294E-58E0-2EE9-A851-A6F57A0E36C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1316306" y="782076"/>
            <a:ext cx="0" cy="6692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B450D-E0E8-1701-99CD-37F39FBD78C4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>
            <a:off x="11316306" y="782076"/>
            <a:ext cx="0" cy="1058178"/>
          </a:xfrm>
          <a:prstGeom prst="straightConnector1">
            <a:avLst/>
          </a:prstGeom>
          <a:ln w="38100">
            <a:solidFill>
              <a:srgbClr val="FFFF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D60EE6C7-4DCE-2E56-7B21-E3023B0C50F5}"/>
              </a:ext>
            </a:extLst>
          </p:cNvPr>
          <p:cNvSpPr/>
          <p:nvPr/>
        </p:nvSpPr>
        <p:spPr>
          <a:xfrm>
            <a:off x="3538608" y="1632623"/>
            <a:ext cx="1082885" cy="415259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Start</a:t>
            </a:r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F671F04E-A929-46DB-0E50-9045A6C3ED79}"/>
              </a:ext>
            </a:extLst>
          </p:cNvPr>
          <p:cNvSpPr/>
          <p:nvPr/>
        </p:nvSpPr>
        <p:spPr>
          <a:xfrm rot="10800000">
            <a:off x="3538606" y="5096753"/>
            <a:ext cx="1082885" cy="413987"/>
          </a:xfrm>
          <a:prstGeom prst="snip2SameRect">
            <a:avLst>
              <a:gd name="adj1" fmla="val 45000"/>
              <a:gd name="adj2" fmla="val 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AFB77-CF87-C99A-C4EC-A1B824922806}"/>
              </a:ext>
            </a:extLst>
          </p:cNvPr>
          <p:cNvSpPr txBox="1"/>
          <p:nvPr/>
        </p:nvSpPr>
        <p:spPr>
          <a:xfrm>
            <a:off x="3698374" y="516681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Loop End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4CD476E-4F4C-E5C9-B037-B076CC3C5BB4}"/>
              </a:ext>
            </a:extLst>
          </p:cNvPr>
          <p:cNvSpPr/>
          <p:nvPr/>
        </p:nvSpPr>
        <p:spPr>
          <a:xfrm>
            <a:off x="3400120" y="2456094"/>
            <a:ext cx="1359862" cy="36771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 &lt; 20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07F75D2C-5A27-B404-1967-0D09E5C9B80E}"/>
              </a:ext>
            </a:extLst>
          </p:cNvPr>
          <p:cNvSpPr/>
          <p:nvPr/>
        </p:nvSpPr>
        <p:spPr>
          <a:xfrm>
            <a:off x="2081703" y="3087124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Minor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BC75C21-CFC7-170F-5237-48F40CE768C9}"/>
              </a:ext>
            </a:extLst>
          </p:cNvPr>
          <p:cNvCxnSpPr>
            <a:cxnSpLocks/>
            <a:stCxn id="30" idx="3"/>
            <a:endCxn id="55" idx="0"/>
          </p:cNvCxnSpPr>
          <p:nvPr/>
        </p:nvCxnSpPr>
        <p:spPr>
          <a:xfrm>
            <a:off x="4759982" y="2639951"/>
            <a:ext cx="556597" cy="54720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F612D2-3A13-04D9-0392-037CE0A7BDB9}"/>
              </a:ext>
            </a:extLst>
          </p:cNvPr>
          <p:cNvCxnSpPr>
            <a:cxnSpLocks/>
            <a:stCxn id="27" idx="1"/>
            <a:endCxn id="30" idx="0"/>
          </p:cNvCxnSpPr>
          <p:nvPr/>
        </p:nvCxnSpPr>
        <p:spPr>
          <a:xfrm>
            <a:off x="4080051" y="2047882"/>
            <a:ext cx="0" cy="40821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248225-D8F9-57BD-31AB-B215FC80A921}"/>
              </a:ext>
            </a:extLst>
          </p:cNvPr>
          <p:cNvSpPr txBox="1"/>
          <p:nvPr/>
        </p:nvSpPr>
        <p:spPr>
          <a:xfrm>
            <a:off x="2843523" y="234860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AE06D-CBD7-9A24-CDA8-081A41213D82}"/>
              </a:ext>
            </a:extLst>
          </p:cNvPr>
          <p:cNvSpPr txBox="1"/>
          <p:nvPr/>
        </p:nvSpPr>
        <p:spPr>
          <a:xfrm>
            <a:off x="4855377" y="2355166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DC252136-856C-C07A-A45D-7784FE64B285}"/>
              </a:ext>
            </a:extLst>
          </p:cNvPr>
          <p:cNvSpPr/>
          <p:nvPr/>
        </p:nvSpPr>
        <p:spPr>
          <a:xfrm>
            <a:off x="3722861" y="87469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463EE10-46C8-DEE3-C57B-87A2707869FD}"/>
              </a:ext>
            </a:extLst>
          </p:cNvPr>
          <p:cNvSpPr/>
          <p:nvPr/>
        </p:nvSpPr>
        <p:spPr>
          <a:xfrm>
            <a:off x="3723869" y="588321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0CAE673A-393D-3282-C29C-EB64BCF269B0}"/>
              </a:ext>
            </a:extLst>
          </p:cNvPr>
          <p:cNvSpPr/>
          <p:nvPr/>
        </p:nvSpPr>
        <p:spPr>
          <a:xfrm>
            <a:off x="4636648" y="3187153"/>
            <a:ext cx="1359862" cy="367714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 &lt; 60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CEF3F4B9-FA14-AB42-CF6C-F4D0B6BD7092}"/>
              </a:ext>
            </a:extLst>
          </p:cNvPr>
          <p:cNvSpPr/>
          <p:nvPr/>
        </p:nvSpPr>
        <p:spPr>
          <a:xfrm>
            <a:off x="3400117" y="3793069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Adult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CB55D0B5-2CD7-3F5C-1F68-5E4AACFB1303}"/>
              </a:ext>
            </a:extLst>
          </p:cNvPr>
          <p:cNvSpPr/>
          <p:nvPr/>
        </p:nvSpPr>
        <p:spPr>
          <a:xfrm>
            <a:off x="5846412" y="3795625"/>
            <a:ext cx="1359862" cy="567772"/>
          </a:xfrm>
          <a:prstGeom prst="hexagon">
            <a:avLst>
              <a:gd name="adj" fmla="val 56682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Stage of Life</a:t>
            </a:r>
          </a:p>
          <a:p>
            <a:pPr algn="ctr"/>
            <a:r>
              <a:rPr lang="en-US" sz="1100" dirty="0"/>
              <a:t>=</a:t>
            </a:r>
          </a:p>
          <a:p>
            <a:pPr algn="ctr"/>
            <a:r>
              <a:rPr lang="en-US" sz="1100" dirty="0"/>
              <a:t>Elderly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8136EEB-F2CC-19D3-FFC2-ABD86B1CCC03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2761634" y="2639950"/>
            <a:ext cx="638486" cy="447173"/>
          </a:xfrm>
          <a:prstGeom prst="bentConnector3">
            <a:avLst>
              <a:gd name="adj1" fmla="val 100631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2E65C96-EE3E-4300-7E29-1D374311D62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4080048" y="3371009"/>
            <a:ext cx="556600" cy="422059"/>
          </a:xfrm>
          <a:prstGeom prst="bentConnector3">
            <a:avLst>
              <a:gd name="adj1" fmla="val 99783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AC28574-0452-AEDE-0141-E103B8A462D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996510" y="3371010"/>
            <a:ext cx="556600" cy="422059"/>
          </a:xfrm>
          <a:prstGeom prst="bentConnector3">
            <a:avLst>
              <a:gd name="adj1" fmla="val 99783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CFA237-6A61-E60D-37B1-CCAE09242255}"/>
              </a:ext>
            </a:extLst>
          </p:cNvPr>
          <p:cNvSpPr txBox="1"/>
          <p:nvPr/>
        </p:nvSpPr>
        <p:spPr>
          <a:xfrm>
            <a:off x="4099127" y="309212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78803D-2C06-7AC7-AD5B-B6C2B6CCD7F8}"/>
              </a:ext>
            </a:extLst>
          </p:cNvPr>
          <p:cNvSpPr txBox="1"/>
          <p:nvPr/>
        </p:nvSpPr>
        <p:spPr>
          <a:xfrm>
            <a:off x="6110981" y="3098681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4927829-8AF9-CDB5-6F90-551E6EDD8A97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325695" y="4090835"/>
            <a:ext cx="1648850" cy="77697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FA372EF-A4E1-19F5-59FD-A19BAFC8A456}"/>
              </a:ext>
            </a:extLst>
          </p:cNvPr>
          <p:cNvCxnSpPr>
            <a:endCxn id="28" idx="2"/>
          </p:cNvCxnSpPr>
          <p:nvPr/>
        </p:nvCxnSpPr>
        <p:spPr>
          <a:xfrm rot="10800000" flipV="1">
            <a:off x="4621492" y="4360840"/>
            <a:ext cx="1931619" cy="942905"/>
          </a:xfrm>
          <a:prstGeom prst="bentConnector3">
            <a:avLst>
              <a:gd name="adj1" fmla="val -208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9CEAEB-DBB8-3071-8314-AD717E924E2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73008" y="4360840"/>
            <a:ext cx="7040" cy="73591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BE48E-5964-1542-7FBF-C0C08D42CC9D}"/>
              </a:ext>
            </a:extLst>
          </p:cNvPr>
          <p:cNvCxnSpPr>
            <a:cxnSpLocks/>
            <a:stCxn id="28" idx="3"/>
            <a:endCxn id="41" idx="0"/>
          </p:cNvCxnSpPr>
          <p:nvPr/>
        </p:nvCxnSpPr>
        <p:spPr>
          <a:xfrm>
            <a:off x="4080048" y="5510740"/>
            <a:ext cx="1009" cy="37247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B0DC00-E238-9633-E6DE-BC7522389722}"/>
              </a:ext>
            </a:extLst>
          </p:cNvPr>
          <p:cNvCxnSpPr>
            <a:cxnSpLocks/>
            <a:stCxn id="40" idx="2"/>
            <a:endCxn id="27" idx="3"/>
          </p:cNvCxnSpPr>
          <p:nvPr/>
        </p:nvCxnSpPr>
        <p:spPr>
          <a:xfrm>
            <a:off x="4080049" y="1260150"/>
            <a:ext cx="2" cy="37247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077AD8-5380-A22A-495E-A421DCF8F4C6}"/>
              </a:ext>
            </a:extLst>
          </p:cNvPr>
          <p:cNvSpPr txBox="1"/>
          <p:nvPr/>
        </p:nvSpPr>
        <p:spPr>
          <a:xfrm>
            <a:off x="2490952" y="2521059"/>
            <a:ext cx="66928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 have seen the concept of 5 more stages.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( Decision, Choice, Collection, Loop, Anchor 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8 more to go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EAD57-EDAE-4BDE-8836-E63EA2B159D4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HelveticaNeue-CondensedBold"/>
              </a:rPr>
              <a:t>✓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D25514-5389-D104-679B-6ADCEA4262E8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47CF1BE-3938-089E-688B-5BBE863A6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6556" y="2069556"/>
            <a:ext cx="2718887" cy="271888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8B10FA-06D7-CA75-64AB-5CB60EDA33B7}"/>
              </a:ext>
            </a:extLst>
          </p:cNvPr>
          <p:cNvSpPr/>
          <p:nvPr/>
        </p:nvSpPr>
        <p:spPr>
          <a:xfrm>
            <a:off x="1136342" y="1234525"/>
            <a:ext cx="3355759" cy="11629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EE74ED-ECEC-88D3-9B82-B5DE077D929B}"/>
              </a:ext>
            </a:extLst>
          </p:cNvPr>
          <p:cNvCxnSpPr>
            <a:cxnSpLocks/>
          </p:cNvCxnSpPr>
          <p:nvPr/>
        </p:nvCxnSpPr>
        <p:spPr>
          <a:xfrm>
            <a:off x="3515557" y="1234525"/>
            <a:ext cx="0" cy="11629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801F10-E3D3-3628-1A9F-3B3994E089D9}"/>
              </a:ext>
            </a:extLst>
          </p:cNvPr>
          <p:cNvSpPr txBox="1"/>
          <p:nvPr/>
        </p:nvSpPr>
        <p:spPr>
          <a:xfrm>
            <a:off x="1229559" y="1354347"/>
            <a:ext cx="2246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Prepare employees’ compensation by the end of each month.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E9997-9661-80B6-C1F7-696052524BF3}"/>
              </a:ext>
            </a:extLst>
          </p:cNvPr>
          <p:cNvSpPr txBox="1"/>
          <p:nvPr/>
        </p:nvSpPr>
        <p:spPr>
          <a:xfrm>
            <a:off x="3555300" y="1631346"/>
            <a:ext cx="933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DAYS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E3B8F3-D612-A1A1-C2A4-5DF78A68A9DD}"/>
              </a:ext>
            </a:extLst>
          </p:cNvPr>
          <p:cNvSpPr/>
          <p:nvPr/>
        </p:nvSpPr>
        <p:spPr>
          <a:xfrm>
            <a:off x="7981026" y="1114702"/>
            <a:ext cx="3355759" cy="11629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1D9BD5-7292-7319-72A5-5B64EBF05B11}"/>
              </a:ext>
            </a:extLst>
          </p:cNvPr>
          <p:cNvCxnSpPr>
            <a:cxnSpLocks/>
          </p:cNvCxnSpPr>
          <p:nvPr/>
        </p:nvCxnSpPr>
        <p:spPr>
          <a:xfrm>
            <a:off x="10360241" y="1114702"/>
            <a:ext cx="0" cy="11629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BEC149-53B9-35C4-5676-480F96A94DA0}"/>
              </a:ext>
            </a:extLst>
          </p:cNvPr>
          <p:cNvSpPr txBox="1"/>
          <p:nvPr/>
        </p:nvSpPr>
        <p:spPr>
          <a:xfrm>
            <a:off x="8037667" y="1234524"/>
            <a:ext cx="2319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new employees’ data (bank accounts, tax identification no.)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ADCB08-AC53-FB5D-95D8-353AB2762A6D}"/>
              </a:ext>
            </a:extLst>
          </p:cNvPr>
          <p:cNvSpPr txBox="1"/>
          <p:nvPr/>
        </p:nvSpPr>
        <p:spPr>
          <a:xfrm>
            <a:off x="10399984" y="1511523"/>
            <a:ext cx="933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595C91-A164-8813-FD58-A09F31619386}"/>
              </a:ext>
            </a:extLst>
          </p:cNvPr>
          <p:cNvSpPr/>
          <p:nvPr/>
        </p:nvSpPr>
        <p:spPr>
          <a:xfrm>
            <a:off x="1133175" y="4486015"/>
            <a:ext cx="3355759" cy="11629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011709-5E25-C6A1-01FD-E723DB81BEAF}"/>
              </a:ext>
            </a:extLst>
          </p:cNvPr>
          <p:cNvCxnSpPr>
            <a:cxnSpLocks/>
          </p:cNvCxnSpPr>
          <p:nvPr/>
        </p:nvCxnSpPr>
        <p:spPr>
          <a:xfrm>
            <a:off x="3512390" y="4486015"/>
            <a:ext cx="0" cy="11629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FC8390-95AB-AB31-E3C8-A0AE76AD981A}"/>
              </a:ext>
            </a:extLst>
          </p:cNvPr>
          <p:cNvSpPr txBox="1"/>
          <p:nvPr/>
        </p:nvSpPr>
        <p:spPr>
          <a:xfrm>
            <a:off x="1189817" y="4605837"/>
            <a:ext cx="2148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Maintain and keep a list of employees updated.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F94066-BFFE-A56A-4541-46A6AECAD6F0}"/>
              </a:ext>
            </a:extLst>
          </p:cNvPr>
          <p:cNvSpPr txBox="1"/>
          <p:nvPr/>
        </p:nvSpPr>
        <p:spPr>
          <a:xfrm>
            <a:off x="3552133" y="4882836"/>
            <a:ext cx="933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DAYS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B7F7C04-9150-A0C9-6A62-78019677F619}"/>
              </a:ext>
            </a:extLst>
          </p:cNvPr>
          <p:cNvSpPr/>
          <p:nvPr/>
        </p:nvSpPr>
        <p:spPr>
          <a:xfrm>
            <a:off x="7455443" y="5067502"/>
            <a:ext cx="3355759" cy="11629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229E-743D-172C-E50C-7EA51FB0E02A}"/>
              </a:ext>
            </a:extLst>
          </p:cNvPr>
          <p:cNvCxnSpPr>
            <a:cxnSpLocks/>
          </p:cNvCxnSpPr>
          <p:nvPr/>
        </p:nvCxnSpPr>
        <p:spPr>
          <a:xfrm>
            <a:off x="9834658" y="5067502"/>
            <a:ext cx="0" cy="11629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B08CC4-2708-CE6F-2CDE-E0434C4CEEC3}"/>
              </a:ext>
            </a:extLst>
          </p:cNvPr>
          <p:cNvSpPr txBox="1"/>
          <p:nvPr/>
        </p:nvSpPr>
        <p:spPr>
          <a:xfrm>
            <a:off x="7512084" y="5187324"/>
            <a:ext cx="2282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if all employees follow time attendance policy.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126E2-50BB-23C9-0FCF-84DBF13CD019}"/>
              </a:ext>
            </a:extLst>
          </p:cNvPr>
          <p:cNvSpPr txBox="1"/>
          <p:nvPr/>
        </p:nvSpPr>
        <p:spPr>
          <a:xfrm>
            <a:off x="9874401" y="5464323"/>
            <a:ext cx="933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 DAYS</a:t>
            </a:r>
          </a:p>
        </p:txBody>
      </p:sp>
    </p:spTree>
    <p:extLst>
      <p:ext uri="{BB962C8B-B14F-4D97-AF65-F5344CB8AC3E}">
        <p14:creationId xmlns:p14="http://schemas.microsoft.com/office/powerpoint/2010/main" val="238940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077AD8-5380-A22A-495E-A421DCF8F4C6}"/>
              </a:ext>
            </a:extLst>
          </p:cNvPr>
          <p:cNvSpPr txBox="1"/>
          <p:nvPr/>
        </p:nvSpPr>
        <p:spPr>
          <a:xfrm>
            <a:off x="619057" y="407779"/>
            <a:ext cx="223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9C878-6AC6-E673-EDB4-B47592CA612D}"/>
              </a:ext>
            </a:extLst>
          </p:cNvPr>
          <p:cNvSpPr txBox="1"/>
          <p:nvPr/>
        </p:nvSpPr>
        <p:spPr>
          <a:xfrm>
            <a:off x="619057" y="1371600"/>
            <a:ext cx="886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use </a:t>
            </a:r>
            <a:r>
              <a:rPr lang="en-US" sz="2400" dirty="0">
                <a:solidFill>
                  <a:srgbClr val="FFFF00"/>
                </a:solidFill>
              </a:rPr>
              <a:t>Decision</a:t>
            </a:r>
            <a:r>
              <a:rPr lang="en-US" sz="2400" dirty="0">
                <a:solidFill>
                  <a:schemeClr val="bg1"/>
                </a:solidFill>
              </a:rPr>
              <a:t> to perform actions based on conditions.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4C92-28A2-0E7A-CDB6-2B4A8E6D6319}"/>
              </a:ext>
            </a:extLst>
          </p:cNvPr>
          <p:cNvSpPr txBox="1"/>
          <p:nvPr/>
        </p:nvSpPr>
        <p:spPr>
          <a:xfrm>
            <a:off x="619057" y="1833265"/>
            <a:ext cx="648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use </a:t>
            </a:r>
            <a:r>
              <a:rPr lang="en-US" sz="2400" dirty="0">
                <a:solidFill>
                  <a:srgbClr val="FFFF00"/>
                </a:solidFill>
              </a:rPr>
              <a:t>Anchor</a:t>
            </a:r>
            <a:r>
              <a:rPr lang="en-US" sz="2400" dirty="0">
                <a:solidFill>
                  <a:schemeClr val="bg1"/>
                </a:solidFill>
              </a:rPr>
              <a:t> for domestic purpose.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B93EC-6918-1756-7A1D-9945225039F3}"/>
              </a:ext>
            </a:extLst>
          </p:cNvPr>
          <p:cNvSpPr txBox="1"/>
          <p:nvPr/>
        </p:nvSpPr>
        <p:spPr>
          <a:xfrm>
            <a:off x="619056" y="2294929"/>
            <a:ext cx="1102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use </a:t>
            </a:r>
            <a:r>
              <a:rPr lang="en-US" sz="2400" dirty="0">
                <a:solidFill>
                  <a:srgbClr val="FFFF00"/>
                </a:solidFill>
              </a:rPr>
              <a:t>Choice</a:t>
            </a:r>
            <a:r>
              <a:rPr lang="en-US" sz="2400" dirty="0">
                <a:solidFill>
                  <a:schemeClr val="bg1"/>
                </a:solidFill>
              </a:rPr>
              <a:t> to perform actions based on conditions identified by value.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72C71-7324-0FAA-3E5B-629DF1A2A72B}"/>
              </a:ext>
            </a:extLst>
          </p:cNvPr>
          <p:cNvSpPr txBox="1"/>
          <p:nvPr/>
        </p:nvSpPr>
        <p:spPr>
          <a:xfrm>
            <a:off x="619056" y="2762270"/>
            <a:ext cx="700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use </a:t>
            </a:r>
            <a:r>
              <a:rPr lang="en-US" sz="2400" dirty="0">
                <a:solidFill>
                  <a:srgbClr val="FFFF00"/>
                </a:solidFill>
              </a:rPr>
              <a:t>Collection</a:t>
            </a:r>
            <a:r>
              <a:rPr lang="en-US" sz="2400" dirty="0">
                <a:solidFill>
                  <a:schemeClr val="bg1"/>
                </a:solidFill>
              </a:rPr>
              <a:t> to store data as a table.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D7AFD-6E10-535A-2123-5F0D4443EA77}"/>
              </a:ext>
            </a:extLst>
          </p:cNvPr>
          <p:cNvSpPr txBox="1"/>
          <p:nvPr/>
        </p:nvSpPr>
        <p:spPr>
          <a:xfrm>
            <a:off x="619055" y="3218258"/>
            <a:ext cx="10202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access data in Collection using a period.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For example: [</a:t>
            </a:r>
            <a:r>
              <a:rPr lang="en-US" sz="2400" dirty="0" err="1">
                <a:solidFill>
                  <a:schemeClr val="bg1"/>
                </a:solidFill>
              </a:rPr>
              <a:t>People.Name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en-US" sz="2400" dirty="0" err="1">
                <a:solidFill>
                  <a:schemeClr val="bg1"/>
                </a:solidFill>
              </a:rPr>
              <a:t>People.Age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en-US" sz="2400" dirty="0" err="1">
                <a:solidFill>
                  <a:schemeClr val="bg1"/>
                </a:solidFill>
              </a:rPr>
              <a:t>People.Married</a:t>
            </a:r>
            <a:r>
              <a:rPr lang="en-US" sz="2400" dirty="0">
                <a:solidFill>
                  <a:schemeClr val="bg1"/>
                </a:solidFill>
              </a:rPr>
              <a:t>],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F6277-F7D7-157F-D9A9-25F66A1F08C5}"/>
              </a:ext>
            </a:extLst>
          </p:cNvPr>
          <p:cNvSpPr txBox="1"/>
          <p:nvPr/>
        </p:nvSpPr>
        <p:spPr>
          <a:xfrm>
            <a:off x="619055" y="4049339"/>
            <a:ext cx="697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use </a:t>
            </a:r>
            <a:r>
              <a:rPr lang="en-US" sz="2400" dirty="0">
                <a:solidFill>
                  <a:srgbClr val="FFFF00"/>
                </a:solidFill>
              </a:rPr>
              <a:t>Loop</a:t>
            </a:r>
            <a:r>
              <a:rPr lang="en-US" sz="2400" dirty="0">
                <a:solidFill>
                  <a:schemeClr val="bg1"/>
                </a:solidFill>
              </a:rPr>
              <a:t> to access rows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32827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Exercise 2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Less Comfortable )</a:t>
            </a:r>
          </a:p>
        </p:txBody>
      </p:sp>
    </p:spTree>
    <p:extLst>
      <p:ext uri="{BB962C8B-B14F-4D97-AF65-F5344CB8AC3E}">
        <p14:creationId xmlns:p14="http://schemas.microsoft.com/office/powerpoint/2010/main" val="2624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968AED-FEFD-2128-C9CE-0737C8262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56421"/>
              </p:ext>
            </p:extLst>
          </p:nvPr>
        </p:nvGraphicFramePr>
        <p:xfrm>
          <a:off x="572315" y="583144"/>
          <a:ext cx="688549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11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1417047373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508004"/>
                    </a:ext>
                  </a:extLst>
                </a:gridCol>
                <a:gridCol w="503340">
                  <a:extLst>
                    <a:ext uri="{9D8B030D-6E8A-4147-A177-3AD203B41FA5}">
                      <a16:colId xmlns:a16="http://schemas.microsoft.com/office/drawing/2014/main" val="3433322117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768916877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Last 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Year of Birth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IsMinor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Maximillian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Glenn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Mrs.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Annabella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Doyle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Jennie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Guzman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53706"/>
                  </a:ext>
                </a:extLst>
              </a:tr>
              <a:tr h="162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Brendan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Payne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Mrs.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Sallie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Pugh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64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F7B1A2-D7A8-E9B3-2AB9-4E5959B2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9718"/>
              </p:ext>
            </p:extLst>
          </p:nvPr>
        </p:nvGraphicFramePr>
        <p:xfrm>
          <a:off x="572315" y="4628937"/>
          <a:ext cx="688549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11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1417047373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508004"/>
                    </a:ext>
                  </a:extLst>
                </a:gridCol>
                <a:gridCol w="503340">
                  <a:extLst>
                    <a:ext uri="{9D8B030D-6E8A-4147-A177-3AD203B41FA5}">
                      <a16:colId xmlns:a16="http://schemas.microsoft.com/office/drawing/2014/main" val="3433322117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768916877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Last 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Year of Birth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IsMinor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Maximillian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Glenn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GLENN, Maximillian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Mrs.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Annabella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Doyle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DOYLE, Annabella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Jennie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Guzman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GUZMAN, Jennie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53706"/>
                  </a:ext>
                </a:extLst>
              </a:tr>
              <a:tr h="162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Brendan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Payne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PAYNE, Brendan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Mrs.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Sallie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Pugh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PUGH, Sallie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64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43B2B6-3FBD-7EB9-24F8-F453BFF6D6C6}"/>
              </a:ext>
            </a:extLst>
          </p:cNvPr>
          <p:cNvSpPr txBox="1"/>
          <p:nvPr/>
        </p:nvSpPr>
        <p:spPr>
          <a:xfrm>
            <a:off x="7801761" y="1793274"/>
            <a:ext cx="2901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Full Name should be this format: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→ LASTNAME, </a:t>
            </a:r>
            <a:r>
              <a:rPr lang="en-US" sz="1600" dirty="0" err="1">
                <a:solidFill>
                  <a:schemeClr val="bg1"/>
                </a:solidFill>
              </a:rPr>
              <a:t>Firstname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EB248-B43B-E9DD-0848-3A9214CC1317}"/>
              </a:ext>
            </a:extLst>
          </p:cNvPr>
          <p:cNvSpPr txBox="1"/>
          <p:nvPr/>
        </p:nvSpPr>
        <p:spPr>
          <a:xfrm>
            <a:off x="7801761" y="266038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If Title is “Mr.”, Gender should be “Male”.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If Title is “Ms.”, Gender should be “Female”.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If Title is “Mrs.”, Gender should be “Female”.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D55FD-72F9-4E68-8F81-4939C3574AC9}"/>
              </a:ext>
            </a:extLst>
          </p:cNvPr>
          <p:cNvSpPr txBox="1"/>
          <p:nvPr/>
        </p:nvSpPr>
        <p:spPr>
          <a:xfrm>
            <a:off x="7801761" y="3773724"/>
            <a:ext cx="4339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Age should be Year of Birth subtracted from 2023.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261CD-3941-94E8-04CC-682F1C26D39E}"/>
              </a:ext>
            </a:extLst>
          </p:cNvPr>
          <p:cNvSpPr txBox="1"/>
          <p:nvPr/>
        </p:nvSpPr>
        <p:spPr>
          <a:xfrm>
            <a:off x="7801761" y="4394617"/>
            <a:ext cx="3938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If Age is less than 20, </a:t>
            </a:r>
            <a:r>
              <a:rPr lang="en-US" sz="1600" dirty="0" err="1">
                <a:solidFill>
                  <a:schemeClr val="bg1"/>
                </a:solidFill>
              </a:rPr>
              <a:t>IsMinor</a:t>
            </a:r>
            <a:r>
              <a:rPr lang="en-US" sz="1600" dirty="0">
                <a:solidFill>
                  <a:schemeClr val="bg1"/>
                </a:solidFill>
              </a:rPr>
              <a:t> should be True.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Otherwise, </a:t>
            </a:r>
            <a:r>
              <a:rPr lang="en-US" sz="1600" dirty="0" err="1">
                <a:solidFill>
                  <a:schemeClr val="bg1"/>
                </a:solidFill>
              </a:rPr>
              <a:t>IsMinor</a:t>
            </a:r>
            <a:r>
              <a:rPr lang="en-US" sz="1600" dirty="0">
                <a:solidFill>
                  <a:schemeClr val="bg1"/>
                </a:solidFill>
              </a:rPr>
              <a:t> should be False.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96DBE-1477-1E7A-2016-46AF1C3562CB}"/>
              </a:ext>
            </a:extLst>
          </p:cNvPr>
          <p:cNvCxnSpPr>
            <a:cxnSpLocks/>
          </p:cNvCxnSpPr>
          <p:nvPr/>
        </p:nvCxnSpPr>
        <p:spPr>
          <a:xfrm>
            <a:off x="3967017" y="2851337"/>
            <a:ext cx="0" cy="1155325"/>
          </a:xfrm>
          <a:prstGeom prst="straightConnector1">
            <a:avLst/>
          </a:prstGeom>
          <a:ln w="762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Exercise 2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More Comfortable )</a:t>
            </a:r>
          </a:p>
        </p:txBody>
      </p:sp>
    </p:spTree>
    <p:extLst>
      <p:ext uri="{BB962C8B-B14F-4D97-AF65-F5344CB8AC3E}">
        <p14:creationId xmlns:p14="http://schemas.microsoft.com/office/powerpoint/2010/main" val="11542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99888E-9B1D-876D-4281-038A2C39E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8322"/>
              </p:ext>
            </p:extLst>
          </p:nvPr>
        </p:nvGraphicFramePr>
        <p:xfrm>
          <a:off x="572315" y="4628937"/>
          <a:ext cx="762957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76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1533236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17047373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val="3770508004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Current Salary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Promotion Code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Adjusted Amount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New Salary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Rounded New Salary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32434.54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2270.42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34704.96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34705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27971.98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-839.16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27132.82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27133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Charlie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19600.12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1764.01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21364.13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21364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53706"/>
                  </a:ext>
                </a:extLst>
              </a:tr>
              <a:tr h="162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39100.73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-1564.03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37536.70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37537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28300.46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1698.03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29998.49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29998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6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171BC5-F18A-1F9A-810E-344E5C53D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46030"/>
              </p:ext>
            </p:extLst>
          </p:nvPr>
        </p:nvGraphicFramePr>
        <p:xfrm>
          <a:off x="572315" y="583143"/>
          <a:ext cx="762957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76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1533236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17047373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val="3770508004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Current Salary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Promotion Code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Adjusted Amount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New Salary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Rounded New Salary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32434.54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27971.98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Charlie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19600.12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53706"/>
                  </a:ext>
                </a:extLst>
              </a:tr>
              <a:tr h="162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39100.73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28300.46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64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EB70D2-141F-1F33-017C-E0CD556E7F04}"/>
              </a:ext>
            </a:extLst>
          </p:cNvPr>
          <p:cNvCxnSpPr>
            <a:cxnSpLocks/>
          </p:cNvCxnSpPr>
          <p:nvPr/>
        </p:nvCxnSpPr>
        <p:spPr>
          <a:xfrm>
            <a:off x="4188690" y="2851337"/>
            <a:ext cx="0" cy="1155325"/>
          </a:xfrm>
          <a:prstGeom prst="straightConnector1">
            <a:avLst/>
          </a:prstGeom>
          <a:ln w="762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9B2872-4895-3A41-E4C8-AA44E47EEC09}"/>
              </a:ext>
            </a:extLst>
          </p:cNvPr>
          <p:cNvSpPr txBox="1"/>
          <p:nvPr/>
        </p:nvSpPr>
        <p:spPr>
          <a:xfrm>
            <a:off x="8439070" y="1719384"/>
            <a:ext cx="3341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Promotion Code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“I7” means salary is increased by 7%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“D3” means salary is decreased by 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F439B-22BC-E204-5B25-7A57E9742619}"/>
              </a:ext>
            </a:extLst>
          </p:cNvPr>
          <p:cNvSpPr txBox="1"/>
          <p:nvPr/>
        </p:nvSpPr>
        <p:spPr>
          <a:xfrm>
            <a:off x="8439070" y="2724612"/>
            <a:ext cx="3235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Adjusted Amount should be positive or negative number after applying to Promotion Code. Decimal places should be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CBF89-465E-4E82-2255-7CFF7D252572}"/>
              </a:ext>
            </a:extLst>
          </p:cNvPr>
          <p:cNvSpPr txBox="1"/>
          <p:nvPr/>
        </p:nvSpPr>
        <p:spPr>
          <a:xfrm>
            <a:off x="8439070" y="3976061"/>
            <a:ext cx="3235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New Salary should be an addition of  Current Salary and Adjusted Amount. Decimal places should be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5E6A-B4BC-3927-103D-26EFBA2030A3}"/>
              </a:ext>
            </a:extLst>
          </p:cNvPr>
          <p:cNvSpPr txBox="1"/>
          <p:nvPr/>
        </p:nvSpPr>
        <p:spPr>
          <a:xfrm>
            <a:off x="8439070" y="4984178"/>
            <a:ext cx="323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Rounded New Salary should be New Salary without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32400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03A96A-B240-7B2F-8968-4335214E0A75}"/>
              </a:ext>
            </a:extLst>
          </p:cNvPr>
          <p:cNvSpPr txBox="1"/>
          <p:nvPr/>
        </p:nvSpPr>
        <p:spPr>
          <a:xfrm>
            <a:off x="5911442" y="3029956"/>
            <a:ext cx="4443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LUNCH TIME</a:t>
            </a:r>
          </a:p>
          <a:p>
            <a:r>
              <a:rPr lang="en-US" sz="6000" dirty="0">
                <a:solidFill>
                  <a:schemeClr val="bg1"/>
                </a:solidFill>
              </a:rPr>
              <a:t>12:00 – 13:00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8D83BA8-044D-2DCD-73EC-0B8F2777C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3432" y="1698684"/>
            <a:ext cx="3853344" cy="38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9EAD57-EDAE-4BDE-8836-E63EA2B159D4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D25514-5389-D104-679B-6ADCEA4262E8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9EAD57-EDAE-4BDE-8836-E63EA2B159D4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D25514-5389-D104-679B-6ADCEA4262E8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319582-5DBA-DF18-1241-9E75C2DB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645" y="2684783"/>
            <a:ext cx="1531297" cy="1191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41235-9A4E-A12B-2252-573645B97978}"/>
              </a:ext>
            </a:extLst>
          </p:cNvPr>
          <p:cNvSpPr txBox="1"/>
          <p:nvPr/>
        </p:nvSpPr>
        <p:spPr>
          <a:xfrm>
            <a:off x="4727157" y="3350219"/>
            <a:ext cx="600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https://bpdocs.blueprism.com/bp-7-2/en-us/stage-types.htm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863D-247B-7B16-1F06-77E6AC4CE411}"/>
              </a:ext>
            </a:extLst>
          </p:cNvPr>
          <p:cNvSpPr txBox="1"/>
          <p:nvPr/>
        </p:nvSpPr>
        <p:spPr>
          <a:xfrm>
            <a:off x="4727157" y="279989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Self-Study !</a:t>
            </a:r>
          </a:p>
        </p:txBody>
      </p:sp>
    </p:spTree>
    <p:extLst>
      <p:ext uri="{BB962C8B-B14F-4D97-AF65-F5344CB8AC3E}">
        <p14:creationId xmlns:p14="http://schemas.microsoft.com/office/powerpoint/2010/main" val="169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you have too many elements in a flow, you can break them into small pieces (pages). </a:t>
            </a:r>
            <a:r>
              <a:rPr lang="en-US" sz="2000" dirty="0">
                <a:solidFill>
                  <a:srgbClr val="FFFF00"/>
                </a:solidFill>
              </a:rPr>
              <a:t>Page</a:t>
            </a:r>
            <a:r>
              <a:rPr lang="en-US" sz="2000" dirty="0">
                <a:solidFill>
                  <a:schemeClr val="bg1"/>
                </a:solidFill>
              </a:rPr>
              <a:t> allows you to run flows in other pages.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D85EE2B-40EB-4DE0-491E-C0E1CC2F1A09}"/>
              </a:ext>
            </a:extLst>
          </p:cNvPr>
          <p:cNvSpPr/>
          <p:nvPr/>
        </p:nvSpPr>
        <p:spPr>
          <a:xfrm>
            <a:off x="10922166" y="305068"/>
            <a:ext cx="981075" cy="542925"/>
          </a:xfrm>
          <a:prstGeom prst="flowChartDocumen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F814E5CF-700D-7FA5-5841-EF685D6D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78" y="2193180"/>
            <a:ext cx="2327572" cy="1704116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ABB931FE-BD61-EDC9-E31A-9099D4BC587B}"/>
              </a:ext>
            </a:extLst>
          </p:cNvPr>
          <p:cNvSpPr/>
          <p:nvPr/>
        </p:nvSpPr>
        <p:spPr>
          <a:xfrm>
            <a:off x="2369989" y="1728025"/>
            <a:ext cx="3181350" cy="45339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D279AE-C02E-D84F-E112-C32C44FDB18F}"/>
              </a:ext>
            </a:extLst>
          </p:cNvPr>
          <p:cNvSpPr txBox="1"/>
          <p:nvPr/>
        </p:nvSpPr>
        <p:spPr>
          <a:xfrm>
            <a:off x="2306373" y="1443235"/>
            <a:ext cx="83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10028-92B1-4FDA-C1D7-26F79668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08" y="4126508"/>
            <a:ext cx="2833110" cy="1567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8F613-8671-E202-FE17-CD21FDF3B40A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48D024-FDB2-0E5D-4738-6C4F35F29E5B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C0578B9A-C6B0-E8B6-78F2-FAC50FD8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08" y="4126508"/>
            <a:ext cx="2833110" cy="1567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you have too many elements in a flow, you can break them into small pieces (pages). </a:t>
            </a:r>
            <a:r>
              <a:rPr lang="en-US" sz="2000" dirty="0">
                <a:solidFill>
                  <a:srgbClr val="FFFF00"/>
                </a:solidFill>
              </a:rPr>
              <a:t>Page</a:t>
            </a:r>
            <a:r>
              <a:rPr lang="en-US" sz="2000" dirty="0">
                <a:solidFill>
                  <a:schemeClr val="bg1"/>
                </a:solidFill>
              </a:rPr>
              <a:t> allows you to run flows in other pages.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D85EE2B-40EB-4DE0-491E-C0E1CC2F1A09}"/>
              </a:ext>
            </a:extLst>
          </p:cNvPr>
          <p:cNvSpPr/>
          <p:nvPr/>
        </p:nvSpPr>
        <p:spPr>
          <a:xfrm>
            <a:off x="10922166" y="305068"/>
            <a:ext cx="981075" cy="542925"/>
          </a:xfrm>
          <a:prstGeom prst="flowChartDocumen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F814E5CF-700D-7FA5-5841-EF685D6D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878" y="2193180"/>
            <a:ext cx="2327572" cy="1704116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ABB931FE-BD61-EDC9-E31A-9099D4BC587B}"/>
              </a:ext>
            </a:extLst>
          </p:cNvPr>
          <p:cNvSpPr/>
          <p:nvPr/>
        </p:nvSpPr>
        <p:spPr>
          <a:xfrm>
            <a:off x="2369989" y="1728025"/>
            <a:ext cx="3181350" cy="45339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D279AE-C02E-D84F-E112-C32C44FDB18F}"/>
              </a:ext>
            </a:extLst>
          </p:cNvPr>
          <p:cNvSpPr txBox="1"/>
          <p:nvPr/>
        </p:nvSpPr>
        <p:spPr>
          <a:xfrm>
            <a:off x="2306373" y="1443235"/>
            <a:ext cx="83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Main Page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D8AF71F-A486-DF01-DB08-B07F8D3BD8C9}"/>
              </a:ext>
            </a:extLst>
          </p:cNvPr>
          <p:cNvSpPr/>
          <p:nvPr/>
        </p:nvSpPr>
        <p:spPr>
          <a:xfrm>
            <a:off x="7199164" y="1728025"/>
            <a:ext cx="3181350" cy="18438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6EF1A9-D7C2-E331-4567-02256CBD0859}"/>
              </a:ext>
            </a:extLst>
          </p:cNvPr>
          <p:cNvSpPr txBox="1"/>
          <p:nvPr/>
        </p:nvSpPr>
        <p:spPr>
          <a:xfrm>
            <a:off x="7135548" y="1443235"/>
            <a:ext cx="120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Get Stage of Life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91A240C-13F9-DB62-AEEC-2D670A4BE98D}"/>
              </a:ext>
            </a:extLst>
          </p:cNvPr>
          <p:cNvSpPr/>
          <p:nvPr/>
        </p:nvSpPr>
        <p:spPr>
          <a:xfrm>
            <a:off x="7199164" y="4418075"/>
            <a:ext cx="3181350" cy="18438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B2F10D7-65E2-ACA8-810D-F669DBB2DC62}"/>
              </a:ext>
            </a:extLst>
          </p:cNvPr>
          <p:cNvSpPr txBox="1"/>
          <p:nvPr/>
        </p:nvSpPr>
        <p:spPr>
          <a:xfrm>
            <a:off x="7135548" y="4133285"/>
            <a:ext cx="9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Get Gender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5A48F-3C26-BA91-C000-A51A7B034441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90C5C-5011-53C0-1CC1-477FFBF969B7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39701 -0.0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39661 0.063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8B10FA-06D7-CA75-64AB-5CB60EDA33B7}"/>
              </a:ext>
            </a:extLst>
          </p:cNvPr>
          <p:cNvSpPr/>
          <p:nvPr/>
        </p:nvSpPr>
        <p:spPr>
          <a:xfrm>
            <a:off x="1136342" y="1234525"/>
            <a:ext cx="3355759" cy="11629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EE74ED-ECEC-88D3-9B82-B5DE077D929B}"/>
              </a:ext>
            </a:extLst>
          </p:cNvPr>
          <p:cNvCxnSpPr>
            <a:cxnSpLocks/>
          </p:cNvCxnSpPr>
          <p:nvPr/>
        </p:nvCxnSpPr>
        <p:spPr>
          <a:xfrm>
            <a:off x="3515557" y="1234525"/>
            <a:ext cx="0" cy="11629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801F10-E3D3-3628-1A9F-3B3994E089D9}"/>
              </a:ext>
            </a:extLst>
          </p:cNvPr>
          <p:cNvSpPr txBox="1"/>
          <p:nvPr/>
        </p:nvSpPr>
        <p:spPr>
          <a:xfrm>
            <a:off x="1229559" y="1354347"/>
            <a:ext cx="2246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Prepare employees’ compensation by the end of each month.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E9997-9661-80B6-C1F7-696052524BF3}"/>
              </a:ext>
            </a:extLst>
          </p:cNvPr>
          <p:cNvSpPr txBox="1"/>
          <p:nvPr/>
        </p:nvSpPr>
        <p:spPr>
          <a:xfrm>
            <a:off x="3555300" y="1631346"/>
            <a:ext cx="933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 MIN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E3B8F3-D612-A1A1-C2A4-5DF78A68A9DD}"/>
              </a:ext>
            </a:extLst>
          </p:cNvPr>
          <p:cNvSpPr/>
          <p:nvPr/>
        </p:nvSpPr>
        <p:spPr>
          <a:xfrm>
            <a:off x="7981026" y="1114702"/>
            <a:ext cx="3355759" cy="11629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1D9BD5-7292-7319-72A5-5B64EBF05B11}"/>
              </a:ext>
            </a:extLst>
          </p:cNvPr>
          <p:cNvCxnSpPr>
            <a:cxnSpLocks/>
          </p:cNvCxnSpPr>
          <p:nvPr/>
        </p:nvCxnSpPr>
        <p:spPr>
          <a:xfrm>
            <a:off x="10360241" y="1114702"/>
            <a:ext cx="0" cy="11629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BEC149-53B9-35C4-5676-480F96A94DA0}"/>
              </a:ext>
            </a:extLst>
          </p:cNvPr>
          <p:cNvSpPr txBox="1"/>
          <p:nvPr/>
        </p:nvSpPr>
        <p:spPr>
          <a:xfrm>
            <a:off x="8037667" y="1234524"/>
            <a:ext cx="2319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new employees’ data (bank accounts, tax identification no.)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ADCB08-AC53-FB5D-95D8-353AB2762A6D}"/>
              </a:ext>
            </a:extLst>
          </p:cNvPr>
          <p:cNvSpPr txBox="1"/>
          <p:nvPr/>
        </p:nvSpPr>
        <p:spPr>
          <a:xfrm>
            <a:off x="10399984" y="1511523"/>
            <a:ext cx="933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 MIN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595C91-A164-8813-FD58-A09F31619386}"/>
              </a:ext>
            </a:extLst>
          </p:cNvPr>
          <p:cNvSpPr/>
          <p:nvPr/>
        </p:nvSpPr>
        <p:spPr>
          <a:xfrm>
            <a:off x="1133175" y="4486015"/>
            <a:ext cx="3355759" cy="11629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011709-5E25-C6A1-01FD-E723DB81BEAF}"/>
              </a:ext>
            </a:extLst>
          </p:cNvPr>
          <p:cNvCxnSpPr>
            <a:cxnSpLocks/>
          </p:cNvCxnSpPr>
          <p:nvPr/>
        </p:nvCxnSpPr>
        <p:spPr>
          <a:xfrm>
            <a:off x="3512390" y="4486015"/>
            <a:ext cx="0" cy="11629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FC8390-95AB-AB31-E3C8-A0AE76AD981A}"/>
              </a:ext>
            </a:extLst>
          </p:cNvPr>
          <p:cNvSpPr txBox="1"/>
          <p:nvPr/>
        </p:nvSpPr>
        <p:spPr>
          <a:xfrm>
            <a:off x="1189817" y="4605837"/>
            <a:ext cx="2148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Maintain and keep a list of employees updated.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F94066-BFFE-A56A-4541-46A6AECAD6F0}"/>
              </a:ext>
            </a:extLst>
          </p:cNvPr>
          <p:cNvSpPr txBox="1"/>
          <p:nvPr/>
        </p:nvSpPr>
        <p:spPr>
          <a:xfrm>
            <a:off x="3552133" y="4882836"/>
            <a:ext cx="933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 MIN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B7F7C04-9150-A0C9-6A62-78019677F619}"/>
              </a:ext>
            </a:extLst>
          </p:cNvPr>
          <p:cNvSpPr/>
          <p:nvPr/>
        </p:nvSpPr>
        <p:spPr>
          <a:xfrm>
            <a:off x="7455443" y="5067502"/>
            <a:ext cx="3355759" cy="11629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229E-743D-172C-E50C-7EA51FB0E02A}"/>
              </a:ext>
            </a:extLst>
          </p:cNvPr>
          <p:cNvCxnSpPr>
            <a:cxnSpLocks/>
          </p:cNvCxnSpPr>
          <p:nvPr/>
        </p:nvCxnSpPr>
        <p:spPr>
          <a:xfrm>
            <a:off x="9834658" y="5067502"/>
            <a:ext cx="0" cy="11629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B08CC4-2708-CE6F-2CDE-E0434C4CEEC3}"/>
              </a:ext>
            </a:extLst>
          </p:cNvPr>
          <p:cNvSpPr txBox="1"/>
          <p:nvPr/>
        </p:nvSpPr>
        <p:spPr>
          <a:xfrm>
            <a:off x="7512084" y="5187324"/>
            <a:ext cx="2282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if all employees follow time attendance policy.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126E2-50BB-23C9-0FCF-84DBF13CD019}"/>
              </a:ext>
            </a:extLst>
          </p:cNvPr>
          <p:cNvSpPr txBox="1"/>
          <p:nvPr/>
        </p:nvSpPr>
        <p:spPr>
          <a:xfrm>
            <a:off x="9874401" y="5464323"/>
            <a:ext cx="933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 MIN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2741C-B1D0-9BB2-5D65-FDFC119E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851" y="2000678"/>
            <a:ext cx="2846297" cy="28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you have too many elements in a flow, you can break them into small pieces (pages). </a:t>
            </a:r>
            <a:r>
              <a:rPr lang="en-US" sz="2000" dirty="0">
                <a:solidFill>
                  <a:srgbClr val="FFFF00"/>
                </a:solidFill>
              </a:rPr>
              <a:t>Page</a:t>
            </a:r>
            <a:r>
              <a:rPr lang="en-US" sz="2000" dirty="0">
                <a:solidFill>
                  <a:schemeClr val="bg1"/>
                </a:solidFill>
              </a:rPr>
              <a:t> allows you to run flows in other pages.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D85EE2B-40EB-4DE0-491E-C0E1CC2F1A09}"/>
              </a:ext>
            </a:extLst>
          </p:cNvPr>
          <p:cNvSpPr/>
          <p:nvPr/>
        </p:nvSpPr>
        <p:spPr>
          <a:xfrm>
            <a:off x="10922166" y="305068"/>
            <a:ext cx="981075" cy="542925"/>
          </a:xfrm>
          <a:prstGeom prst="flowChartDocumen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B931FE-BD61-EDC9-E31A-9099D4BC587B}"/>
              </a:ext>
            </a:extLst>
          </p:cNvPr>
          <p:cNvSpPr/>
          <p:nvPr/>
        </p:nvSpPr>
        <p:spPr>
          <a:xfrm>
            <a:off x="2369989" y="1728025"/>
            <a:ext cx="3181350" cy="45339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D279AE-C02E-D84F-E112-C32C44FDB18F}"/>
              </a:ext>
            </a:extLst>
          </p:cNvPr>
          <p:cNvSpPr txBox="1"/>
          <p:nvPr/>
        </p:nvSpPr>
        <p:spPr>
          <a:xfrm>
            <a:off x="2306373" y="1443235"/>
            <a:ext cx="838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Main Page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D8AF71F-A486-DF01-DB08-B07F8D3BD8C9}"/>
              </a:ext>
            </a:extLst>
          </p:cNvPr>
          <p:cNvSpPr/>
          <p:nvPr/>
        </p:nvSpPr>
        <p:spPr>
          <a:xfrm>
            <a:off x="7199164" y="1728025"/>
            <a:ext cx="3181350" cy="18438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6EF1A9-D7C2-E331-4567-02256CBD0859}"/>
              </a:ext>
            </a:extLst>
          </p:cNvPr>
          <p:cNvSpPr txBox="1"/>
          <p:nvPr/>
        </p:nvSpPr>
        <p:spPr>
          <a:xfrm>
            <a:off x="7135548" y="1443235"/>
            <a:ext cx="120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Get Stage of Life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91A240C-13F9-DB62-AEEC-2D670A4BE98D}"/>
              </a:ext>
            </a:extLst>
          </p:cNvPr>
          <p:cNvSpPr/>
          <p:nvPr/>
        </p:nvSpPr>
        <p:spPr>
          <a:xfrm>
            <a:off x="7199164" y="4418075"/>
            <a:ext cx="3181350" cy="18438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B2F10D7-65E2-ACA8-810D-F669DBB2DC62}"/>
              </a:ext>
            </a:extLst>
          </p:cNvPr>
          <p:cNvSpPr txBox="1"/>
          <p:nvPr/>
        </p:nvSpPr>
        <p:spPr>
          <a:xfrm>
            <a:off x="7135548" y="4133285"/>
            <a:ext cx="9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Get Gender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7501D-4A61-7293-E7F3-FFBB517E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93" y="1797892"/>
            <a:ext cx="2327572" cy="1704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4DA3C-BC6A-4BBA-0E9A-A7AB01F1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424" y="4556261"/>
            <a:ext cx="2833110" cy="1567478"/>
          </a:xfrm>
          <a:prstGeom prst="rect">
            <a:avLst/>
          </a:prstGeom>
        </p:spPr>
      </p:pic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4A70427-1659-0AFA-5E47-50F5C1C7B96A}"/>
              </a:ext>
            </a:extLst>
          </p:cNvPr>
          <p:cNvSpPr/>
          <p:nvPr/>
        </p:nvSpPr>
        <p:spPr>
          <a:xfrm>
            <a:off x="3179178" y="3146934"/>
            <a:ext cx="1562969" cy="477441"/>
          </a:xfrm>
          <a:prstGeom prst="flowChartDocumen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Stage of Life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228DC97E-F486-F073-13E0-B23D58039199}"/>
              </a:ext>
            </a:extLst>
          </p:cNvPr>
          <p:cNvSpPr/>
          <p:nvPr/>
        </p:nvSpPr>
        <p:spPr>
          <a:xfrm>
            <a:off x="3179178" y="4333829"/>
            <a:ext cx="1562969" cy="477441"/>
          </a:xfrm>
          <a:prstGeom prst="flowChartDocumen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Gender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A039723-963C-1756-9EC3-E949776D2143}"/>
              </a:ext>
            </a:extLst>
          </p:cNvPr>
          <p:cNvSpPr/>
          <p:nvPr/>
        </p:nvSpPr>
        <p:spPr>
          <a:xfrm>
            <a:off x="3603476" y="5520724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71A77F9C-A54C-35BE-6EFF-32EE347D3924}"/>
              </a:ext>
            </a:extLst>
          </p:cNvPr>
          <p:cNvSpPr/>
          <p:nvPr/>
        </p:nvSpPr>
        <p:spPr>
          <a:xfrm>
            <a:off x="3603476" y="2052022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434F71-B754-C60E-5D2C-234A9B290247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960663" y="2437480"/>
            <a:ext cx="1" cy="70945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5BA094-5205-2AF9-F9E6-03455F0EDC9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60663" y="3592811"/>
            <a:ext cx="0" cy="741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6B3681-DFC4-C42C-AB47-B215F36CC52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960663" y="4779706"/>
            <a:ext cx="1" cy="74101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1F3028-B2A9-B511-B727-58B7812F92C4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dirty="0">
                <a:solidFill>
                  <a:srgbClr val="FFFF00"/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006F38-9631-0DB7-F46C-E0C3FF08F4A6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08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Process</a:t>
            </a:r>
            <a:r>
              <a:rPr lang="en-US" sz="2000" dirty="0">
                <a:solidFill>
                  <a:schemeClr val="bg1"/>
                </a:solidFill>
              </a:rPr>
              <a:t> allows you to run another processes.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0EC4E34-F57F-DD8C-FD07-8E3F80FEC80C}"/>
              </a:ext>
            </a:extLst>
          </p:cNvPr>
          <p:cNvSpPr/>
          <p:nvPr/>
        </p:nvSpPr>
        <p:spPr>
          <a:xfrm>
            <a:off x="10807952" y="305068"/>
            <a:ext cx="1016708" cy="561975"/>
          </a:xfrm>
          <a:prstGeom prst="flowChartPredefined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B078A6D-60DF-E3DF-D72B-7449CDA9BEE8}"/>
              </a:ext>
            </a:extLst>
          </p:cNvPr>
          <p:cNvSpPr/>
          <p:nvPr/>
        </p:nvSpPr>
        <p:spPr>
          <a:xfrm>
            <a:off x="3945327" y="5472576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50CBFB4C-83CB-BCB1-B4F6-0F9540150654}"/>
              </a:ext>
            </a:extLst>
          </p:cNvPr>
          <p:cNvSpPr/>
          <p:nvPr/>
        </p:nvSpPr>
        <p:spPr>
          <a:xfrm>
            <a:off x="3945327" y="1999778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C7E665-7526-C50C-C261-2F4587A2BCB8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302515" y="2385236"/>
            <a:ext cx="881" cy="1307847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4B2E5D-3AC8-0A6A-AC38-E2CC66A16C0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302515" y="4154748"/>
            <a:ext cx="881" cy="131782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BACB7-6E61-F10D-FEC5-D67DA21EC36A}"/>
              </a:ext>
            </a:extLst>
          </p:cNvPr>
          <p:cNvSpPr/>
          <p:nvPr/>
        </p:nvSpPr>
        <p:spPr>
          <a:xfrm>
            <a:off x="2981324" y="1471612"/>
            <a:ext cx="2609851" cy="495776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A3C7EC-50F1-8557-FAC2-2531DD1F6A6C}"/>
              </a:ext>
            </a:extLst>
          </p:cNvPr>
          <p:cNvSpPr txBox="1"/>
          <p:nvPr/>
        </p:nvSpPr>
        <p:spPr>
          <a:xfrm>
            <a:off x="3697284" y="1089883"/>
            <a:ext cx="121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Process 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8D62B-EF7C-5768-2CB2-6AF4FFEC5B5B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3150B5-788D-0D96-C38D-693BC92B422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C42D4-48DE-95D7-ABD6-3C353978E9CC}"/>
              </a:ext>
            </a:extLst>
          </p:cNvPr>
          <p:cNvSpPr txBox="1"/>
          <p:nvPr/>
        </p:nvSpPr>
        <p:spPr>
          <a:xfrm>
            <a:off x="3225248" y="3693083"/>
            <a:ext cx="2156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23985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08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Process</a:t>
            </a:r>
            <a:r>
              <a:rPr lang="en-US" sz="2000" dirty="0">
                <a:solidFill>
                  <a:schemeClr val="bg1"/>
                </a:solidFill>
              </a:rPr>
              <a:t> allows you to run another processes.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0EC4E34-F57F-DD8C-FD07-8E3F80FEC80C}"/>
              </a:ext>
            </a:extLst>
          </p:cNvPr>
          <p:cNvSpPr/>
          <p:nvPr/>
        </p:nvSpPr>
        <p:spPr>
          <a:xfrm>
            <a:off x="10807952" y="305068"/>
            <a:ext cx="1016708" cy="561975"/>
          </a:xfrm>
          <a:prstGeom prst="flowChartPredefined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B078A6D-60DF-E3DF-D72B-7449CDA9BEE8}"/>
              </a:ext>
            </a:extLst>
          </p:cNvPr>
          <p:cNvSpPr/>
          <p:nvPr/>
        </p:nvSpPr>
        <p:spPr>
          <a:xfrm>
            <a:off x="3945327" y="5472576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50CBFB4C-83CB-BCB1-B4F6-0F9540150654}"/>
              </a:ext>
            </a:extLst>
          </p:cNvPr>
          <p:cNvSpPr/>
          <p:nvPr/>
        </p:nvSpPr>
        <p:spPr>
          <a:xfrm>
            <a:off x="3945327" y="1999778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C7E665-7526-C50C-C261-2F4587A2BCB8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302515" y="2385236"/>
            <a:ext cx="881" cy="1307847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4B2E5D-3AC8-0A6A-AC38-E2CC66A16C0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302515" y="4154748"/>
            <a:ext cx="881" cy="131782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9EECEB7F-6801-C924-F73A-1CB8DC7F850B}"/>
              </a:ext>
            </a:extLst>
          </p:cNvPr>
          <p:cNvSpPr/>
          <p:nvPr/>
        </p:nvSpPr>
        <p:spPr>
          <a:xfrm>
            <a:off x="7541825" y="5472576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9439DEB0-7D48-019A-0FCE-E4FBDBAD1E23}"/>
              </a:ext>
            </a:extLst>
          </p:cNvPr>
          <p:cNvSpPr/>
          <p:nvPr/>
        </p:nvSpPr>
        <p:spPr>
          <a:xfrm>
            <a:off x="7541825" y="1999778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79F65F-1E15-B49C-F32A-4C52E178700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7899012" y="2385236"/>
            <a:ext cx="1" cy="1307847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18472-FB6A-D033-4656-0761661D364E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7899012" y="4164729"/>
            <a:ext cx="1" cy="1307847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edefined Process 24">
            <a:extLst>
              <a:ext uri="{FF2B5EF4-FFF2-40B4-BE49-F238E27FC236}">
                <a16:creationId xmlns:a16="http://schemas.microsoft.com/office/drawing/2014/main" id="{D3BDB469-87B0-C136-6372-F7E1C300A1D3}"/>
              </a:ext>
            </a:extLst>
          </p:cNvPr>
          <p:cNvSpPr/>
          <p:nvPr/>
        </p:nvSpPr>
        <p:spPr>
          <a:xfrm>
            <a:off x="6892151" y="3693083"/>
            <a:ext cx="2013722" cy="471646"/>
          </a:xfrm>
          <a:prstGeom prst="flowChartPredefinedProcess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Run Process One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9BACB7-6E61-F10D-FEC5-D67DA21EC36A}"/>
              </a:ext>
            </a:extLst>
          </p:cNvPr>
          <p:cNvSpPr/>
          <p:nvPr/>
        </p:nvSpPr>
        <p:spPr>
          <a:xfrm>
            <a:off x="2981324" y="1471612"/>
            <a:ext cx="2609851" cy="495776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8C13F59-68D0-0F3F-BBA6-B08AD1DC9561}"/>
              </a:ext>
            </a:extLst>
          </p:cNvPr>
          <p:cNvSpPr/>
          <p:nvPr/>
        </p:nvSpPr>
        <p:spPr>
          <a:xfrm>
            <a:off x="6594086" y="1471612"/>
            <a:ext cx="2609851" cy="495776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A3C7EC-50F1-8557-FAC2-2531DD1F6A6C}"/>
              </a:ext>
            </a:extLst>
          </p:cNvPr>
          <p:cNvSpPr txBox="1"/>
          <p:nvPr/>
        </p:nvSpPr>
        <p:spPr>
          <a:xfrm>
            <a:off x="3697284" y="1089883"/>
            <a:ext cx="121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Process 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E3E212-A785-18E0-DB0C-46C66654C85E}"/>
              </a:ext>
            </a:extLst>
          </p:cNvPr>
          <p:cNvSpPr txBox="1"/>
          <p:nvPr/>
        </p:nvSpPr>
        <p:spPr>
          <a:xfrm>
            <a:off x="7294230" y="1089883"/>
            <a:ext cx="1209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Process Two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8D62B-EF7C-5768-2CB2-6AF4FFEC5B5B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3150B5-788D-0D96-C38D-693BC92B422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C42D4-48DE-95D7-ABD6-3C353978E9CC}"/>
              </a:ext>
            </a:extLst>
          </p:cNvPr>
          <p:cNvSpPr txBox="1"/>
          <p:nvPr/>
        </p:nvSpPr>
        <p:spPr>
          <a:xfrm>
            <a:off x="3225248" y="3693083"/>
            <a:ext cx="2156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Do something…</a:t>
            </a:r>
          </a:p>
        </p:txBody>
      </p:sp>
    </p:spTree>
    <p:extLst>
      <p:ext uri="{BB962C8B-B14F-4D97-AF65-F5344CB8AC3E}">
        <p14:creationId xmlns:p14="http://schemas.microsoft.com/office/powerpoint/2010/main" val="6336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Recover</a:t>
            </a:r>
            <a:r>
              <a:rPr lang="en-US" sz="2000" dirty="0">
                <a:solidFill>
                  <a:schemeClr val="bg1"/>
                </a:solidFill>
              </a:rPr>
              <a:t> allows you to prevent the process to stop. In other words, you can do something useful instead of letting the entire process to stop.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CFEEBA5C-9485-C2C0-7FDF-3756341EA4F8}"/>
              </a:ext>
            </a:extLst>
          </p:cNvPr>
          <p:cNvSpPr/>
          <p:nvPr/>
        </p:nvSpPr>
        <p:spPr>
          <a:xfrm rot="16200000">
            <a:off x="11141243" y="85993"/>
            <a:ext cx="542925" cy="981076"/>
          </a:xfrm>
          <a:prstGeom prst="homePlat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57E1C79C-ADB0-1222-1356-AF531DADF4DB}"/>
              </a:ext>
            </a:extLst>
          </p:cNvPr>
          <p:cNvSpPr/>
          <p:nvPr/>
        </p:nvSpPr>
        <p:spPr>
          <a:xfrm rot="16200000">
            <a:off x="3073994" y="3185690"/>
            <a:ext cx="542925" cy="981076"/>
          </a:xfrm>
          <a:prstGeom prst="homePlat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E8FA9A-00A3-FA41-F3DB-9C668106FA7A}"/>
              </a:ext>
            </a:extLst>
          </p:cNvPr>
          <p:cNvSpPr txBox="1"/>
          <p:nvPr/>
        </p:nvSpPr>
        <p:spPr>
          <a:xfrm>
            <a:off x="3002926" y="3587240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Recover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30D071-ED00-DA0E-AAD9-A4F944D41E91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344782" y="3947691"/>
            <a:ext cx="675" cy="230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FFA014E-B50C-5A4D-FFBC-33A37AF6E4E4}"/>
              </a:ext>
            </a:extLst>
          </p:cNvPr>
          <p:cNvSpPr/>
          <p:nvPr/>
        </p:nvSpPr>
        <p:spPr>
          <a:xfrm>
            <a:off x="10170310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584309B9-A3DF-558F-B08E-53BA7C3F10C5}"/>
              </a:ext>
            </a:extLst>
          </p:cNvPr>
          <p:cNvSpPr/>
          <p:nvPr/>
        </p:nvSpPr>
        <p:spPr>
          <a:xfrm>
            <a:off x="10170310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D748B74-D3CA-26D0-1D2E-430B9EF72DE5}"/>
              </a:ext>
            </a:extLst>
          </p:cNvPr>
          <p:cNvSpPr/>
          <p:nvPr/>
        </p:nvSpPr>
        <p:spPr>
          <a:xfrm>
            <a:off x="10170309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1A6ED15-C14F-DC80-7B97-53F38DB4E5F3}"/>
              </a:ext>
            </a:extLst>
          </p:cNvPr>
          <p:cNvSpPr/>
          <p:nvPr/>
        </p:nvSpPr>
        <p:spPr>
          <a:xfrm>
            <a:off x="7075601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title name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D61F24C-DB33-298A-81ED-1294D88CCD1C}"/>
              </a:ext>
            </a:extLst>
          </p:cNvPr>
          <p:cNvSpPr/>
          <p:nvPr/>
        </p:nvSpPr>
        <p:spPr>
          <a:xfrm>
            <a:off x="7075603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</a:t>
            </a:r>
            <a:r>
              <a:rPr lang="en-US" sz="1200" dirty="0">
                <a:solidFill>
                  <a:srgbClr val="FFFF00"/>
                </a:solidFill>
              </a:rPr>
              <a:t>“ABC”</a:t>
            </a:r>
            <a:r>
              <a:rPr lang="en-US" sz="1200" dirty="0"/>
              <a:t> to Age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F8D6D58-A86F-C91A-C6E2-77D294154732}"/>
              </a:ext>
            </a:extLst>
          </p:cNvPr>
          <p:cNvSpPr/>
          <p:nvPr/>
        </p:nvSpPr>
        <p:spPr>
          <a:xfrm>
            <a:off x="6630985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Married from False to True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B69CB6E3-BE04-D007-A788-149EC2D9F1FE}"/>
              </a:ext>
            </a:extLst>
          </p:cNvPr>
          <p:cNvSpPr/>
          <p:nvPr/>
        </p:nvSpPr>
        <p:spPr>
          <a:xfrm>
            <a:off x="7899431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E3780D2A-BD6F-B093-4A53-3C446CF6BEA7}"/>
              </a:ext>
            </a:extLst>
          </p:cNvPr>
          <p:cNvSpPr/>
          <p:nvPr/>
        </p:nvSpPr>
        <p:spPr>
          <a:xfrm>
            <a:off x="7898741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26F0EA-7597-C14D-DE69-F59AE083897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255928" y="1985195"/>
            <a:ext cx="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9429A5-4BCA-F061-13E7-E661A01EA081}"/>
              </a:ext>
            </a:extLst>
          </p:cNvPr>
          <p:cNvCxnSpPr>
            <a:cxnSpLocks/>
          </p:cNvCxnSpPr>
          <p:nvPr/>
        </p:nvCxnSpPr>
        <p:spPr>
          <a:xfrm>
            <a:off x="8255928" y="2874316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C8569D-EBDA-BB68-1064-AC58F172F7EE}"/>
              </a:ext>
            </a:extLst>
          </p:cNvPr>
          <p:cNvCxnSpPr>
            <a:cxnSpLocks/>
          </p:cNvCxnSpPr>
          <p:nvPr/>
        </p:nvCxnSpPr>
        <p:spPr>
          <a:xfrm>
            <a:off x="8255928" y="3884819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36AD29-D7F6-EF9E-1A87-2C22AB5508B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55928" y="4902064"/>
            <a:ext cx="69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4D96EE-BDA2-3F0C-2AEC-8DD79FEB4100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4CBDCA5-6818-01C1-7AD5-7E04C0011B2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011AF020-4A86-68DF-EE26-FB03FEBBEB67}"/>
              </a:ext>
            </a:extLst>
          </p:cNvPr>
          <p:cNvSpPr/>
          <p:nvPr/>
        </p:nvSpPr>
        <p:spPr>
          <a:xfrm>
            <a:off x="2739575" y="1485644"/>
            <a:ext cx="1756341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Message 1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04E23640-CE49-5880-2CDA-910EA22CF7B0}"/>
              </a:ext>
            </a:extLst>
          </p:cNvPr>
          <p:cNvSpPr/>
          <p:nvPr/>
        </p:nvSpPr>
        <p:spPr>
          <a:xfrm>
            <a:off x="2081286" y="4183382"/>
            <a:ext cx="2489034" cy="610481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Move error message to</a:t>
            </a:r>
          </a:p>
          <a:p>
            <a:pPr algn="ctr"/>
            <a:r>
              <a:rPr lang="en-US" sz="1200" dirty="0"/>
              <a:t>Error Message 1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ADCC299-630C-9D95-9169-9AA9ED2FF1D0}"/>
              </a:ext>
            </a:extLst>
          </p:cNvPr>
          <p:cNvSpPr/>
          <p:nvPr/>
        </p:nvSpPr>
        <p:spPr>
          <a:xfrm rot="16200000">
            <a:off x="3073995" y="3185690"/>
            <a:ext cx="542925" cy="981076"/>
          </a:xfrm>
          <a:prstGeom prst="homePlat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32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Resume</a:t>
            </a:r>
            <a:r>
              <a:rPr lang="en-US" sz="2000" dirty="0">
                <a:solidFill>
                  <a:schemeClr val="bg1"/>
                </a:solidFill>
              </a:rPr>
              <a:t> allows you to continue the process after handling error.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57E1C79C-ADB0-1222-1356-AF531DADF4DB}"/>
              </a:ext>
            </a:extLst>
          </p:cNvPr>
          <p:cNvSpPr/>
          <p:nvPr/>
        </p:nvSpPr>
        <p:spPr>
          <a:xfrm rot="16200000">
            <a:off x="3073994" y="3185690"/>
            <a:ext cx="542925" cy="981076"/>
          </a:xfrm>
          <a:prstGeom prst="homePlat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E8FA9A-00A3-FA41-F3DB-9C668106FA7A}"/>
              </a:ext>
            </a:extLst>
          </p:cNvPr>
          <p:cNvSpPr txBox="1"/>
          <p:nvPr/>
        </p:nvSpPr>
        <p:spPr>
          <a:xfrm>
            <a:off x="3002926" y="3587240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Recover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30D071-ED00-DA0E-AAD9-A4F944D41E91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344782" y="3947691"/>
            <a:ext cx="675" cy="230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FFA014E-B50C-5A4D-FFBC-33A37AF6E4E4}"/>
              </a:ext>
            </a:extLst>
          </p:cNvPr>
          <p:cNvSpPr/>
          <p:nvPr/>
        </p:nvSpPr>
        <p:spPr>
          <a:xfrm>
            <a:off x="10170310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584309B9-A3DF-558F-B08E-53BA7C3F10C5}"/>
              </a:ext>
            </a:extLst>
          </p:cNvPr>
          <p:cNvSpPr/>
          <p:nvPr/>
        </p:nvSpPr>
        <p:spPr>
          <a:xfrm>
            <a:off x="10170310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D748B74-D3CA-26D0-1D2E-430B9EF72DE5}"/>
              </a:ext>
            </a:extLst>
          </p:cNvPr>
          <p:cNvSpPr/>
          <p:nvPr/>
        </p:nvSpPr>
        <p:spPr>
          <a:xfrm>
            <a:off x="10170309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1A6ED15-C14F-DC80-7B97-53F38DB4E5F3}"/>
              </a:ext>
            </a:extLst>
          </p:cNvPr>
          <p:cNvSpPr/>
          <p:nvPr/>
        </p:nvSpPr>
        <p:spPr>
          <a:xfrm>
            <a:off x="7075601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title name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D61F24C-DB33-298A-81ED-1294D88CCD1C}"/>
              </a:ext>
            </a:extLst>
          </p:cNvPr>
          <p:cNvSpPr/>
          <p:nvPr/>
        </p:nvSpPr>
        <p:spPr>
          <a:xfrm>
            <a:off x="7075603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</a:t>
            </a:r>
            <a:r>
              <a:rPr lang="en-US" sz="1200" dirty="0">
                <a:solidFill>
                  <a:srgbClr val="FFFF00"/>
                </a:solidFill>
              </a:rPr>
              <a:t>“ABC”</a:t>
            </a:r>
            <a:r>
              <a:rPr lang="en-US" sz="1200" dirty="0"/>
              <a:t> to Age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F8D6D58-A86F-C91A-C6E2-77D294154732}"/>
              </a:ext>
            </a:extLst>
          </p:cNvPr>
          <p:cNvSpPr/>
          <p:nvPr/>
        </p:nvSpPr>
        <p:spPr>
          <a:xfrm>
            <a:off x="6630985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Married from False to True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B69CB6E3-BE04-D007-A788-149EC2D9F1FE}"/>
              </a:ext>
            </a:extLst>
          </p:cNvPr>
          <p:cNvSpPr/>
          <p:nvPr/>
        </p:nvSpPr>
        <p:spPr>
          <a:xfrm>
            <a:off x="7899431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E3780D2A-BD6F-B093-4A53-3C446CF6BEA7}"/>
              </a:ext>
            </a:extLst>
          </p:cNvPr>
          <p:cNvSpPr/>
          <p:nvPr/>
        </p:nvSpPr>
        <p:spPr>
          <a:xfrm>
            <a:off x="7898741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26F0EA-7597-C14D-DE69-F59AE083897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255928" y="1985195"/>
            <a:ext cx="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9429A5-4BCA-F061-13E7-E661A01EA081}"/>
              </a:ext>
            </a:extLst>
          </p:cNvPr>
          <p:cNvCxnSpPr>
            <a:cxnSpLocks/>
          </p:cNvCxnSpPr>
          <p:nvPr/>
        </p:nvCxnSpPr>
        <p:spPr>
          <a:xfrm>
            <a:off x="8255928" y="2874316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C8569D-EBDA-BB68-1064-AC58F172F7EE}"/>
              </a:ext>
            </a:extLst>
          </p:cNvPr>
          <p:cNvCxnSpPr>
            <a:cxnSpLocks/>
          </p:cNvCxnSpPr>
          <p:nvPr/>
        </p:nvCxnSpPr>
        <p:spPr>
          <a:xfrm>
            <a:off x="8255928" y="3884819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36AD29-D7F6-EF9E-1A87-2C22AB5508B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55928" y="4902064"/>
            <a:ext cx="69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4D96EE-BDA2-3F0C-2AEC-8DD79FEB4100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Resume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4CBDCA5-6818-01C1-7AD5-7E04C0011B2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011AF020-4A86-68DF-EE26-FB03FEBBEB67}"/>
              </a:ext>
            </a:extLst>
          </p:cNvPr>
          <p:cNvSpPr/>
          <p:nvPr/>
        </p:nvSpPr>
        <p:spPr>
          <a:xfrm>
            <a:off x="2739575" y="1485644"/>
            <a:ext cx="1756341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Message 1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04E23640-CE49-5880-2CDA-910EA22CF7B0}"/>
              </a:ext>
            </a:extLst>
          </p:cNvPr>
          <p:cNvSpPr/>
          <p:nvPr/>
        </p:nvSpPr>
        <p:spPr>
          <a:xfrm>
            <a:off x="2081286" y="4183382"/>
            <a:ext cx="2489034" cy="610481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Move error message to</a:t>
            </a:r>
          </a:p>
          <a:p>
            <a:pPr algn="ctr"/>
            <a:r>
              <a:rPr lang="en-US" sz="1200" dirty="0"/>
              <a:t>Error Message 1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91A2581A-E1C8-63DA-1B33-0A1FC9E7AFD1}"/>
              </a:ext>
            </a:extLst>
          </p:cNvPr>
          <p:cNvSpPr/>
          <p:nvPr/>
        </p:nvSpPr>
        <p:spPr>
          <a:xfrm rot="5400000">
            <a:off x="3073994" y="4826148"/>
            <a:ext cx="542925" cy="981076"/>
          </a:xfrm>
          <a:prstGeom prst="homePlat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FA16A1-40F8-E2FF-31B2-AE4AE83EA61A}"/>
              </a:ext>
            </a:extLst>
          </p:cNvPr>
          <p:cNvSpPr txBox="1"/>
          <p:nvPr/>
        </p:nvSpPr>
        <p:spPr>
          <a:xfrm>
            <a:off x="3002925" y="5126295"/>
            <a:ext cx="683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Resume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046E9E-CB15-630F-4B57-C90614609876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344783" y="4783838"/>
            <a:ext cx="674" cy="26138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ADCC299-630C-9D95-9169-9AA9ED2FF1D0}"/>
              </a:ext>
            </a:extLst>
          </p:cNvPr>
          <p:cNvSpPr/>
          <p:nvPr/>
        </p:nvSpPr>
        <p:spPr>
          <a:xfrm rot="16200000">
            <a:off x="3073995" y="3185690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198ACEF-DD2F-4CDD-4EF0-78BEB7701966}"/>
              </a:ext>
            </a:extLst>
          </p:cNvPr>
          <p:cNvSpPr/>
          <p:nvPr/>
        </p:nvSpPr>
        <p:spPr>
          <a:xfrm rot="5400000">
            <a:off x="3073995" y="4826148"/>
            <a:ext cx="542925" cy="981076"/>
          </a:xfrm>
          <a:prstGeom prst="homePlat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ACC610B-069C-A0EA-99A2-3EC723D6AAD2}"/>
              </a:ext>
            </a:extLst>
          </p:cNvPr>
          <p:cNvSpPr/>
          <p:nvPr/>
        </p:nvSpPr>
        <p:spPr>
          <a:xfrm rot="5400000">
            <a:off x="11141242" y="85993"/>
            <a:ext cx="542925" cy="981076"/>
          </a:xfrm>
          <a:prstGeom prst="homePlat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35A38E7-A894-CF59-6F15-709C06C66289}"/>
              </a:ext>
            </a:extLst>
          </p:cNvPr>
          <p:cNvSpPr/>
          <p:nvPr/>
        </p:nvSpPr>
        <p:spPr>
          <a:xfrm>
            <a:off x="2987593" y="5839509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75ADD-FA30-66CB-AE8F-E8EE7DAED9F5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3344781" y="5588149"/>
            <a:ext cx="677" cy="25136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Block</a:t>
            </a:r>
            <a:r>
              <a:rPr lang="en-US" sz="2000" dirty="0">
                <a:solidFill>
                  <a:schemeClr val="bg1"/>
                </a:solidFill>
              </a:rPr>
              <a:t> allows you to group some actions into a specific area.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57E1C79C-ADB0-1222-1356-AF531DADF4DB}"/>
              </a:ext>
            </a:extLst>
          </p:cNvPr>
          <p:cNvSpPr/>
          <p:nvPr/>
        </p:nvSpPr>
        <p:spPr>
          <a:xfrm rot="16200000">
            <a:off x="3073994" y="3185690"/>
            <a:ext cx="542925" cy="981076"/>
          </a:xfrm>
          <a:prstGeom prst="homePlat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E8FA9A-00A3-FA41-F3DB-9C668106FA7A}"/>
              </a:ext>
            </a:extLst>
          </p:cNvPr>
          <p:cNvSpPr txBox="1"/>
          <p:nvPr/>
        </p:nvSpPr>
        <p:spPr>
          <a:xfrm>
            <a:off x="3002926" y="3587240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Recover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30D071-ED00-DA0E-AAD9-A4F944D41E91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344782" y="3947691"/>
            <a:ext cx="675" cy="230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FFA014E-B50C-5A4D-FFBC-33A37AF6E4E4}"/>
              </a:ext>
            </a:extLst>
          </p:cNvPr>
          <p:cNvSpPr/>
          <p:nvPr/>
        </p:nvSpPr>
        <p:spPr>
          <a:xfrm>
            <a:off x="10170310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584309B9-A3DF-558F-B08E-53BA7C3F10C5}"/>
              </a:ext>
            </a:extLst>
          </p:cNvPr>
          <p:cNvSpPr/>
          <p:nvPr/>
        </p:nvSpPr>
        <p:spPr>
          <a:xfrm>
            <a:off x="10170310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D748B74-D3CA-26D0-1D2E-430B9EF72DE5}"/>
              </a:ext>
            </a:extLst>
          </p:cNvPr>
          <p:cNvSpPr/>
          <p:nvPr/>
        </p:nvSpPr>
        <p:spPr>
          <a:xfrm>
            <a:off x="10170309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1A6ED15-C14F-DC80-7B97-53F38DB4E5F3}"/>
              </a:ext>
            </a:extLst>
          </p:cNvPr>
          <p:cNvSpPr/>
          <p:nvPr/>
        </p:nvSpPr>
        <p:spPr>
          <a:xfrm>
            <a:off x="7075601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title name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D61F24C-DB33-298A-81ED-1294D88CCD1C}"/>
              </a:ext>
            </a:extLst>
          </p:cNvPr>
          <p:cNvSpPr/>
          <p:nvPr/>
        </p:nvSpPr>
        <p:spPr>
          <a:xfrm>
            <a:off x="7075603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</a:t>
            </a:r>
            <a:r>
              <a:rPr lang="en-US" sz="1200" dirty="0">
                <a:solidFill>
                  <a:srgbClr val="FFFF00"/>
                </a:solidFill>
              </a:rPr>
              <a:t>“ABC”</a:t>
            </a:r>
            <a:r>
              <a:rPr lang="en-US" sz="1200" dirty="0"/>
              <a:t> to Age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F8D6D58-A86F-C91A-C6E2-77D294154732}"/>
              </a:ext>
            </a:extLst>
          </p:cNvPr>
          <p:cNvSpPr/>
          <p:nvPr/>
        </p:nvSpPr>
        <p:spPr>
          <a:xfrm>
            <a:off x="6630985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Married from False to </a:t>
            </a:r>
            <a:r>
              <a:rPr lang="en-US" sz="1200" dirty="0">
                <a:solidFill>
                  <a:srgbClr val="FFFF00"/>
                </a:solidFill>
              </a:rPr>
              <a:t>“ABC”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B69CB6E3-BE04-D007-A788-149EC2D9F1FE}"/>
              </a:ext>
            </a:extLst>
          </p:cNvPr>
          <p:cNvSpPr/>
          <p:nvPr/>
        </p:nvSpPr>
        <p:spPr>
          <a:xfrm>
            <a:off x="7899431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E3780D2A-BD6F-B093-4A53-3C446CF6BEA7}"/>
              </a:ext>
            </a:extLst>
          </p:cNvPr>
          <p:cNvSpPr/>
          <p:nvPr/>
        </p:nvSpPr>
        <p:spPr>
          <a:xfrm>
            <a:off x="7898741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26F0EA-7597-C14D-DE69-F59AE083897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255928" y="1985195"/>
            <a:ext cx="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9429A5-4BCA-F061-13E7-E661A01EA081}"/>
              </a:ext>
            </a:extLst>
          </p:cNvPr>
          <p:cNvCxnSpPr>
            <a:cxnSpLocks/>
          </p:cNvCxnSpPr>
          <p:nvPr/>
        </p:nvCxnSpPr>
        <p:spPr>
          <a:xfrm>
            <a:off x="8255928" y="2874316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C8569D-EBDA-BB68-1064-AC58F172F7EE}"/>
              </a:ext>
            </a:extLst>
          </p:cNvPr>
          <p:cNvCxnSpPr>
            <a:cxnSpLocks/>
          </p:cNvCxnSpPr>
          <p:nvPr/>
        </p:nvCxnSpPr>
        <p:spPr>
          <a:xfrm>
            <a:off x="8255928" y="3884819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36AD29-D7F6-EF9E-1A87-2C22AB5508B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55928" y="4902064"/>
            <a:ext cx="69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4D96EE-BDA2-3F0C-2AEC-8DD79FEB4100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4CBDCA5-6818-01C1-7AD5-7E04C0011B2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011AF020-4A86-68DF-EE26-FB03FEBBEB67}"/>
              </a:ext>
            </a:extLst>
          </p:cNvPr>
          <p:cNvSpPr/>
          <p:nvPr/>
        </p:nvSpPr>
        <p:spPr>
          <a:xfrm>
            <a:off x="2739575" y="1485644"/>
            <a:ext cx="1756341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Message 1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EA199FF3-1704-98D6-2AE0-C37384418E54}"/>
              </a:ext>
            </a:extLst>
          </p:cNvPr>
          <p:cNvSpPr/>
          <p:nvPr/>
        </p:nvSpPr>
        <p:spPr>
          <a:xfrm>
            <a:off x="4853103" y="1490432"/>
            <a:ext cx="1756342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Message 2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04E23640-CE49-5880-2CDA-910EA22CF7B0}"/>
              </a:ext>
            </a:extLst>
          </p:cNvPr>
          <p:cNvSpPr/>
          <p:nvPr/>
        </p:nvSpPr>
        <p:spPr>
          <a:xfrm>
            <a:off x="2081286" y="4183382"/>
            <a:ext cx="2489034" cy="610481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Move error message to</a:t>
            </a:r>
          </a:p>
          <a:p>
            <a:pPr algn="ctr"/>
            <a:r>
              <a:rPr lang="en-US" sz="1200" dirty="0"/>
              <a:t>Error Message 1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91A2581A-E1C8-63DA-1B33-0A1FC9E7AFD1}"/>
              </a:ext>
            </a:extLst>
          </p:cNvPr>
          <p:cNvSpPr/>
          <p:nvPr/>
        </p:nvSpPr>
        <p:spPr>
          <a:xfrm rot="5400000">
            <a:off x="3073994" y="4826148"/>
            <a:ext cx="542925" cy="981076"/>
          </a:xfrm>
          <a:prstGeom prst="homePlat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FA16A1-40F8-E2FF-31B2-AE4AE83EA61A}"/>
              </a:ext>
            </a:extLst>
          </p:cNvPr>
          <p:cNvSpPr txBox="1"/>
          <p:nvPr/>
        </p:nvSpPr>
        <p:spPr>
          <a:xfrm>
            <a:off x="3002925" y="5126295"/>
            <a:ext cx="683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Resume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046E9E-CB15-630F-4B57-C90614609876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344783" y="4783838"/>
            <a:ext cx="674" cy="26138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001856F1-B5E2-BA9C-0249-3D563504426A}"/>
              </a:ext>
            </a:extLst>
          </p:cNvPr>
          <p:cNvSpPr/>
          <p:nvPr/>
        </p:nvSpPr>
        <p:spPr>
          <a:xfrm rot="16200000">
            <a:off x="5519740" y="4213450"/>
            <a:ext cx="542925" cy="981076"/>
          </a:xfrm>
          <a:prstGeom prst="homePlat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AE58E9-EF09-4905-1CBF-8BB46F7A01CA}"/>
              </a:ext>
            </a:extLst>
          </p:cNvPr>
          <p:cNvSpPr txBox="1"/>
          <p:nvPr/>
        </p:nvSpPr>
        <p:spPr>
          <a:xfrm>
            <a:off x="5448672" y="4615000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Recover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B22D90-B137-9BB4-2084-A17ED20AF34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5790528" y="4975451"/>
            <a:ext cx="675" cy="230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>
            <a:extLst>
              <a:ext uri="{FF2B5EF4-FFF2-40B4-BE49-F238E27FC236}">
                <a16:creationId xmlns:a16="http://schemas.microsoft.com/office/drawing/2014/main" id="{F6709EEC-B711-428C-EF80-BDCCE2080FD0}"/>
              </a:ext>
            </a:extLst>
          </p:cNvPr>
          <p:cNvSpPr/>
          <p:nvPr/>
        </p:nvSpPr>
        <p:spPr>
          <a:xfrm>
            <a:off x="4527032" y="5211142"/>
            <a:ext cx="2489034" cy="610481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Move error message to</a:t>
            </a:r>
          </a:p>
          <a:p>
            <a:pPr algn="ctr"/>
            <a:r>
              <a:rPr lang="en-US" sz="1200" dirty="0"/>
              <a:t>Error Message 2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F16BB142-FFDD-C605-7B62-6CFF3D19D632}"/>
              </a:ext>
            </a:extLst>
          </p:cNvPr>
          <p:cNvSpPr/>
          <p:nvPr/>
        </p:nvSpPr>
        <p:spPr>
          <a:xfrm rot="5400000">
            <a:off x="5519740" y="5853908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0FF9BE-88FC-7D2F-FF09-82F7F2626894}"/>
              </a:ext>
            </a:extLst>
          </p:cNvPr>
          <p:cNvSpPr txBox="1"/>
          <p:nvPr/>
        </p:nvSpPr>
        <p:spPr>
          <a:xfrm>
            <a:off x="5448671" y="6154055"/>
            <a:ext cx="683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Resume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245214-6534-D1E0-8DFE-DBB9C052E61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790529" y="5811598"/>
            <a:ext cx="674" cy="26138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ADCC299-630C-9D95-9169-9AA9ED2FF1D0}"/>
              </a:ext>
            </a:extLst>
          </p:cNvPr>
          <p:cNvSpPr/>
          <p:nvPr/>
        </p:nvSpPr>
        <p:spPr>
          <a:xfrm rot="16200000">
            <a:off x="3073995" y="3185690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198ACEF-DD2F-4CDD-4EF0-78BEB7701966}"/>
              </a:ext>
            </a:extLst>
          </p:cNvPr>
          <p:cNvSpPr/>
          <p:nvPr/>
        </p:nvSpPr>
        <p:spPr>
          <a:xfrm rot="5400000">
            <a:off x="3073995" y="4826148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910B7CC-132E-74D7-9F1E-C861B73B8F8B}"/>
              </a:ext>
            </a:extLst>
          </p:cNvPr>
          <p:cNvSpPr/>
          <p:nvPr/>
        </p:nvSpPr>
        <p:spPr>
          <a:xfrm rot="16200000">
            <a:off x="5519741" y="4213450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5F626-50E8-98B8-CEC9-DE0E2FEE0204}"/>
              </a:ext>
            </a:extLst>
          </p:cNvPr>
          <p:cNvSpPr/>
          <p:nvPr/>
        </p:nvSpPr>
        <p:spPr>
          <a:xfrm>
            <a:off x="10659798" y="305068"/>
            <a:ext cx="1020803" cy="224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A0E72A3-5645-A8D6-5BF6-7D8AAB491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8735" y="529296"/>
            <a:ext cx="536179" cy="536179"/>
          </a:xfrm>
          <a:prstGeom prst="rect">
            <a:avLst/>
          </a:prstGeom>
        </p:spPr>
      </p:pic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613E3CC-EF2E-57B2-F6E9-A31013791470}"/>
              </a:ext>
            </a:extLst>
          </p:cNvPr>
          <p:cNvSpPr/>
          <p:nvPr/>
        </p:nvSpPr>
        <p:spPr>
          <a:xfrm>
            <a:off x="2987593" y="5839509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A9FA1-1CFA-35A5-779B-881B665CA6E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3344781" y="5588149"/>
            <a:ext cx="677" cy="25136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1C906E-FCFE-01A2-3EB9-85CD68F9CA3C}"/>
              </a:ext>
            </a:extLst>
          </p:cNvPr>
          <p:cNvCxnSpPr>
            <a:cxnSpLocks/>
            <a:stCxn id="61" idx="3"/>
            <a:endCxn id="9" idx="2"/>
          </p:cNvCxnSpPr>
          <p:nvPr/>
        </p:nvCxnSpPr>
        <p:spPr>
          <a:xfrm rot="5400000" flipH="1">
            <a:off x="4372521" y="5197227"/>
            <a:ext cx="390942" cy="2446422"/>
          </a:xfrm>
          <a:prstGeom prst="bentConnector3">
            <a:avLst>
              <a:gd name="adj1" fmla="val -31822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98997A1-383F-65A3-AE9F-DC1A338288BB}"/>
              </a:ext>
            </a:extLst>
          </p:cNvPr>
          <p:cNvSpPr/>
          <p:nvPr/>
        </p:nvSpPr>
        <p:spPr>
          <a:xfrm>
            <a:off x="2660079" y="3322303"/>
            <a:ext cx="6917354" cy="709454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F81890-53E5-2EC1-63A2-ECE98E3AA7CD}"/>
              </a:ext>
            </a:extLst>
          </p:cNvPr>
          <p:cNvSpPr/>
          <p:nvPr/>
        </p:nvSpPr>
        <p:spPr>
          <a:xfrm>
            <a:off x="5099491" y="4362482"/>
            <a:ext cx="4926789" cy="709454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785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Block</a:t>
            </a:r>
            <a:r>
              <a:rPr lang="en-US" sz="2000" dirty="0">
                <a:solidFill>
                  <a:schemeClr val="bg1"/>
                </a:solidFill>
              </a:rPr>
              <a:t> allows you to group some actions into a specific area.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57E1C79C-ADB0-1222-1356-AF531DADF4DB}"/>
              </a:ext>
            </a:extLst>
          </p:cNvPr>
          <p:cNvSpPr/>
          <p:nvPr/>
        </p:nvSpPr>
        <p:spPr>
          <a:xfrm rot="16200000">
            <a:off x="3073994" y="3185690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E8FA9A-00A3-FA41-F3DB-9C668106FA7A}"/>
              </a:ext>
            </a:extLst>
          </p:cNvPr>
          <p:cNvSpPr txBox="1"/>
          <p:nvPr/>
        </p:nvSpPr>
        <p:spPr>
          <a:xfrm>
            <a:off x="3002926" y="3587240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Recover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30D071-ED00-DA0E-AAD9-A4F944D41E91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344782" y="3947691"/>
            <a:ext cx="675" cy="230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FFA014E-B50C-5A4D-FFBC-33A37AF6E4E4}"/>
              </a:ext>
            </a:extLst>
          </p:cNvPr>
          <p:cNvSpPr/>
          <p:nvPr/>
        </p:nvSpPr>
        <p:spPr>
          <a:xfrm>
            <a:off x="10170310" y="2369944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584309B9-A3DF-558F-B08E-53BA7C3F10C5}"/>
              </a:ext>
            </a:extLst>
          </p:cNvPr>
          <p:cNvSpPr/>
          <p:nvPr/>
        </p:nvSpPr>
        <p:spPr>
          <a:xfrm>
            <a:off x="10170310" y="3383818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  <a:p>
            <a:pPr algn="ctr"/>
            <a:r>
              <a:rPr lang="en-US" sz="1200" dirty="0"/>
              <a:t>15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D748B74-D3CA-26D0-1D2E-430B9EF72DE5}"/>
              </a:ext>
            </a:extLst>
          </p:cNvPr>
          <p:cNvSpPr/>
          <p:nvPr/>
        </p:nvSpPr>
        <p:spPr>
          <a:xfrm>
            <a:off x="10170309" y="4397692"/>
            <a:ext cx="1285894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Married</a:t>
            </a:r>
          </a:p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1A6ED15-C14F-DC80-7B97-53F38DB4E5F3}"/>
              </a:ext>
            </a:extLst>
          </p:cNvPr>
          <p:cNvSpPr/>
          <p:nvPr/>
        </p:nvSpPr>
        <p:spPr>
          <a:xfrm>
            <a:off x="7075601" y="2476051"/>
            <a:ext cx="2362036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title name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D61F24C-DB33-298A-81ED-1294D88CCD1C}"/>
              </a:ext>
            </a:extLst>
          </p:cNvPr>
          <p:cNvSpPr/>
          <p:nvPr/>
        </p:nvSpPr>
        <p:spPr>
          <a:xfrm>
            <a:off x="7075603" y="3486554"/>
            <a:ext cx="2362032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</a:t>
            </a:r>
            <a:r>
              <a:rPr lang="en-US" sz="1200" dirty="0">
                <a:solidFill>
                  <a:srgbClr val="FFFF00"/>
                </a:solidFill>
              </a:rPr>
              <a:t>“ABC”</a:t>
            </a:r>
            <a:r>
              <a:rPr lang="en-US" sz="1200" dirty="0"/>
              <a:t> to Age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F8D6D58-A86F-C91A-C6E2-77D294154732}"/>
              </a:ext>
            </a:extLst>
          </p:cNvPr>
          <p:cNvSpPr/>
          <p:nvPr/>
        </p:nvSpPr>
        <p:spPr>
          <a:xfrm>
            <a:off x="6630985" y="4503799"/>
            <a:ext cx="3251268" cy="398265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Married from False to </a:t>
            </a:r>
            <a:r>
              <a:rPr lang="en-US" sz="1200" dirty="0">
                <a:solidFill>
                  <a:srgbClr val="FFFF00"/>
                </a:solidFill>
              </a:rPr>
              <a:t>“ABC”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B69CB6E3-BE04-D007-A788-149EC2D9F1FE}"/>
              </a:ext>
            </a:extLst>
          </p:cNvPr>
          <p:cNvSpPr/>
          <p:nvPr/>
        </p:nvSpPr>
        <p:spPr>
          <a:xfrm>
            <a:off x="7899431" y="5392920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E3780D2A-BD6F-B093-4A53-3C446CF6BEA7}"/>
              </a:ext>
            </a:extLst>
          </p:cNvPr>
          <p:cNvSpPr/>
          <p:nvPr/>
        </p:nvSpPr>
        <p:spPr>
          <a:xfrm>
            <a:off x="7898741" y="1599737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26F0EA-7597-C14D-DE69-F59AE083897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255928" y="1985195"/>
            <a:ext cx="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9429A5-4BCA-F061-13E7-E661A01EA081}"/>
              </a:ext>
            </a:extLst>
          </p:cNvPr>
          <p:cNvCxnSpPr>
            <a:cxnSpLocks/>
          </p:cNvCxnSpPr>
          <p:nvPr/>
        </p:nvCxnSpPr>
        <p:spPr>
          <a:xfrm>
            <a:off x="8255928" y="2874316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C8569D-EBDA-BB68-1064-AC58F172F7EE}"/>
              </a:ext>
            </a:extLst>
          </p:cNvPr>
          <p:cNvCxnSpPr>
            <a:cxnSpLocks/>
          </p:cNvCxnSpPr>
          <p:nvPr/>
        </p:nvCxnSpPr>
        <p:spPr>
          <a:xfrm>
            <a:off x="8255928" y="3884819"/>
            <a:ext cx="0" cy="61223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36AD29-D7F6-EF9E-1A87-2C22AB5508B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55928" y="4902064"/>
            <a:ext cx="691" cy="49085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4D96EE-BDA2-3F0C-2AEC-8DD79FEB4100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4CBDCA5-6818-01C1-7AD5-7E04C0011B2C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011AF020-4A86-68DF-EE26-FB03FEBBEB67}"/>
              </a:ext>
            </a:extLst>
          </p:cNvPr>
          <p:cNvSpPr/>
          <p:nvPr/>
        </p:nvSpPr>
        <p:spPr>
          <a:xfrm>
            <a:off x="2739575" y="1485644"/>
            <a:ext cx="1756341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Message 1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EA199FF3-1704-98D6-2AE0-C37384418E54}"/>
              </a:ext>
            </a:extLst>
          </p:cNvPr>
          <p:cNvSpPr/>
          <p:nvPr/>
        </p:nvSpPr>
        <p:spPr>
          <a:xfrm>
            <a:off x="4853103" y="1490432"/>
            <a:ext cx="1756342" cy="610481"/>
          </a:xfrm>
          <a:prstGeom prst="parallelogram">
            <a:avLst>
              <a:gd name="adj" fmla="val 4149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Message 2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04E23640-CE49-5880-2CDA-910EA22CF7B0}"/>
              </a:ext>
            </a:extLst>
          </p:cNvPr>
          <p:cNvSpPr/>
          <p:nvPr/>
        </p:nvSpPr>
        <p:spPr>
          <a:xfrm>
            <a:off x="2081286" y="4183382"/>
            <a:ext cx="2489034" cy="610481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Move error message to</a:t>
            </a:r>
          </a:p>
          <a:p>
            <a:pPr algn="ctr"/>
            <a:r>
              <a:rPr lang="en-US" sz="1200" dirty="0"/>
              <a:t>Error Message 1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91A2581A-E1C8-63DA-1B33-0A1FC9E7AFD1}"/>
              </a:ext>
            </a:extLst>
          </p:cNvPr>
          <p:cNvSpPr/>
          <p:nvPr/>
        </p:nvSpPr>
        <p:spPr>
          <a:xfrm rot="5400000">
            <a:off x="3073994" y="4826148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FA16A1-40F8-E2FF-31B2-AE4AE83EA61A}"/>
              </a:ext>
            </a:extLst>
          </p:cNvPr>
          <p:cNvSpPr txBox="1"/>
          <p:nvPr/>
        </p:nvSpPr>
        <p:spPr>
          <a:xfrm>
            <a:off x="3002925" y="5126295"/>
            <a:ext cx="683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Resume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046E9E-CB15-630F-4B57-C90614609876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344783" y="4783838"/>
            <a:ext cx="674" cy="26138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001856F1-B5E2-BA9C-0249-3D563504426A}"/>
              </a:ext>
            </a:extLst>
          </p:cNvPr>
          <p:cNvSpPr/>
          <p:nvPr/>
        </p:nvSpPr>
        <p:spPr>
          <a:xfrm rot="16200000">
            <a:off x="5519740" y="4213450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AE58E9-EF09-4905-1CBF-8BB46F7A01CA}"/>
              </a:ext>
            </a:extLst>
          </p:cNvPr>
          <p:cNvSpPr txBox="1"/>
          <p:nvPr/>
        </p:nvSpPr>
        <p:spPr>
          <a:xfrm>
            <a:off x="5448672" y="4615000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Recover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B22D90-B137-9BB4-2084-A17ED20AF34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5790528" y="4975451"/>
            <a:ext cx="675" cy="230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>
            <a:extLst>
              <a:ext uri="{FF2B5EF4-FFF2-40B4-BE49-F238E27FC236}">
                <a16:creationId xmlns:a16="http://schemas.microsoft.com/office/drawing/2014/main" id="{F6709EEC-B711-428C-EF80-BDCCE2080FD0}"/>
              </a:ext>
            </a:extLst>
          </p:cNvPr>
          <p:cNvSpPr/>
          <p:nvPr/>
        </p:nvSpPr>
        <p:spPr>
          <a:xfrm>
            <a:off x="4527032" y="5211142"/>
            <a:ext cx="2489034" cy="610481"/>
          </a:xfrm>
          <a:prstGeom prst="hexagon">
            <a:avLst>
              <a:gd name="adj" fmla="val 102936"/>
              <a:gd name="vf" fmla="val 11547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Move error message to</a:t>
            </a:r>
          </a:p>
          <a:p>
            <a:pPr algn="ctr"/>
            <a:r>
              <a:rPr lang="en-US" sz="1200" dirty="0"/>
              <a:t>Error Message 2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F16BB142-FFDD-C605-7B62-6CFF3D19D632}"/>
              </a:ext>
            </a:extLst>
          </p:cNvPr>
          <p:cNvSpPr/>
          <p:nvPr/>
        </p:nvSpPr>
        <p:spPr>
          <a:xfrm rot="5400000">
            <a:off x="5519740" y="5853908"/>
            <a:ext cx="542925" cy="981076"/>
          </a:xfrm>
          <a:prstGeom prst="homePlat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0FF9BE-88FC-7D2F-FF09-82F7F2626894}"/>
              </a:ext>
            </a:extLst>
          </p:cNvPr>
          <p:cNvSpPr txBox="1"/>
          <p:nvPr/>
        </p:nvSpPr>
        <p:spPr>
          <a:xfrm>
            <a:off x="5448671" y="6154055"/>
            <a:ext cx="683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Resume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245214-6534-D1E0-8DFE-DBB9C052E61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790529" y="5811598"/>
            <a:ext cx="674" cy="26138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7E72C3B-3FFD-D0A7-4126-943B4DCB2EED}"/>
              </a:ext>
            </a:extLst>
          </p:cNvPr>
          <p:cNvSpPr/>
          <p:nvPr/>
        </p:nvSpPr>
        <p:spPr>
          <a:xfrm>
            <a:off x="10659798" y="305068"/>
            <a:ext cx="1020803" cy="224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B7D2741E-4C85-77E6-A9DF-989049C5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8735" y="529296"/>
            <a:ext cx="536179" cy="536179"/>
          </a:xfrm>
          <a:prstGeom prst="rect">
            <a:avLst/>
          </a:prstGeom>
        </p:spPr>
      </p:pic>
      <p:sp>
        <p:nvSpPr>
          <p:cNvPr id="72" name="Flowchart: Terminator 71">
            <a:extLst>
              <a:ext uri="{FF2B5EF4-FFF2-40B4-BE49-F238E27FC236}">
                <a16:creationId xmlns:a16="http://schemas.microsoft.com/office/drawing/2014/main" id="{7E4BC658-3166-F85E-0693-94242A184ECA}"/>
              </a:ext>
            </a:extLst>
          </p:cNvPr>
          <p:cNvSpPr/>
          <p:nvPr/>
        </p:nvSpPr>
        <p:spPr>
          <a:xfrm>
            <a:off x="2987593" y="5839509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C567BB-2EEC-7F65-922B-32358F6ECAC3}"/>
              </a:ext>
            </a:extLst>
          </p:cNvPr>
          <p:cNvCxnSpPr>
            <a:cxnSpLocks/>
            <a:stCxn id="50" idx="3"/>
            <a:endCxn id="72" idx="0"/>
          </p:cNvCxnSpPr>
          <p:nvPr/>
        </p:nvCxnSpPr>
        <p:spPr>
          <a:xfrm flipH="1">
            <a:off x="3344781" y="5588149"/>
            <a:ext cx="676" cy="251360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E72701F-611C-DF7E-3611-B5EEE338A300}"/>
              </a:ext>
            </a:extLst>
          </p:cNvPr>
          <p:cNvCxnSpPr>
            <a:cxnSpLocks/>
            <a:stCxn id="61" idx="3"/>
            <a:endCxn id="72" idx="2"/>
          </p:cNvCxnSpPr>
          <p:nvPr/>
        </p:nvCxnSpPr>
        <p:spPr>
          <a:xfrm rot="5400000" flipH="1">
            <a:off x="4372521" y="5197227"/>
            <a:ext cx="390942" cy="2446422"/>
          </a:xfrm>
          <a:prstGeom prst="bentConnector3">
            <a:avLst>
              <a:gd name="adj1" fmla="val -31822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04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</a:t>
            </a:r>
            <a:r>
              <a:rPr lang="th-TH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Exception</a:t>
            </a:r>
            <a:r>
              <a:rPr lang="en-US" sz="2000" dirty="0">
                <a:solidFill>
                  <a:schemeClr val="bg1"/>
                </a:solidFill>
              </a:rPr>
              <a:t> allows you to report an error message and stop the process.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FA4DD992-57E3-4E2D-034B-C396AAF71A3E}"/>
              </a:ext>
            </a:extLst>
          </p:cNvPr>
          <p:cNvSpPr/>
          <p:nvPr/>
        </p:nvSpPr>
        <p:spPr>
          <a:xfrm>
            <a:off x="10872216" y="305068"/>
            <a:ext cx="1031024" cy="547196"/>
          </a:xfrm>
          <a:prstGeom prst="homePlate">
            <a:avLst>
              <a:gd name="adj" fmla="val 48316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D0719C-89BD-AA0B-CFA2-AA8D63EE9FCD}"/>
              </a:ext>
            </a:extLst>
          </p:cNvPr>
          <p:cNvCxnSpPr>
            <a:cxnSpLocks/>
          </p:cNvCxnSpPr>
          <p:nvPr/>
        </p:nvCxnSpPr>
        <p:spPr>
          <a:xfrm>
            <a:off x="11938982" y="255035"/>
            <a:ext cx="0" cy="6403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4D6D3FC3-C1B8-13EA-D9B8-A65223E4F094}"/>
              </a:ext>
            </a:extLst>
          </p:cNvPr>
          <p:cNvSpPr/>
          <p:nvPr/>
        </p:nvSpPr>
        <p:spPr>
          <a:xfrm>
            <a:off x="4753418" y="3382824"/>
            <a:ext cx="1514474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20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059B0006-1352-C670-A1B9-A0E51DAFDAFF}"/>
              </a:ext>
            </a:extLst>
          </p:cNvPr>
          <p:cNvSpPr/>
          <p:nvPr/>
        </p:nvSpPr>
        <p:spPr>
          <a:xfrm>
            <a:off x="4087717" y="4487874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Minor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E92AF588-C5B4-4815-19E0-2D50EFF0D78A}"/>
              </a:ext>
            </a:extLst>
          </p:cNvPr>
          <p:cNvSpPr/>
          <p:nvPr/>
        </p:nvSpPr>
        <p:spPr>
          <a:xfrm>
            <a:off x="5847065" y="4282340"/>
            <a:ext cx="1514474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60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CF61E7B6-E9AE-002D-8494-16B1C71CC33C}"/>
              </a:ext>
            </a:extLst>
          </p:cNvPr>
          <p:cNvSpPr/>
          <p:nvPr/>
        </p:nvSpPr>
        <p:spPr>
          <a:xfrm>
            <a:off x="5028439" y="5315209"/>
            <a:ext cx="751426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Adult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4AAC770-33EE-AB12-132D-DEB1742EBD97}"/>
              </a:ext>
            </a:extLst>
          </p:cNvPr>
          <p:cNvSpPr/>
          <p:nvPr/>
        </p:nvSpPr>
        <p:spPr>
          <a:xfrm>
            <a:off x="7301747" y="5321670"/>
            <a:ext cx="871012" cy="385459"/>
          </a:xfrm>
          <a:prstGeom prst="hexagon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Elderly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7D4677-4898-B28B-FF58-59231B3E3AC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4462906" y="3781088"/>
            <a:ext cx="290512" cy="706786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6D2DE25-EE77-3D6F-775D-6A2B2F285F21}"/>
              </a:ext>
            </a:extLst>
          </p:cNvPr>
          <p:cNvCxnSpPr>
            <a:cxnSpLocks/>
            <a:stCxn id="56" idx="3"/>
            <a:endCxn id="58" idx="0"/>
          </p:cNvCxnSpPr>
          <p:nvPr/>
        </p:nvCxnSpPr>
        <p:spPr>
          <a:xfrm>
            <a:off x="6267892" y="3781088"/>
            <a:ext cx="336410" cy="501252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46BF711-C984-B25A-A638-2B3ABD251A07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361539" y="4680604"/>
            <a:ext cx="375714" cy="641066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EE1F389-A3B5-20F5-2CAD-F2B9632F4F53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5404153" y="4680603"/>
            <a:ext cx="442913" cy="634605"/>
          </a:xfrm>
          <a:prstGeom prst="bentConnector2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6517B02B-4842-73C6-DF97-3756B5C81D78}"/>
              </a:ext>
            </a:extLst>
          </p:cNvPr>
          <p:cNvSpPr/>
          <p:nvPr/>
        </p:nvSpPr>
        <p:spPr>
          <a:xfrm>
            <a:off x="6173830" y="6136921"/>
            <a:ext cx="714375" cy="314325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ABFD007-4EB9-45E2-D656-FFB719A49C3F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6888206" y="5707126"/>
            <a:ext cx="849051" cy="586957"/>
          </a:xfrm>
          <a:prstGeom prst="bentConnector3">
            <a:avLst>
              <a:gd name="adj1" fmla="val -617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786B8A3-E0F1-833A-0A6F-39E468BD8B8F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411561" y="5707131"/>
            <a:ext cx="762269" cy="586953"/>
          </a:xfrm>
          <a:prstGeom prst="bentConnector3">
            <a:avLst>
              <a:gd name="adj1" fmla="val 818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1D1729-11DF-23F8-F3B6-3DD903B43D33}"/>
              </a:ext>
            </a:extLst>
          </p:cNvPr>
          <p:cNvSpPr txBox="1"/>
          <p:nvPr/>
        </p:nvSpPr>
        <p:spPr>
          <a:xfrm>
            <a:off x="4414743" y="350438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B7ED2B-3954-0676-CB62-E5917A8C1443}"/>
              </a:ext>
            </a:extLst>
          </p:cNvPr>
          <p:cNvSpPr txBox="1"/>
          <p:nvPr/>
        </p:nvSpPr>
        <p:spPr>
          <a:xfrm>
            <a:off x="6253194" y="352204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C46426-764A-7091-C366-DB944DB2A8B7}"/>
              </a:ext>
            </a:extLst>
          </p:cNvPr>
          <p:cNvSpPr txBox="1"/>
          <p:nvPr/>
        </p:nvSpPr>
        <p:spPr>
          <a:xfrm>
            <a:off x="5431811" y="440605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21516F-CC65-392F-4209-EBE6A38FF50A}"/>
              </a:ext>
            </a:extLst>
          </p:cNvPr>
          <p:cNvSpPr txBox="1"/>
          <p:nvPr/>
        </p:nvSpPr>
        <p:spPr>
          <a:xfrm>
            <a:off x="7375979" y="440427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73" name="Arrow: Pentagon 72">
            <a:extLst>
              <a:ext uri="{FF2B5EF4-FFF2-40B4-BE49-F238E27FC236}">
                <a16:creationId xmlns:a16="http://schemas.microsoft.com/office/drawing/2014/main" id="{DBF3D9A1-31CE-F360-659B-11A72C8AE1BE}"/>
              </a:ext>
            </a:extLst>
          </p:cNvPr>
          <p:cNvSpPr/>
          <p:nvPr/>
        </p:nvSpPr>
        <p:spPr>
          <a:xfrm>
            <a:off x="7697086" y="1102549"/>
            <a:ext cx="1031024" cy="547196"/>
          </a:xfrm>
          <a:prstGeom prst="homePlate">
            <a:avLst>
              <a:gd name="adj" fmla="val 4831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Exception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808199-850F-3CC4-229E-FDFE5AF71A05}"/>
              </a:ext>
            </a:extLst>
          </p:cNvPr>
          <p:cNvCxnSpPr>
            <a:cxnSpLocks/>
          </p:cNvCxnSpPr>
          <p:nvPr/>
        </p:nvCxnSpPr>
        <p:spPr>
          <a:xfrm>
            <a:off x="8763852" y="1052516"/>
            <a:ext cx="0" cy="64032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68E3F52B-A07E-8AED-0FA3-A098C2502DDC}"/>
              </a:ext>
            </a:extLst>
          </p:cNvPr>
          <p:cNvSpPr/>
          <p:nvPr/>
        </p:nvSpPr>
        <p:spPr>
          <a:xfrm>
            <a:off x="2535388" y="1183418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9A3E021-1905-17F3-C816-36C6147F88FE}"/>
              </a:ext>
            </a:extLst>
          </p:cNvPr>
          <p:cNvSpPr/>
          <p:nvPr/>
        </p:nvSpPr>
        <p:spPr>
          <a:xfrm>
            <a:off x="4753418" y="982605"/>
            <a:ext cx="1514474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less than zero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A59B921-F89B-F205-AD8D-C65890946484}"/>
              </a:ext>
            </a:extLst>
          </p:cNvPr>
          <p:cNvSpPr/>
          <p:nvPr/>
        </p:nvSpPr>
        <p:spPr>
          <a:xfrm>
            <a:off x="4690171" y="2196048"/>
            <a:ext cx="1640967" cy="796528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is not integer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4AF2E5F-0A21-ACFE-6316-24FD14BBD87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462905" y="4873333"/>
            <a:ext cx="1710925" cy="1420751"/>
          </a:xfrm>
          <a:prstGeom prst="bentConnector3">
            <a:avLst>
              <a:gd name="adj1" fmla="val 297"/>
            </a:avLst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EC0132-E809-DDD5-7BA3-408DCBB3140A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3249763" y="1376147"/>
            <a:ext cx="1503655" cy="472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B002258-EC79-2248-5240-5B1EB9A8E8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510655" y="1779133"/>
            <a:ext cx="0" cy="41691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C664DF-4309-A286-D8EB-82D5EF939BFB}"/>
              </a:ext>
            </a:extLst>
          </p:cNvPr>
          <p:cNvCxnSpPr>
            <a:cxnSpLocks/>
            <a:stCxn id="13" idx="2"/>
            <a:endCxn id="56" idx="0"/>
          </p:cNvCxnSpPr>
          <p:nvPr/>
        </p:nvCxnSpPr>
        <p:spPr>
          <a:xfrm>
            <a:off x="5510655" y="2992576"/>
            <a:ext cx="0" cy="39024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7D6EF7-6543-3B60-D618-9F3E5BFCAFC4}"/>
              </a:ext>
            </a:extLst>
          </p:cNvPr>
          <p:cNvSpPr txBox="1"/>
          <p:nvPr/>
        </p:nvSpPr>
        <p:spPr>
          <a:xfrm>
            <a:off x="5149303" y="17905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9BB3AB-D118-C547-51DE-EFA6DC9188BA}"/>
              </a:ext>
            </a:extLst>
          </p:cNvPr>
          <p:cNvSpPr txBox="1"/>
          <p:nvPr/>
        </p:nvSpPr>
        <p:spPr>
          <a:xfrm>
            <a:off x="5149303" y="296409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3696C0-9F00-862F-7AFC-FDC0C4613241}"/>
              </a:ext>
            </a:extLst>
          </p:cNvPr>
          <p:cNvCxnSpPr>
            <a:cxnSpLocks/>
            <a:stCxn id="12" idx="3"/>
            <a:endCxn id="73" idx="1"/>
          </p:cNvCxnSpPr>
          <p:nvPr/>
        </p:nvCxnSpPr>
        <p:spPr>
          <a:xfrm flipV="1">
            <a:off x="6267892" y="1376147"/>
            <a:ext cx="1429194" cy="472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D5E07F4-976F-7341-23BA-40D6E6FF023B}"/>
              </a:ext>
            </a:extLst>
          </p:cNvPr>
          <p:cNvSpPr txBox="1"/>
          <p:nvPr/>
        </p:nvSpPr>
        <p:spPr>
          <a:xfrm>
            <a:off x="6694786" y="109872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E81FF4BC-169B-38BB-DA21-FD3D793C95FD}"/>
              </a:ext>
            </a:extLst>
          </p:cNvPr>
          <p:cNvSpPr/>
          <p:nvPr/>
        </p:nvSpPr>
        <p:spPr>
          <a:xfrm>
            <a:off x="7702190" y="2314702"/>
            <a:ext cx="1031024" cy="547196"/>
          </a:xfrm>
          <a:prstGeom prst="homePlate">
            <a:avLst>
              <a:gd name="adj" fmla="val 4831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Exception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FCF4591-0810-FFFE-F616-CE921716EBD9}"/>
              </a:ext>
            </a:extLst>
          </p:cNvPr>
          <p:cNvCxnSpPr>
            <a:cxnSpLocks/>
          </p:cNvCxnSpPr>
          <p:nvPr/>
        </p:nvCxnSpPr>
        <p:spPr>
          <a:xfrm>
            <a:off x="8768956" y="2264669"/>
            <a:ext cx="0" cy="64032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D6CAF8-47AF-07F9-BB40-1ADF056334B0}"/>
              </a:ext>
            </a:extLst>
          </p:cNvPr>
          <p:cNvCxnSpPr>
            <a:cxnSpLocks/>
            <a:stCxn id="13" idx="3"/>
            <a:endCxn id="81" idx="1"/>
          </p:cNvCxnSpPr>
          <p:nvPr/>
        </p:nvCxnSpPr>
        <p:spPr>
          <a:xfrm flipV="1">
            <a:off x="6331138" y="2588300"/>
            <a:ext cx="1371052" cy="601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98B1B9-47D6-5FBC-DB7C-97243918359E}"/>
              </a:ext>
            </a:extLst>
          </p:cNvPr>
          <p:cNvSpPr txBox="1"/>
          <p:nvPr/>
        </p:nvSpPr>
        <p:spPr>
          <a:xfrm>
            <a:off x="6699890" y="231087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2B93D-6208-5935-7B30-80FBA64BFF1B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Alert</a:t>
            </a:r>
          </a:p>
          <a:p>
            <a:r>
              <a:rPr lang="en-US" sz="1600" dirty="0">
                <a:solidFill>
                  <a:srgbClr val="FFFF00"/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B69D1F-D536-364C-C2A2-04F98188F618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04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FFFF00"/>
                </a:solidFill>
              </a:rPr>
              <a:t>Alert</a:t>
            </a:r>
            <a:r>
              <a:rPr lang="en-US" sz="2000" dirty="0">
                <a:solidFill>
                  <a:schemeClr val="bg1"/>
                </a:solidFill>
              </a:rPr>
              <a:t> allows you to set show message when you run a process.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2B93D-6208-5935-7B30-80FBA64BFF1B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Alert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B69D1F-D536-364C-C2A2-04F98188F618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22BA89-45E6-26BE-F3B0-EA244CBAC1DA}"/>
              </a:ext>
            </a:extLst>
          </p:cNvPr>
          <p:cNvSpPr/>
          <p:nvPr/>
        </p:nvSpPr>
        <p:spPr>
          <a:xfrm>
            <a:off x="10807952" y="305068"/>
            <a:ext cx="1016708" cy="561975"/>
          </a:xfrm>
          <a:prstGeom prst="triangl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AA85E25-D681-7882-09CB-A6846648D317}"/>
              </a:ext>
            </a:extLst>
          </p:cNvPr>
          <p:cNvSpPr/>
          <p:nvPr/>
        </p:nvSpPr>
        <p:spPr>
          <a:xfrm>
            <a:off x="6243911" y="5086683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34CDEDE0-D497-32C4-8453-102DE88EA32B}"/>
              </a:ext>
            </a:extLst>
          </p:cNvPr>
          <p:cNvSpPr/>
          <p:nvPr/>
        </p:nvSpPr>
        <p:spPr>
          <a:xfrm>
            <a:off x="6243911" y="1613885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FD026F-CF15-8586-405C-4B4C1E4AB7C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01099" y="1999343"/>
            <a:ext cx="881" cy="72061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E57CE1-E67F-8DB2-C54A-2226F1A6B23B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6601099" y="3181626"/>
            <a:ext cx="881" cy="65641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2482D2-C346-9CB2-55C2-02EDB7AA3C13}"/>
              </a:ext>
            </a:extLst>
          </p:cNvPr>
          <p:cNvSpPr txBox="1"/>
          <p:nvPr/>
        </p:nvSpPr>
        <p:spPr>
          <a:xfrm>
            <a:off x="5523832" y="2719961"/>
            <a:ext cx="2156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Do something…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795EACB-152D-5D48-6922-DA2AD225F31B}"/>
              </a:ext>
            </a:extLst>
          </p:cNvPr>
          <p:cNvSpPr/>
          <p:nvPr/>
        </p:nvSpPr>
        <p:spPr>
          <a:xfrm>
            <a:off x="6092745" y="3838044"/>
            <a:ext cx="1016708" cy="561975"/>
          </a:xfrm>
          <a:prstGeom prst="triangl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414B9-048A-FC69-64BE-59EAAD1A7653}"/>
              </a:ext>
            </a:extLst>
          </p:cNvPr>
          <p:cNvSpPr txBox="1"/>
          <p:nvPr/>
        </p:nvSpPr>
        <p:spPr>
          <a:xfrm>
            <a:off x="6355679" y="405647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Alert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B809B1-D644-7EED-37AF-DC7513F6B972}"/>
              </a:ext>
            </a:extLst>
          </p:cNvPr>
          <p:cNvCxnSpPr>
            <a:cxnSpLocks/>
            <a:stCxn id="16" idx="3"/>
            <a:endCxn id="4" idx="0"/>
          </p:cNvCxnSpPr>
          <p:nvPr/>
        </p:nvCxnSpPr>
        <p:spPr>
          <a:xfrm>
            <a:off x="6601099" y="4400019"/>
            <a:ext cx="0" cy="686664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55166F-BAE9-61AE-5FC5-4B8052E84EC7}"/>
              </a:ext>
            </a:extLst>
          </p:cNvPr>
          <p:cNvSpPr txBox="1"/>
          <p:nvPr/>
        </p:nvSpPr>
        <p:spPr>
          <a:xfrm>
            <a:off x="2306373" y="305068"/>
            <a:ext cx="8045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FFFF00"/>
                </a:solidFill>
              </a:rPr>
              <a:t>Action</a:t>
            </a:r>
            <a:r>
              <a:rPr lang="en-US" sz="2000" dirty="0">
                <a:solidFill>
                  <a:schemeClr val="bg1"/>
                </a:solidFill>
              </a:rPr>
              <a:t> allows you to use actions from VBOs.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2B93D-6208-5935-7B30-80FBA64BFF1B}"/>
              </a:ext>
            </a:extLst>
          </p:cNvPr>
          <p:cNvSpPr txBox="1"/>
          <p:nvPr/>
        </p:nvSpPr>
        <p:spPr>
          <a:xfrm>
            <a:off x="288759" y="305068"/>
            <a:ext cx="1306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Action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Calc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Item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Recover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B69D1F-D536-364C-C2A2-04F98188F618}"/>
              </a:ext>
            </a:extLst>
          </p:cNvPr>
          <p:cNvSpPr/>
          <p:nvPr/>
        </p:nvSpPr>
        <p:spPr>
          <a:xfrm>
            <a:off x="168778" y="200024"/>
            <a:ext cx="1640972" cy="646747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8CC3C-E6FB-0256-DFCC-9B39D9F9A516}"/>
              </a:ext>
            </a:extLst>
          </p:cNvPr>
          <p:cNvSpPr/>
          <p:nvPr/>
        </p:nvSpPr>
        <p:spPr>
          <a:xfrm>
            <a:off x="10807952" y="305068"/>
            <a:ext cx="1016708" cy="55390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118BB-E06F-4651-6D1B-DDDDEC31E6CD}"/>
              </a:ext>
            </a:extLst>
          </p:cNvPr>
          <p:cNvSpPr txBox="1"/>
          <p:nvPr/>
        </p:nvSpPr>
        <p:spPr>
          <a:xfrm>
            <a:off x="6677637" y="1988190"/>
            <a:ext cx="274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VBO 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actions from VBO ?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9268D7C-CD59-7AFA-7307-02F7694F0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812" y="1345208"/>
            <a:ext cx="1318382" cy="19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16D00-61B8-D550-1B43-D54CA668526A}"/>
              </a:ext>
            </a:extLst>
          </p:cNvPr>
          <p:cNvSpPr txBox="1"/>
          <p:nvPr/>
        </p:nvSpPr>
        <p:spPr>
          <a:xfrm>
            <a:off x="522331" y="493109"/>
            <a:ext cx="11240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let a robot do the repetitive tasks for us, it is human’s responsibility to give clear instructions to the robot.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There are many RPA tools that allow us to create an instructions for a robot.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One of them is Blue Prism.</a:t>
            </a:r>
            <a:endParaRPr lang="th-TH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Blue Prism raises over $120 million to bolster its robotic process  automation suite | VentureBeat">
            <a:extLst>
              <a:ext uri="{FF2B5EF4-FFF2-40B4-BE49-F238E27FC236}">
                <a16:creationId xmlns:a16="http://schemas.microsoft.com/office/drawing/2014/main" id="{DC77A223-CECF-4B0E-3494-311B085E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89" y="3521689"/>
            <a:ext cx="4338222" cy="216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CD5F2-B74E-65A0-7BDC-8DF56BC4421F}"/>
              </a:ext>
            </a:extLst>
          </p:cNvPr>
          <p:cNvSpPr txBox="1"/>
          <p:nvPr/>
        </p:nvSpPr>
        <p:spPr>
          <a:xfrm>
            <a:off x="5995386" y="5907502"/>
            <a:ext cx="542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 Prism official documentation:</a:t>
            </a:r>
          </a:p>
          <a:p>
            <a:r>
              <a:rPr lang="en-US" dirty="0">
                <a:solidFill>
                  <a:schemeClr val="bg1"/>
                </a:solidFill>
              </a:rPr>
              <a:t>https://bpdocs.blueprism.com/bp-7-2/en-us/home.htm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65270-16B4-66AB-BA02-EDDED11E3A0E}"/>
              </a:ext>
            </a:extLst>
          </p:cNvPr>
          <p:cNvSpPr txBox="1"/>
          <p:nvPr/>
        </p:nvSpPr>
        <p:spPr>
          <a:xfrm>
            <a:off x="1168893" y="5907502"/>
            <a:ext cx="404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 Prism community:</a:t>
            </a:r>
          </a:p>
          <a:p>
            <a:r>
              <a:rPr lang="en-US" dirty="0">
                <a:solidFill>
                  <a:schemeClr val="bg1"/>
                </a:solidFill>
              </a:rPr>
              <a:t>https://community.blueprism.com/home</a:t>
            </a:r>
          </a:p>
        </p:txBody>
      </p:sp>
    </p:spTree>
    <p:extLst>
      <p:ext uri="{BB962C8B-B14F-4D97-AF65-F5344CB8AC3E}">
        <p14:creationId xmlns:p14="http://schemas.microsoft.com/office/powerpoint/2010/main" val="6106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D8A34-ABA8-8C9E-89D3-B34FBE933662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Visual Business Object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VBO )</a:t>
            </a:r>
          </a:p>
        </p:txBody>
      </p:sp>
    </p:spTree>
    <p:extLst>
      <p:ext uri="{BB962C8B-B14F-4D97-AF65-F5344CB8AC3E}">
        <p14:creationId xmlns:p14="http://schemas.microsoft.com/office/powerpoint/2010/main" val="38769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172EE-8DEA-422E-67F9-6EAF806FBC44}"/>
              </a:ext>
            </a:extLst>
          </p:cNvPr>
          <p:cNvSpPr/>
          <p:nvPr/>
        </p:nvSpPr>
        <p:spPr>
          <a:xfrm>
            <a:off x="5285039" y="2254677"/>
            <a:ext cx="1621921" cy="220891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  <a:p>
            <a:pPr algn="ctr"/>
            <a:r>
              <a:rPr lang="en-US" sz="1600" dirty="0"/>
              <a:t>Choice</a:t>
            </a:r>
          </a:p>
          <a:p>
            <a:pPr algn="ctr"/>
            <a:r>
              <a:rPr lang="en-US" sz="1600" dirty="0"/>
              <a:t>Calculation</a:t>
            </a:r>
          </a:p>
          <a:p>
            <a:pPr algn="ctr"/>
            <a:r>
              <a:rPr lang="en-US" sz="1600" dirty="0"/>
              <a:t>Multi Calc</a:t>
            </a:r>
          </a:p>
          <a:p>
            <a:pPr algn="ctr"/>
            <a:r>
              <a:rPr lang="en-US" sz="1600" dirty="0"/>
              <a:t>Collection</a:t>
            </a:r>
          </a:p>
          <a:p>
            <a:pPr algn="ctr"/>
            <a:r>
              <a:rPr lang="en-US" sz="1600" dirty="0"/>
              <a:t>Loop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FB70AE-9156-D020-3B31-73AF8FDC3CA5}"/>
              </a:ext>
            </a:extLst>
          </p:cNvPr>
          <p:cNvSpPr/>
          <p:nvPr/>
        </p:nvSpPr>
        <p:spPr>
          <a:xfrm>
            <a:off x="545517" y="1970334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Row</a:t>
            </a:r>
          </a:p>
          <a:p>
            <a:pPr algn="ctr"/>
            <a:r>
              <a:rPr lang="en-US" sz="1600" dirty="0"/>
              <a:t>Delete Row</a:t>
            </a:r>
          </a:p>
          <a:p>
            <a:pPr algn="ctr"/>
            <a:r>
              <a:rPr lang="en-US" sz="1600" dirty="0"/>
              <a:t>Add Column</a:t>
            </a:r>
          </a:p>
          <a:p>
            <a:pPr algn="ctr"/>
            <a:r>
              <a:rPr lang="en-US" sz="1600" dirty="0"/>
              <a:t>Delete Column</a:t>
            </a:r>
          </a:p>
          <a:p>
            <a:pPr algn="ctr"/>
            <a:r>
              <a:rPr lang="en-US" sz="1600" dirty="0"/>
              <a:t>Add Worksheet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83AC-6BFA-A2E0-6F21-CA754D23B21D}"/>
              </a:ext>
            </a:extLst>
          </p:cNvPr>
          <p:cNvSpPr txBox="1"/>
          <p:nvPr/>
        </p:nvSpPr>
        <p:spPr>
          <a:xfrm>
            <a:off x="846919" y="1461819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Excel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74339E-A162-1F16-4DC7-947126B32119}"/>
              </a:ext>
            </a:extLst>
          </p:cNvPr>
          <p:cNvSpPr/>
          <p:nvPr/>
        </p:nvSpPr>
        <p:spPr>
          <a:xfrm>
            <a:off x="3079059" y="826830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Text</a:t>
            </a:r>
          </a:p>
          <a:p>
            <a:pPr algn="ctr"/>
            <a:r>
              <a:rPr lang="en-US" sz="1600" dirty="0"/>
              <a:t>Paste Image</a:t>
            </a:r>
          </a:p>
          <a:p>
            <a:pPr algn="ctr"/>
            <a:r>
              <a:rPr lang="en-US" sz="1600" dirty="0"/>
              <a:t>Highlight Text</a:t>
            </a:r>
          </a:p>
          <a:p>
            <a:pPr algn="ctr"/>
            <a:r>
              <a:rPr lang="en-US" sz="1600" dirty="0"/>
              <a:t>Find Text</a:t>
            </a:r>
          </a:p>
          <a:p>
            <a:pPr algn="ctr"/>
            <a:r>
              <a:rPr lang="en-US" sz="1600" dirty="0"/>
              <a:t>Save as PDF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AACF9-A695-CD6B-7CBF-5026D2CFBE73}"/>
              </a:ext>
            </a:extLst>
          </p:cNvPr>
          <p:cNvSpPr txBox="1"/>
          <p:nvPr/>
        </p:nvSpPr>
        <p:spPr>
          <a:xfrm>
            <a:off x="3361669" y="31831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36CE7-71DA-8CF7-3B08-EF361B4BAB88}"/>
              </a:ext>
            </a:extLst>
          </p:cNvPr>
          <p:cNvSpPr/>
          <p:nvPr/>
        </p:nvSpPr>
        <p:spPr>
          <a:xfrm>
            <a:off x="2239711" y="4510148"/>
            <a:ext cx="2333625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Email</a:t>
            </a:r>
          </a:p>
          <a:p>
            <a:pPr algn="ctr"/>
            <a:r>
              <a:rPr lang="en-US" sz="1600" dirty="0"/>
              <a:t>Reply to Email</a:t>
            </a:r>
          </a:p>
          <a:p>
            <a:pPr algn="ctr"/>
            <a:r>
              <a:rPr lang="en-US" sz="1600" dirty="0"/>
              <a:t>Forward Email</a:t>
            </a:r>
          </a:p>
          <a:p>
            <a:pPr algn="ctr"/>
            <a:r>
              <a:rPr lang="en-US" sz="1600" dirty="0"/>
              <a:t>Delete Email</a:t>
            </a:r>
          </a:p>
          <a:p>
            <a:pPr algn="ctr"/>
            <a:r>
              <a:rPr lang="en-US" sz="1600" dirty="0"/>
              <a:t>Mark Email as Unread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CBBD8-2740-E83A-8C4C-FE19367E82F0}"/>
              </a:ext>
            </a:extLst>
          </p:cNvPr>
          <p:cNvSpPr txBox="1"/>
          <p:nvPr/>
        </p:nvSpPr>
        <p:spPr>
          <a:xfrm>
            <a:off x="2477422" y="400163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Outlook Email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CD2F5A-8ECA-2658-DE87-918BC0F18029}"/>
              </a:ext>
            </a:extLst>
          </p:cNvPr>
          <p:cNvSpPr/>
          <p:nvPr/>
        </p:nvSpPr>
        <p:spPr>
          <a:xfrm>
            <a:off x="7457582" y="752088"/>
            <a:ext cx="2333625" cy="206705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Directory</a:t>
            </a:r>
          </a:p>
          <a:p>
            <a:pPr algn="ctr"/>
            <a:r>
              <a:rPr lang="en-US" sz="1600" dirty="0"/>
              <a:t>Delete Directory</a:t>
            </a:r>
          </a:p>
          <a:p>
            <a:pPr algn="ctr"/>
            <a:r>
              <a:rPr lang="en-US" sz="1600" dirty="0"/>
              <a:t>Copy File</a:t>
            </a:r>
          </a:p>
          <a:p>
            <a:pPr algn="ctr"/>
            <a:r>
              <a:rPr lang="en-US" sz="1600" dirty="0"/>
              <a:t>Delete File</a:t>
            </a:r>
          </a:p>
          <a:p>
            <a:pPr algn="ctr"/>
            <a:r>
              <a:rPr lang="en-US" sz="1600" dirty="0"/>
              <a:t>Write Text File</a:t>
            </a:r>
          </a:p>
          <a:p>
            <a:pPr algn="ctr"/>
            <a:r>
              <a:rPr lang="en-US" sz="1600" dirty="0"/>
              <a:t>Move File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3AE3A-D8B4-C0B8-45B0-E11C70C316F6}"/>
              </a:ext>
            </a:extLst>
          </p:cNvPr>
          <p:cNvSpPr txBox="1"/>
          <p:nvPr/>
        </p:nvSpPr>
        <p:spPr>
          <a:xfrm>
            <a:off x="7712542" y="243573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Management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0E79A7-1D66-62F2-83FB-BFC4089DCAA2}"/>
              </a:ext>
            </a:extLst>
          </p:cNvPr>
          <p:cNvSpPr/>
          <p:nvPr/>
        </p:nvSpPr>
        <p:spPr>
          <a:xfrm>
            <a:off x="9171080" y="3684982"/>
            <a:ext cx="2639920" cy="11430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Append Field</a:t>
            </a:r>
          </a:p>
          <a:p>
            <a:pPr algn="ctr"/>
            <a:r>
              <a:rPr lang="en-US" sz="1600" dirty="0"/>
              <a:t>Filter Collection</a:t>
            </a:r>
          </a:p>
          <a:p>
            <a:pPr algn="ctr"/>
            <a:r>
              <a:rPr lang="en-US" sz="1600" dirty="0"/>
              <a:t>Remove Empty Rows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F3875-6EB2-24AC-0227-27A1356A1AB3}"/>
              </a:ext>
            </a:extLst>
          </p:cNvPr>
          <p:cNvSpPr txBox="1"/>
          <p:nvPr/>
        </p:nvSpPr>
        <p:spPr>
          <a:xfrm>
            <a:off x="9301005" y="3176466"/>
            <a:ext cx="24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Collection Manipulation</a:t>
            </a:r>
          </a:p>
        </p:txBody>
      </p:sp>
    </p:spTree>
    <p:extLst>
      <p:ext uri="{BB962C8B-B14F-4D97-AF65-F5344CB8AC3E}">
        <p14:creationId xmlns:p14="http://schemas.microsoft.com/office/powerpoint/2010/main" val="232562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172EE-8DEA-422E-67F9-6EAF806FBC44}"/>
              </a:ext>
            </a:extLst>
          </p:cNvPr>
          <p:cNvSpPr/>
          <p:nvPr/>
        </p:nvSpPr>
        <p:spPr>
          <a:xfrm>
            <a:off x="5285039" y="2254677"/>
            <a:ext cx="1621921" cy="220891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  <a:p>
            <a:pPr algn="ctr"/>
            <a:r>
              <a:rPr lang="en-US" sz="1600" dirty="0"/>
              <a:t>Choice</a:t>
            </a:r>
          </a:p>
          <a:p>
            <a:pPr algn="ctr"/>
            <a:r>
              <a:rPr lang="en-US" sz="1600" dirty="0"/>
              <a:t>Calculation</a:t>
            </a:r>
          </a:p>
          <a:p>
            <a:pPr algn="ctr"/>
            <a:r>
              <a:rPr lang="en-US" sz="1600" dirty="0"/>
              <a:t>Multi Calc</a:t>
            </a:r>
          </a:p>
          <a:p>
            <a:pPr algn="ctr"/>
            <a:r>
              <a:rPr lang="en-US" sz="1600" dirty="0"/>
              <a:t>Collection</a:t>
            </a:r>
          </a:p>
          <a:p>
            <a:pPr algn="ctr"/>
            <a:r>
              <a:rPr lang="en-US" sz="1600" dirty="0"/>
              <a:t>Loop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FB70AE-9156-D020-3B31-73AF8FDC3CA5}"/>
              </a:ext>
            </a:extLst>
          </p:cNvPr>
          <p:cNvSpPr/>
          <p:nvPr/>
        </p:nvSpPr>
        <p:spPr>
          <a:xfrm>
            <a:off x="545517" y="1970334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Row</a:t>
            </a:r>
          </a:p>
          <a:p>
            <a:pPr algn="ctr"/>
            <a:r>
              <a:rPr lang="en-US" sz="1600" dirty="0"/>
              <a:t>Delete Row</a:t>
            </a:r>
          </a:p>
          <a:p>
            <a:pPr algn="ctr"/>
            <a:r>
              <a:rPr lang="en-US" sz="1600" dirty="0"/>
              <a:t>Add Column</a:t>
            </a:r>
          </a:p>
          <a:p>
            <a:pPr algn="ctr"/>
            <a:r>
              <a:rPr lang="en-US" sz="1600" dirty="0"/>
              <a:t>Delete Column</a:t>
            </a:r>
          </a:p>
          <a:p>
            <a:pPr algn="ctr"/>
            <a:r>
              <a:rPr lang="en-US" sz="1600" dirty="0"/>
              <a:t>Add Worksheet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83AC-6BFA-A2E0-6F21-CA754D23B21D}"/>
              </a:ext>
            </a:extLst>
          </p:cNvPr>
          <p:cNvSpPr txBox="1"/>
          <p:nvPr/>
        </p:nvSpPr>
        <p:spPr>
          <a:xfrm>
            <a:off x="846919" y="1461819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Excel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74339E-A162-1F16-4DC7-947126B32119}"/>
              </a:ext>
            </a:extLst>
          </p:cNvPr>
          <p:cNvSpPr/>
          <p:nvPr/>
        </p:nvSpPr>
        <p:spPr>
          <a:xfrm>
            <a:off x="3079059" y="826830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Text</a:t>
            </a:r>
          </a:p>
          <a:p>
            <a:pPr algn="ctr"/>
            <a:r>
              <a:rPr lang="en-US" sz="1600" dirty="0"/>
              <a:t>Paste Image</a:t>
            </a:r>
          </a:p>
          <a:p>
            <a:pPr algn="ctr"/>
            <a:r>
              <a:rPr lang="en-US" sz="1600" dirty="0"/>
              <a:t>Highlight Text</a:t>
            </a:r>
          </a:p>
          <a:p>
            <a:pPr algn="ctr"/>
            <a:r>
              <a:rPr lang="en-US" sz="1600" dirty="0"/>
              <a:t>Find Text</a:t>
            </a:r>
          </a:p>
          <a:p>
            <a:pPr algn="ctr"/>
            <a:r>
              <a:rPr lang="en-US" sz="1600" dirty="0"/>
              <a:t>Save as PDF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AACF9-A695-CD6B-7CBF-5026D2CFBE73}"/>
              </a:ext>
            </a:extLst>
          </p:cNvPr>
          <p:cNvSpPr txBox="1"/>
          <p:nvPr/>
        </p:nvSpPr>
        <p:spPr>
          <a:xfrm>
            <a:off x="3361669" y="31831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36CE7-71DA-8CF7-3B08-EF361B4BAB88}"/>
              </a:ext>
            </a:extLst>
          </p:cNvPr>
          <p:cNvSpPr/>
          <p:nvPr/>
        </p:nvSpPr>
        <p:spPr>
          <a:xfrm>
            <a:off x="2239711" y="4510148"/>
            <a:ext cx="2333625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Email</a:t>
            </a:r>
          </a:p>
          <a:p>
            <a:pPr algn="ctr"/>
            <a:r>
              <a:rPr lang="en-US" sz="1600" dirty="0"/>
              <a:t>Reply to Email</a:t>
            </a:r>
          </a:p>
          <a:p>
            <a:pPr algn="ctr"/>
            <a:r>
              <a:rPr lang="en-US" sz="1600" dirty="0"/>
              <a:t>Forward Email</a:t>
            </a:r>
          </a:p>
          <a:p>
            <a:pPr algn="ctr"/>
            <a:r>
              <a:rPr lang="en-US" sz="1600" dirty="0"/>
              <a:t>Delete Email</a:t>
            </a:r>
          </a:p>
          <a:p>
            <a:pPr algn="ctr"/>
            <a:r>
              <a:rPr lang="en-US" sz="1600" dirty="0"/>
              <a:t>Mark Email as Unread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CBBD8-2740-E83A-8C4C-FE19367E82F0}"/>
              </a:ext>
            </a:extLst>
          </p:cNvPr>
          <p:cNvSpPr txBox="1"/>
          <p:nvPr/>
        </p:nvSpPr>
        <p:spPr>
          <a:xfrm>
            <a:off x="2477422" y="400163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Outlook Email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CD2F5A-8ECA-2658-DE87-918BC0F18029}"/>
              </a:ext>
            </a:extLst>
          </p:cNvPr>
          <p:cNvSpPr/>
          <p:nvPr/>
        </p:nvSpPr>
        <p:spPr>
          <a:xfrm>
            <a:off x="7457582" y="752088"/>
            <a:ext cx="2333625" cy="206705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Directory</a:t>
            </a:r>
          </a:p>
          <a:p>
            <a:pPr algn="ctr"/>
            <a:r>
              <a:rPr lang="en-US" sz="1600" dirty="0"/>
              <a:t>Delete Directory</a:t>
            </a:r>
          </a:p>
          <a:p>
            <a:pPr algn="ctr"/>
            <a:r>
              <a:rPr lang="en-US" sz="1600" dirty="0"/>
              <a:t>Copy File</a:t>
            </a:r>
          </a:p>
          <a:p>
            <a:pPr algn="ctr"/>
            <a:r>
              <a:rPr lang="en-US" sz="1600" dirty="0"/>
              <a:t>Delete File</a:t>
            </a:r>
          </a:p>
          <a:p>
            <a:pPr algn="ctr"/>
            <a:r>
              <a:rPr lang="en-US" sz="1600" dirty="0"/>
              <a:t>Write Text File</a:t>
            </a:r>
          </a:p>
          <a:p>
            <a:pPr algn="ctr"/>
            <a:r>
              <a:rPr lang="en-US" sz="1600" dirty="0"/>
              <a:t>Move File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3AE3A-D8B4-C0B8-45B0-E11C70C316F6}"/>
              </a:ext>
            </a:extLst>
          </p:cNvPr>
          <p:cNvSpPr txBox="1"/>
          <p:nvPr/>
        </p:nvSpPr>
        <p:spPr>
          <a:xfrm>
            <a:off x="7712542" y="243573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Management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0E79A7-1D66-62F2-83FB-BFC4089DCAA2}"/>
              </a:ext>
            </a:extLst>
          </p:cNvPr>
          <p:cNvSpPr/>
          <p:nvPr/>
        </p:nvSpPr>
        <p:spPr>
          <a:xfrm>
            <a:off x="9171080" y="3684982"/>
            <a:ext cx="2639920" cy="11430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Append Field</a:t>
            </a:r>
          </a:p>
          <a:p>
            <a:pPr algn="ctr"/>
            <a:r>
              <a:rPr lang="en-US" sz="1600" dirty="0"/>
              <a:t>Filter Collection</a:t>
            </a:r>
          </a:p>
          <a:p>
            <a:pPr algn="ctr"/>
            <a:r>
              <a:rPr lang="en-US" sz="1600" dirty="0"/>
              <a:t>Remove Empty Rows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F3875-6EB2-24AC-0227-27A1356A1AB3}"/>
              </a:ext>
            </a:extLst>
          </p:cNvPr>
          <p:cNvSpPr txBox="1"/>
          <p:nvPr/>
        </p:nvSpPr>
        <p:spPr>
          <a:xfrm>
            <a:off x="9301005" y="3176466"/>
            <a:ext cx="24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Collection Manipulation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08490-B0F5-6A46-A7BE-468B9CBCC4E0}"/>
              </a:ext>
            </a:extLst>
          </p:cNvPr>
          <p:cNvSpPr/>
          <p:nvPr/>
        </p:nvSpPr>
        <p:spPr>
          <a:xfrm>
            <a:off x="2630953" y="222134"/>
            <a:ext cx="2512927" cy="27908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3D6D9-262C-6ACF-F729-F2FD54710DBB}"/>
              </a:ext>
            </a:extLst>
          </p:cNvPr>
          <p:cNvSpPr/>
          <p:nvPr/>
        </p:nvSpPr>
        <p:spPr>
          <a:xfrm>
            <a:off x="102617" y="1396612"/>
            <a:ext cx="2512927" cy="27908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AEC1D-FE10-DD16-7BE9-DAB87133279A}"/>
              </a:ext>
            </a:extLst>
          </p:cNvPr>
          <p:cNvSpPr/>
          <p:nvPr/>
        </p:nvSpPr>
        <p:spPr>
          <a:xfrm>
            <a:off x="1638680" y="3845042"/>
            <a:ext cx="3505199" cy="287008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4C0B4E-A57D-2185-2B49-AD576A77B822}"/>
              </a:ext>
            </a:extLst>
          </p:cNvPr>
          <p:cNvSpPr/>
          <p:nvPr/>
        </p:nvSpPr>
        <p:spPr>
          <a:xfrm>
            <a:off x="6871794" y="98477"/>
            <a:ext cx="3505199" cy="302894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2C232B-B418-F791-9657-032B289F73D0}"/>
              </a:ext>
            </a:extLst>
          </p:cNvPr>
          <p:cNvSpPr/>
          <p:nvPr/>
        </p:nvSpPr>
        <p:spPr>
          <a:xfrm>
            <a:off x="8953849" y="2819141"/>
            <a:ext cx="3080478" cy="273850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2D38C-F3C9-7E37-0FAA-11A245BB06A7}"/>
              </a:ext>
            </a:extLst>
          </p:cNvPr>
          <p:cNvSpPr txBox="1"/>
          <p:nvPr/>
        </p:nvSpPr>
        <p:spPr>
          <a:xfrm>
            <a:off x="4621028" y="243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82488-6761-7155-7C28-A49EEFBACD47}"/>
              </a:ext>
            </a:extLst>
          </p:cNvPr>
          <p:cNvSpPr txBox="1"/>
          <p:nvPr/>
        </p:nvSpPr>
        <p:spPr>
          <a:xfrm>
            <a:off x="1062364" y="1059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00D03-415E-D6BB-C2E1-A3EED9EAEA73}"/>
              </a:ext>
            </a:extLst>
          </p:cNvPr>
          <p:cNvSpPr txBox="1"/>
          <p:nvPr/>
        </p:nvSpPr>
        <p:spPr>
          <a:xfrm>
            <a:off x="1004297" y="50819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EE98B-DED4-D485-07E4-71E47E5D6E6E}"/>
              </a:ext>
            </a:extLst>
          </p:cNvPr>
          <p:cNvSpPr txBox="1"/>
          <p:nvPr/>
        </p:nvSpPr>
        <p:spPr>
          <a:xfrm>
            <a:off x="6820008" y="243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203ED-CF67-B557-3BD0-8169EE6509E4}"/>
              </a:ext>
            </a:extLst>
          </p:cNvPr>
          <p:cNvSpPr txBox="1"/>
          <p:nvPr/>
        </p:nvSpPr>
        <p:spPr>
          <a:xfrm>
            <a:off x="11349767" y="27706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</p:spTree>
    <p:extLst>
      <p:ext uri="{BB962C8B-B14F-4D97-AF65-F5344CB8AC3E}">
        <p14:creationId xmlns:p14="http://schemas.microsoft.com/office/powerpoint/2010/main" val="9920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3A54D-D49B-8731-1CC9-D0FBA980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35" y="465920"/>
            <a:ext cx="3584558" cy="2047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80AB23-E360-5F01-C94C-7ABD4E5345B0}"/>
              </a:ext>
            </a:extLst>
          </p:cNvPr>
          <p:cNvSpPr txBox="1"/>
          <p:nvPr/>
        </p:nvSpPr>
        <p:spPr>
          <a:xfrm>
            <a:off x="618836" y="1335552"/>
            <a:ext cx="169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Employees.csv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7B3CE-454B-AB7D-2E0D-DD53E769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49" y="3462259"/>
            <a:ext cx="255270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D0415-254F-753A-DFCA-BD9695DE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6" y="5061179"/>
            <a:ext cx="2605906" cy="1388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A0D29-112C-6665-BF2E-789C34C61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849" y="5061179"/>
            <a:ext cx="2628900" cy="1400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5C444F-8495-7DEB-7AEB-210D1A4DB9F7}"/>
              </a:ext>
            </a:extLst>
          </p:cNvPr>
          <p:cNvSpPr txBox="1"/>
          <p:nvPr/>
        </p:nvSpPr>
        <p:spPr>
          <a:xfrm>
            <a:off x="1224194" y="4251496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Departments.xlsx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25400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64D92-43B8-0A7F-A6AE-D23DD1A8D39A}"/>
              </a:ext>
            </a:extLst>
          </p:cNvPr>
          <p:cNvSpPr/>
          <p:nvPr/>
        </p:nvSpPr>
        <p:spPr>
          <a:xfrm>
            <a:off x="236202" y="3224548"/>
            <a:ext cx="6299199" cy="341745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8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3A54D-D49B-8731-1CC9-D0FBA980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35" y="465920"/>
            <a:ext cx="3584558" cy="2047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80AB23-E360-5F01-C94C-7ABD4E5345B0}"/>
              </a:ext>
            </a:extLst>
          </p:cNvPr>
          <p:cNvSpPr txBox="1"/>
          <p:nvPr/>
        </p:nvSpPr>
        <p:spPr>
          <a:xfrm>
            <a:off x="618836" y="1335552"/>
            <a:ext cx="169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Employees.csv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7B3CE-454B-AB7D-2E0D-DD53E769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49" y="3462259"/>
            <a:ext cx="255270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D0415-254F-753A-DFCA-BD9695DE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36" y="5061179"/>
            <a:ext cx="2605906" cy="1388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A0D29-112C-6665-BF2E-789C34C61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849" y="5061179"/>
            <a:ext cx="2628900" cy="1400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5C444F-8495-7DEB-7AEB-210D1A4DB9F7}"/>
              </a:ext>
            </a:extLst>
          </p:cNvPr>
          <p:cNvSpPr txBox="1"/>
          <p:nvPr/>
        </p:nvSpPr>
        <p:spPr>
          <a:xfrm>
            <a:off x="1224194" y="4251496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Departments.xlsx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25400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64D92-43B8-0A7F-A6AE-D23DD1A8D39A}"/>
              </a:ext>
            </a:extLst>
          </p:cNvPr>
          <p:cNvSpPr/>
          <p:nvPr/>
        </p:nvSpPr>
        <p:spPr>
          <a:xfrm>
            <a:off x="236202" y="3224548"/>
            <a:ext cx="6299199" cy="341745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</p:spTree>
    <p:extLst>
      <p:ext uri="{BB962C8B-B14F-4D97-AF65-F5344CB8AC3E}">
        <p14:creationId xmlns:p14="http://schemas.microsoft.com/office/powerpoint/2010/main" val="284640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</p:spTree>
    <p:extLst>
      <p:ext uri="{BB962C8B-B14F-4D97-AF65-F5344CB8AC3E}">
        <p14:creationId xmlns:p14="http://schemas.microsoft.com/office/powerpoint/2010/main" val="10561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3A54D-D49B-8731-1CC9-D0FBA980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69" y="570300"/>
            <a:ext cx="3246197" cy="185381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D895D-A490-AF00-AF05-F7A3CCE2CDAF}"/>
              </a:ext>
            </a:extLst>
          </p:cNvPr>
          <p:cNvSpPr txBox="1"/>
          <p:nvPr/>
        </p:nvSpPr>
        <p:spPr>
          <a:xfrm>
            <a:off x="955361" y="1297151"/>
            <a:ext cx="169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Employees.csv</a:t>
            </a:r>
          </a:p>
        </p:txBody>
      </p:sp>
    </p:spTree>
    <p:extLst>
      <p:ext uri="{BB962C8B-B14F-4D97-AF65-F5344CB8AC3E}">
        <p14:creationId xmlns:p14="http://schemas.microsoft.com/office/powerpoint/2010/main" val="351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3A54D-D49B-8731-1CC9-D0FBA980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69" y="570300"/>
            <a:ext cx="3246197" cy="185381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B258BB-2D96-E6B5-F123-21D618DC7340}"/>
              </a:ext>
            </a:extLst>
          </p:cNvPr>
          <p:cNvCxnSpPr>
            <a:cxnSpLocks/>
          </p:cNvCxnSpPr>
          <p:nvPr/>
        </p:nvCxnSpPr>
        <p:spPr>
          <a:xfrm flipH="1">
            <a:off x="2819400" y="1424978"/>
            <a:ext cx="3419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07178-3E60-BC2A-4901-7271506241AD}"/>
              </a:ext>
            </a:extLst>
          </p:cNvPr>
          <p:cNvCxnSpPr>
            <a:cxnSpLocks/>
          </p:cNvCxnSpPr>
          <p:nvPr/>
        </p:nvCxnSpPr>
        <p:spPr>
          <a:xfrm flipH="1">
            <a:off x="2838450" y="2038544"/>
            <a:ext cx="3419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77F1AE-AD3F-C17C-7F33-4883A86218B2}"/>
              </a:ext>
            </a:extLst>
          </p:cNvPr>
          <p:cNvSpPr txBox="1"/>
          <p:nvPr/>
        </p:nvSpPr>
        <p:spPr>
          <a:xfrm>
            <a:off x="955361" y="1297151"/>
            <a:ext cx="169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Employees.csv</a:t>
            </a:r>
          </a:p>
        </p:txBody>
      </p:sp>
    </p:spTree>
    <p:extLst>
      <p:ext uri="{BB962C8B-B14F-4D97-AF65-F5344CB8AC3E}">
        <p14:creationId xmlns:p14="http://schemas.microsoft.com/office/powerpoint/2010/main" val="11455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3A54D-D49B-8731-1CC9-D0FBA980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69" y="570300"/>
            <a:ext cx="3246197" cy="185381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B258BB-2D96-E6B5-F123-21D618DC7340}"/>
              </a:ext>
            </a:extLst>
          </p:cNvPr>
          <p:cNvCxnSpPr>
            <a:cxnSpLocks/>
          </p:cNvCxnSpPr>
          <p:nvPr/>
        </p:nvCxnSpPr>
        <p:spPr>
          <a:xfrm flipH="1">
            <a:off x="2819400" y="1424978"/>
            <a:ext cx="3419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07178-3E60-BC2A-4901-7271506241AD}"/>
              </a:ext>
            </a:extLst>
          </p:cNvPr>
          <p:cNvCxnSpPr>
            <a:cxnSpLocks/>
          </p:cNvCxnSpPr>
          <p:nvPr/>
        </p:nvCxnSpPr>
        <p:spPr>
          <a:xfrm flipH="1">
            <a:off x="2838450" y="2038544"/>
            <a:ext cx="3419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CB114-DA0E-6211-1FB2-E60E3152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38257"/>
              </p:ext>
            </p:extLst>
          </p:nvPr>
        </p:nvGraphicFramePr>
        <p:xfrm>
          <a:off x="488915" y="2870592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2008-04-28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2019-12-05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91D76F-F61B-CA51-81C0-440230BA2656}"/>
              </a:ext>
            </a:extLst>
          </p:cNvPr>
          <p:cNvSpPr txBox="1"/>
          <p:nvPr/>
        </p:nvSpPr>
        <p:spPr>
          <a:xfrm>
            <a:off x="955361" y="1297151"/>
            <a:ext cx="169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Employees.csv</a:t>
            </a:r>
          </a:p>
        </p:txBody>
      </p:sp>
    </p:spTree>
    <p:extLst>
      <p:ext uri="{BB962C8B-B14F-4D97-AF65-F5344CB8AC3E}">
        <p14:creationId xmlns:p14="http://schemas.microsoft.com/office/powerpoint/2010/main" val="41338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3A54D-D49B-8731-1CC9-D0FBA980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69" y="570300"/>
            <a:ext cx="3246197" cy="185381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B258BB-2D96-E6B5-F123-21D618DC7340}"/>
              </a:ext>
            </a:extLst>
          </p:cNvPr>
          <p:cNvCxnSpPr>
            <a:cxnSpLocks/>
          </p:cNvCxnSpPr>
          <p:nvPr/>
        </p:nvCxnSpPr>
        <p:spPr>
          <a:xfrm flipH="1">
            <a:off x="2819400" y="1424978"/>
            <a:ext cx="3419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07178-3E60-BC2A-4901-7271506241AD}"/>
              </a:ext>
            </a:extLst>
          </p:cNvPr>
          <p:cNvCxnSpPr>
            <a:cxnSpLocks/>
          </p:cNvCxnSpPr>
          <p:nvPr/>
        </p:nvCxnSpPr>
        <p:spPr>
          <a:xfrm flipH="1">
            <a:off x="2838450" y="2038544"/>
            <a:ext cx="3419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3FEF3F-BB71-9E7B-FD4C-1B2BB9ABCDCE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3835620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Charlie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2022-01-14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2014-10-03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CB114-DA0E-6211-1FB2-E60E31523173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2870592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2008-04-28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2019-12-05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6389C6-78F2-B999-3097-87254A146375}"/>
              </a:ext>
            </a:extLst>
          </p:cNvPr>
          <p:cNvSpPr txBox="1"/>
          <p:nvPr/>
        </p:nvSpPr>
        <p:spPr>
          <a:xfrm>
            <a:off x="955361" y="1297151"/>
            <a:ext cx="169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Employees.csv</a:t>
            </a:r>
          </a:p>
        </p:txBody>
      </p:sp>
    </p:spTree>
    <p:extLst>
      <p:ext uri="{BB962C8B-B14F-4D97-AF65-F5344CB8AC3E}">
        <p14:creationId xmlns:p14="http://schemas.microsoft.com/office/powerpoint/2010/main" val="36991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AE1BA6-DF70-0E69-DF53-9BE3254547DA}"/>
              </a:ext>
            </a:extLst>
          </p:cNvPr>
          <p:cNvSpPr/>
          <p:nvPr/>
        </p:nvSpPr>
        <p:spPr>
          <a:xfrm>
            <a:off x="4418120" y="1597981"/>
            <a:ext cx="3355759" cy="47140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8617C-56ED-D940-163F-C16D746B1D94}"/>
              </a:ext>
            </a:extLst>
          </p:cNvPr>
          <p:cNvSpPr txBox="1"/>
          <p:nvPr/>
        </p:nvSpPr>
        <p:spPr>
          <a:xfrm>
            <a:off x="676261" y="383572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C5123-D119-F458-0C36-23C991E5F36B}"/>
              </a:ext>
            </a:extLst>
          </p:cNvPr>
          <p:cNvCxnSpPr/>
          <p:nvPr/>
        </p:nvCxnSpPr>
        <p:spPr>
          <a:xfrm>
            <a:off x="2698812" y="4128117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D6CDAAD-B2CD-AF31-F450-4EAFA6D2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739" y="329513"/>
            <a:ext cx="1126936" cy="11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0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3A54D-D49B-8731-1CC9-D0FBA980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69" y="570300"/>
            <a:ext cx="3246197" cy="185381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B258BB-2D96-E6B5-F123-21D618DC7340}"/>
              </a:ext>
            </a:extLst>
          </p:cNvPr>
          <p:cNvCxnSpPr>
            <a:cxnSpLocks/>
          </p:cNvCxnSpPr>
          <p:nvPr/>
        </p:nvCxnSpPr>
        <p:spPr>
          <a:xfrm flipH="1">
            <a:off x="2819400" y="1424978"/>
            <a:ext cx="3419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07178-3E60-BC2A-4901-7271506241AD}"/>
              </a:ext>
            </a:extLst>
          </p:cNvPr>
          <p:cNvCxnSpPr>
            <a:cxnSpLocks/>
          </p:cNvCxnSpPr>
          <p:nvPr/>
        </p:nvCxnSpPr>
        <p:spPr>
          <a:xfrm flipH="1">
            <a:off x="2838450" y="2038544"/>
            <a:ext cx="3419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3FEF3F-BB71-9E7B-FD4C-1B2BB9ABC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5641"/>
              </p:ext>
            </p:extLst>
          </p:nvPr>
        </p:nvGraphicFramePr>
        <p:xfrm>
          <a:off x="488915" y="3835620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Charlie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2022-01-14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2014-10-03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CE4B29-C382-87CC-1F7C-47D12762C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48311"/>
              </p:ext>
            </p:extLst>
          </p:nvPr>
        </p:nvGraphicFramePr>
        <p:xfrm>
          <a:off x="488915" y="4800648"/>
          <a:ext cx="275067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Frank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2020-04-12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2012-09-04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Ivy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2018-08-19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0548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CB114-DA0E-6211-1FB2-E60E31523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07368"/>
              </p:ext>
            </p:extLst>
          </p:nvPr>
        </p:nvGraphicFramePr>
        <p:xfrm>
          <a:off x="488915" y="2870592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2008-04-28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2019-12-05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50C046-43BA-0AE6-9F69-5DE679B56B4D}"/>
              </a:ext>
            </a:extLst>
          </p:cNvPr>
          <p:cNvSpPr txBox="1"/>
          <p:nvPr/>
        </p:nvSpPr>
        <p:spPr>
          <a:xfrm>
            <a:off x="955361" y="1297151"/>
            <a:ext cx="169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Employees.csv</a:t>
            </a:r>
          </a:p>
        </p:txBody>
      </p:sp>
    </p:spTree>
    <p:extLst>
      <p:ext uri="{BB962C8B-B14F-4D97-AF65-F5344CB8AC3E}">
        <p14:creationId xmlns:p14="http://schemas.microsoft.com/office/powerpoint/2010/main" val="5901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3FEF3F-BB71-9E7B-FD4C-1B2BB9ABCDCE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3835620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Charlie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2022-01-14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2014-10-03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CE4B29-C382-87CC-1F7C-47D12762C586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4800648"/>
          <a:ext cx="275067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Frank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2020-04-12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2012-09-04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Ivy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2018-08-19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0548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CB114-DA0E-6211-1FB2-E60E31523173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2870592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2008-04-28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2019-12-05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9780F1-DD95-4346-74CA-45BDAF30A856}"/>
              </a:ext>
            </a:extLst>
          </p:cNvPr>
          <p:cNvSpPr txBox="1"/>
          <p:nvPr/>
        </p:nvSpPr>
        <p:spPr>
          <a:xfrm>
            <a:off x="652329" y="1297151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Departments.xlsx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37A6F-5FA6-8273-0DAD-74974902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87" y="872965"/>
            <a:ext cx="3143249" cy="12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3FEF3F-BB71-9E7B-FD4C-1B2BB9ABCDCE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3835620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Charlie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2022-01-14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2014-10-03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CE4B29-C382-87CC-1F7C-47D12762C586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4800648"/>
          <a:ext cx="275067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Frank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2020-04-12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2012-09-04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Ivy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2018-08-19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0548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3CB114-DA0E-6211-1FB2-E60E31523173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2870592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2008-04-28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2019-12-05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9780F1-DD95-4346-74CA-45BDAF30A856}"/>
              </a:ext>
            </a:extLst>
          </p:cNvPr>
          <p:cNvSpPr txBox="1"/>
          <p:nvPr/>
        </p:nvSpPr>
        <p:spPr>
          <a:xfrm>
            <a:off x="652329" y="1297151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Departments.xlsx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E9979-278E-CCEE-6D27-06930351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88" y="887983"/>
            <a:ext cx="3143250" cy="12096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CA6FC-1A38-9737-7C15-1BFBC4B31EF9}"/>
              </a:ext>
            </a:extLst>
          </p:cNvPr>
          <p:cNvCxnSpPr>
            <a:cxnSpLocks/>
          </p:cNvCxnSpPr>
          <p:nvPr/>
        </p:nvCxnSpPr>
        <p:spPr>
          <a:xfrm flipV="1">
            <a:off x="3326674" y="2097658"/>
            <a:ext cx="940526" cy="1200761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3FEF3F-BB71-9E7B-FD4C-1B2BB9ABCDCE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3835620"/>
          <a:ext cx="275067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Charlie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2022-01-14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Emma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2014-10-03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CE4B29-C382-87CC-1F7C-47D12762C586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4800648"/>
          <a:ext cx="275067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Frank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2020-04-12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2012-09-04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Ivy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2018-08-19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05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9780F1-DD95-4346-74CA-45BDAF30A856}"/>
              </a:ext>
            </a:extLst>
          </p:cNvPr>
          <p:cNvSpPr txBox="1"/>
          <p:nvPr/>
        </p:nvSpPr>
        <p:spPr>
          <a:xfrm>
            <a:off x="652329" y="1297151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Departments.xlsx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8CCA4-D779-43CB-67A1-1128C715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88" y="896265"/>
            <a:ext cx="3143250" cy="1209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17333E-CCCD-43CB-7F2C-FF8BBA4116D1}"/>
              </a:ext>
            </a:extLst>
          </p:cNvPr>
          <p:cNvCxnSpPr>
            <a:cxnSpLocks/>
          </p:cNvCxnSpPr>
          <p:nvPr/>
        </p:nvCxnSpPr>
        <p:spPr>
          <a:xfrm flipV="1">
            <a:off x="3347257" y="2105940"/>
            <a:ext cx="1477292" cy="2162191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CE4B29-C382-87CC-1F7C-47D12762C586}"/>
              </a:ext>
            </a:extLst>
          </p:cNvPr>
          <p:cNvGraphicFramePr>
            <a:graphicFrameLocks noGrp="1"/>
          </p:cNvGraphicFramePr>
          <p:nvPr/>
        </p:nvGraphicFramePr>
        <p:xfrm>
          <a:off x="488915" y="4800648"/>
          <a:ext cx="2750674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530">
                  <a:extLst>
                    <a:ext uri="{9D8B030D-6E8A-4147-A177-3AD203B41FA5}">
                      <a16:colId xmlns:a16="http://schemas.microsoft.com/office/drawing/2014/main" val="3931158938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579349312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101060002"/>
                    </a:ext>
                  </a:extLst>
                </a:gridCol>
                <a:gridCol w="844733">
                  <a:extLst>
                    <a:ext uri="{9D8B030D-6E8A-4147-A177-3AD203B41FA5}">
                      <a16:colId xmlns:a16="http://schemas.microsoft.com/office/drawing/2014/main" val="3801729680"/>
                    </a:ext>
                  </a:extLst>
                </a:gridCol>
              </a:tblGrid>
              <a:tr h="17795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Join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3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Frank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2020-04-12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7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2012-09-04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0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Ivy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2018-08-19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05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9780F1-DD95-4346-74CA-45BDAF30A856}"/>
              </a:ext>
            </a:extLst>
          </p:cNvPr>
          <p:cNvSpPr txBox="1"/>
          <p:nvPr/>
        </p:nvSpPr>
        <p:spPr>
          <a:xfrm>
            <a:off x="652329" y="1297151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Departments.xlsx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32BD5-4707-EB8E-F27F-0B713C4A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6" y="887983"/>
            <a:ext cx="3143250" cy="13630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A090B-0FEB-1CC5-BC2C-BDC34E51746D}"/>
              </a:ext>
            </a:extLst>
          </p:cNvPr>
          <p:cNvCxnSpPr>
            <a:cxnSpLocks/>
          </p:cNvCxnSpPr>
          <p:nvPr/>
        </p:nvCxnSpPr>
        <p:spPr>
          <a:xfrm flipV="1">
            <a:off x="3347257" y="2250985"/>
            <a:ext cx="1843052" cy="3147558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11 : Close Departments.xlsx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780F1-DD95-4346-74CA-45BDAF30A856}"/>
              </a:ext>
            </a:extLst>
          </p:cNvPr>
          <p:cNvSpPr txBox="1"/>
          <p:nvPr/>
        </p:nvSpPr>
        <p:spPr>
          <a:xfrm>
            <a:off x="652329" y="1297151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Departments.xlsx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32BD5-4707-EB8E-F27F-0B713C4A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6" y="887983"/>
            <a:ext cx="3143250" cy="13630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8C6245F-F4A1-E6CD-C112-09B58901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7576" y="2490586"/>
            <a:ext cx="432384" cy="432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A4DC2-7CF4-F086-DC80-FBCC4C51FDA8}"/>
              </a:ext>
            </a:extLst>
          </p:cNvPr>
          <p:cNvSpPr txBox="1"/>
          <p:nvPr/>
        </p:nvSpPr>
        <p:spPr>
          <a:xfrm>
            <a:off x="3573680" y="2506723"/>
            <a:ext cx="804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Save !</a:t>
            </a:r>
          </a:p>
        </p:txBody>
      </p:sp>
    </p:spTree>
    <p:extLst>
      <p:ext uri="{BB962C8B-B14F-4D97-AF65-F5344CB8AC3E}">
        <p14:creationId xmlns:p14="http://schemas.microsoft.com/office/powerpoint/2010/main" val="26929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84D344-DC2B-0AB6-347D-4D4C79FD93F1}"/>
              </a:ext>
            </a:extLst>
          </p:cNvPr>
          <p:cNvSpPr/>
          <p:nvPr/>
        </p:nvSpPr>
        <p:spPr>
          <a:xfrm>
            <a:off x="258618" y="215998"/>
            <a:ext cx="6299199" cy="641340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F3441-F9F4-168D-DD5F-7DDE3433F98B}"/>
              </a:ext>
            </a:extLst>
          </p:cNvPr>
          <p:cNvSpPr txBox="1"/>
          <p:nvPr/>
        </p:nvSpPr>
        <p:spPr>
          <a:xfrm>
            <a:off x="6828509" y="545842"/>
            <a:ext cx="366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Get data from Employees.csv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035FF-ABC5-B34C-07DE-98C0D1FB2D1F}"/>
              </a:ext>
            </a:extLst>
          </p:cNvPr>
          <p:cNvSpPr txBox="1"/>
          <p:nvPr/>
        </p:nvSpPr>
        <p:spPr>
          <a:xfrm>
            <a:off x="6828509" y="100623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Remove inactive employees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DD56D-D7C6-00B3-7276-21B78F6E5DBE}"/>
              </a:ext>
            </a:extLst>
          </p:cNvPr>
          <p:cNvSpPr txBox="1"/>
          <p:nvPr/>
        </p:nvSpPr>
        <p:spPr>
          <a:xfrm>
            <a:off x="6828509" y="146467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Get a list of Account employees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C931-22A6-223F-5AB6-41C7FAB99DF4}"/>
              </a:ext>
            </a:extLst>
          </p:cNvPr>
          <p:cNvSpPr txBox="1"/>
          <p:nvPr/>
        </p:nvSpPr>
        <p:spPr>
          <a:xfrm>
            <a:off x="6828508" y="1923108"/>
            <a:ext cx="340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 : Get a list of HR employees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710713-2A65-D1DE-DB9D-F20049A3B10C}"/>
              </a:ext>
            </a:extLst>
          </p:cNvPr>
          <p:cNvSpPr txBox="1"/>
          <p:nvPr/>
        </p:nvSpPr>
        <p:spPr>
          <a:xfrm>
            <a:off x="6828508" y="2381545"/>
            <a:ext cx="330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5 : Get a list of IT employees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B5AC5-C7D6-2525-E53F-F003AF746A55}"/>
              </a:ext>
            </a:extLst>
          </p:cNvPr>
          <p:cNvSpPr txBox="1"/>
          <p:nvPr/>
        </p:nvSpPr>
        <p:spPr>
          <a:xfrm>
            <a:off x="6828508" y="2839982"/>
            <a:ext cx="313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6 : Open Departments.xlsx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541F9-EA65-A818-2D2E-F021E914ACC2}"/>
              </a:ext>
            </a:extLst>
          </p:cNvPr>
          <p:cNvSpPr txBox="1"/>
          <p:nvPr/>
        </p:nvSpPr>
        <p:spPr>
          <a:xfrm>
            <a:off x="6828508" y="3298419"/>
            <a:ext cx="525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7 : Write data in Step 3 into worksheet “Account”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B7453-1FE9-B831-7419-25FD751E5F63}"/>
              </a:ext>
            </a:extLst>
          </p:cNvPr>
          <p:cNvSpPr txBox="1"/>
          <p:nvPr/>
        </p:nvSpPr>
        <p:spPr>
          <a:xfrm>
            <a:off x="6828508" y="3754512"/>
            <a:ext cx="477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8 : Write data in Step 4 into worksheet “HR”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ACD013-5085-A809-C857-FFE824D12A78}"/>
              </a:ext>
            </a:extLst>
          </p:cNvPr>
          <p:cNvSpPr txBox="1"/>
          <p:nvPr/>
        </p:nvSpPr>
        <p:spPr>
          <a:xfrm>
            <a:off x="6828508" y="4214551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9 : Write data in Step 5 into worksheet “IT”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47492-F781-4693-E940-1EE6B9F9F00A}"/>
              </a:ext>
            </a:extLst>
          </p:cNvPr>
          <p:cNvSpPr txBox="1"/>
          <p:nvPr/>
        </p:nvSpPr>
        <p:spPr>
          <a:xfrm>
            <a:off x="6828508" y="4673263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10 : Save Departments.xlsx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9E42BD-A16C-5860-A6FE-154FA068E00D}"/>
              </a:ext>
            </a:extLst>
          </p:cNvPr>
          <p:cNvSpPr txBox="1"/>
          <p:nvPr/>
        </p:nvSpPr>
        <p:spPr>
          <a:xfrm>
            <a:off x="6828508" y="5131975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11 : Close Departments.xlsx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A4DC2-7CF4-F086-DC80-FBCC4C51FDA8}"/>
              </a:ext>
            </a:extLst>
          </p:cNvPr>
          <p:cNvSpPr txBox="1"/>
          <p:nvPr/>
        </p:nvSpPr>
        <p:spPr>
          <a:xfrm>
            <a:off x="3573680" y="2506723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Close file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AE0FE9-AB14-42F7-7840-3C850CE0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5572" y="2415348"/>
            <a:ext cx="596392" cy="5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077AD8-5380-A22A-495E-A421DCF8F4C6}"/>
              </a:ext>
            </a:extLst>
          </p:cNvPr>
          <p:cNvSpPr txBox="1"/>
          <p:nvPr/>
        </p:nvSpPr>
        <p:spPr>
          <a:xfrm>
            <a:off x="619057" y="407779"/>
            <a:ext cx="223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9C878-6AC6-E673-EDB4-B47592CA612D}"/>
              </a:ext>
            </a:extLst>
          </p:cNvPr>
          <p:cNvSpPr txBox="1"/>
          <p:nvPr/>
        </p:nvSpPr>
        <p:spPr>
          <a:xfrm>
            <a:off x="619057" y="1371600"/>
            <a:ext cx="643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search for VBOs that can help 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4C92-28A2-0E7A-CDB6-2B4A8E6D6319}"/>
              </a:ext>
            </a:extLst>
          </p:cNvPr>
          <p:cNvSpPr txBox="1"/>
          <p:nvPr/>
        </p:nvSpPr>
        <p:spPr>
          <a:xfrm>
            <a:off x="619057" y="3402925"/>
            <a:ext cx="642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We can use </a:t>
            </a:r>
            <a:r>
              <a:rPr lang="en-US" sz="2400" dirty="0">
                <a:solidFill>
                  <a:srgbClr val="FFFF00"/>
                </a:solidFill>
              </a:rPr>
              <a:t>Action</a:t>
            </a:r>
            <a:r>
              <a:rPr lang="en-US" sz="2400" dirty="0">
                <a:solidFill>
                  <a:schemeClr val="bg1"/>
                </a:solidFill>
              </a:rPr>
              <a:t> to access VBO actions.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8433-217F-D5B7-9FEC-27BAD7FFACB9}"/>
              </a:ext>
            </a:extLst>
          </p:cNvPr>
          <p:cNvSpPr txBox="1"/>
          <p:nvPr/>
        </p:nvSpPr>
        <p:spPr>
          <a:xfrm>
            <a:off x="631304" y="1833265"/>
            <a:ext cx="110691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- For example: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We can use VBO </a:t>
            </a:r>
            <a:r>
              <a:rPr lang="en-US" sz="2400" dirty="0">
                <a:solidFill>
                  <a:srgbClr val="FFFF00"/>
                </a:solidFill>
              </a:rPr>
              <a:t>“Utility - File Management”</a:t>
            </a:r>
            <a:r>
              <a:rPr lang="en-US" sz="2400" dirty="0">
                <a:solidFill>
                  <a:schemeClr val="bg1"/>
                </a:solidFill>
              </a:rPr>
              <a:t> to manage files.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We can use VBO </a:t>
            </a:r>
            <a:r>
              <a:rPr lang="en-US" sz="2400" dirty="0">
                <a:solidFill>
                  <a:srgbClr val="FFFF00"/>
                </a:solidFill>
              </a:rPr>
              <a:t>“Utility - Collection Manipulation”</a:t>
            </a:r>
            <a:r>
              <a:rPr lang="en-US" sz="2400" dirty="0">
                <a:solidFill>
                  <a:schemeClr val="bg1"/>
                </a:solidFill>
              </a:rPr>
              <a:t> to handle collections.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We can use VBO </a:t>
            </a:r>
            <a:r>
              <a:rPr lang="en-US" sz="2400" dirty="0">
                <a:solidFill>
                  <a:srgbClr val="FFFF00"/>
                </a:solidFill>
              </a:rPr>
              <a:t>“MS Excel VBO”</a:t>
            </a:r>
            <a:r>
              <a:rPr lang="en-US" sz="2400" dirty="0">
                <a:solidFill>
                  <a:schemeClr val="bg1"/>
                </a:solidFill>
              </a:rPr>
              <a:t> to play around with Excel.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40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Exercise 3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Less Comfortable )</a:t>
            </a:r>
          </a:p>
        </p:txBody>
      </p:sp>
    </p:spTree>
    <p:extLst>
      <p:ext uri="{BB962C8B-B14F-4D97-AF65-F5344CB8AC3E}">
        <p14:creationId xmlns:p14="http://schemas.microsoft.com/office/powerpoint/2010/main" val="33959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03D07-D887-9F03-D363-3E5ACFC9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4" y="804862"/>
            <a:ext cx="3457575" cy="553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DCD4A-F7FA-D112-6DC4-99451A75575B}"/>
              </a:ext>
            </a:extLst>
          </p:cNvPr>
          <p:cNvSpPr txBox="1"/>
          <p:nvPr/>
        </p:nvSpPr>
        <p:spPr>
          <a:xfrm>
            <a:off x="330174" y="435530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Students.xlsx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91E33-3398-9402-6B56-5559C0E3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15" y="804862"/>
            <a:ext cx="3438525" cy="551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2F73D-B309-B862-C00A-6E50CC004548}"/>
              </a:ext>
            </a:extLst>
          </p:cNvPr>
          <p:cNvSpPr txBox="1"/>
          <p:nvPr/>
        </p:nvSpPr>
        <p:spPr>
          <a:xfrm>
            <a:off x="4922115" y="435530"/>
            <a:ext cx="25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Students with Grades.xlsx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004D4-B12C-3659-5556-FED77552698E}"/>
              </a:ext>
            </a:extLst>
          </p:cNvPr>
          <p:cNvCxnSpPr>
            <a:cxnSpLocks/>
          </p:cNvCxnSpPr>
          <p:nvPr/>
        </p:nvCxnSpPr>
        <p:spPr>
          <a:xfrm>
            <a:off x="4019550" y="3520887"/>
            <a:ext cx="77152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4D3558-68FD-0BEB-790F-6A3944078A02}"/>
              </a:ext>
            </a:extLst>
          </p:cNvPr>
          <p:cNvSpPr txBox="1"/>
          <p:nvPr/>
        </p:nvSpPr>
        <p:spPr>
          <a:xfrm>
            <a:off x="8607997" y="1984778"/>
            <a:ext cx="34601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If Score is between 80-100, Grade will be “A”.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Score is between 70-79, Grade will be “B”.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Score is between 60-69, Grade will be “C”.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Score is between 50-59, Grade will be “D”.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Score is between 0-59, Grade will be “F”.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B80E2-E991-AA41-D43D-DF2456E8CC52}"/>
              </a:ext>
            </a:extLst>
          </p:cNvPr>
          <p:cNvSpPr txBox="1"/>
          <p:nvPr/>
        </p:nvSpPr>
        <p:spPr>
          <a:xfrm>
            <a:off x="8607996" y="3619323"/>
            <a:ext cx="3190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If Grade is “F”, Evaluation will be “Failed”.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Otherwise, Evaluation will be “Passed”.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B91D4-BBA3-E2D5-188A-8E3CDCB9E4D4}"/>
              </a:ext>
            </a:extLst>
          </p:cNvPr>
          <p:cNvSpPr txBox="1"/>
          <p:nvPr/>
        </p:nvSpPr>
        <p:spPr>
          <a:xfrm>
            <a:off x="8607996" y="4515207"/>
            <a:ext cx="2262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Save the result as: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Students with Grades.xlsx</a:t>
            </a:r>
          </a:p>
        </p:txBody>
      </p:sp>
    </p:spTree>
    <p:extLst>
      <p:ext uri="{BB962C8B-B14F-4D97-AF65-F5344CB8AC3E}">
        <p14:creationId xmlns:p14="http://schemas.microsoft.com/office/powerpoint/2010/main" val="2064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AE1BA6-DF70-0E69-DF53-9BE3254547DA}"/>
              </a:ext>
            </a:extLst>
          </p:cNvPr>
          <p:cNvSpPr/>
          <p:nvPr/>
        </p:nvSpPr>
        <p:spPr>
          <a:xfrm>
            <a:off x="4418120" y="1597981"/>
            <a:ext cx="3355759" cy="47140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8617C-56ED-D940-163F-C16D746B1D94}"/>
              </a:ext>
            </a:extLst>
          </p:cNvPr>
          <p:cNvSpPr txBox="1"/>
          <p:nvPr/>
        </p:nvSpPr>
        <p:spPr>
          <a:xfrm>
            <a:off x="676261" y="3835727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47DE8-1F52-1F1B-0B5C-1E985DEF9347}"/>
              </a:ext>
            </a:extLst>
          </p:cNvPr>
          <p:cNvSpPr txBox="1"/>
          <p:nvPr/>
        </p:nvSpPr>
        <p:spPr>
          <a:xfrm>
            <a:off x="4654739" y="2108342"/>
            <a:ext cx="26223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en-US" dirty="0" err="1">
                <a:solidFill>
                  <a:schemeClr val="bg1"/>
                </a:solidFill>
              </a:rPr>
              <a:t>stdio.h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 addition(int x, int y)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int z = x + y;</a:t>
            </a:r>
          </a:p>
          <a:p>
            <a:r>
              <a:rPr lang="en-US" dirty="0">
                <a:solidFill>
                  <a:schemeClr val="bg1"/>
                </a:solidFill>
              </a:rPr>
              <a:t>     return z;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int z = addition(5, 2);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(“5 + 2 = %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”, z);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C5123-D119-F458-0C36-23C991E5F36B}"/>
              </a:ext>
            </a:extLst>
          </p:cNvPr>
          <p:cNvCxnSpPr/>
          <p:nvPr/>
        </p:nvCxnSpPr>
        <p:spPr>
          <a:xfrm>
            <a:off x="2698812" y="4128117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7FC05-5237-ECFD-B836-1145E7E4E891}"/>
              </a:ext>
            </a:extLst>
          </p:cNvPr>
          <p:cNvCxnSpPr/>
          <p:nvPr/>
        </p:nvCxnSpPr>
        <p:spPr>
          <a:xfrm>
            <a:off x="8339713" y="4128115"/>
            <a:ext cx="11984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D6CDAAD-B2CD-AF31-F450-4EAFA6D2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739" y="329513"/>
            <a:ext cx="1126936" cy="1126936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F30E847D-8CD2-ED61-1BE2-B3B7E176E582}"/>
              </a:ext>
            </a:extLst>
          </p:cNvPr>
          <p:cNvSpPr/>
          <p:nvPr/>
        </p:nvSpPr>
        <p:spPr>
          <a:xfrm>
            <a:off x="6093594" y="429734"/>
            <a:ext cx="3831456" cy="840416"/>
          </a:xfrm>
          <a:prstGeom prst="wedgeEllipseCallout">
            <a:avLst>
              <a:gd name="adj1" fmla="val -61251"/>
              <a:gd name="adj2" fmla="val 5831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an expert in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/>
              <a:t> programming language.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035F2-1B0E-B32C-E025-9109F12F324B}"/>
              </a:ext>
            </a:extLst>
          </p:cNvPr>
          <p:cNvSpPr txBox="1"/>
          <p:nvPr/>
        </p:nvSpPr>
        <p:spPr>
          <a:xfrm>
            <a:off x="9941268" y="3835726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+ 2 = 7</a:t>
            </a:r>
          </a:p>
        </p:txBody>
      </p:sp>
    </p:spTree>
    <p:extLst>
      <p:ext uri="{BB962C8B-B14F-4D97-AF65-F5344CB8AC3E}">
        <p14:creationId xmlns:p14="http://schemas.microsoft.com/office/powerpoint/2010/main" val="38269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093A49-96F4-C932-E551-FB61479CE408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Exercise 3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 More Comfortable )</a:t>
            </a:r>
          </a:p>
        </p:txBody>
      </p:sp>
    </p:spTree>
    <p:extLst>
      <p:ext uri="{BB962C8B-B14F-4D97-AF65-F5344CB8AC3E}">
        <p14:creationId xmlns:p14="http://schemas.microsoft.com/office/powerpoint/2010/main" val="6457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03D07-D887-9F03-D363-3E5ACFC9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4" y="804863"/>
            <a:ext cx="3032151" cy="4853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DCD4A-F7FA-D112-6DC4-99451A75575B}"/>
              </a:ext>
            </a:extLst>
          </p:cNvPr>
          <p:cNvSpPr txBox="1"/>
          <p:nvPr/>
        </p:nvSpPr>
        <p:spPr>
          <a:xfrm>
            <a:off x="330174" y="471010"/>
            <a:ext cx="1272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Students.xlsx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2F73D-B309-B862-C00A-6E50CC004548}"/>
              </a:ext>
            </a:extLst>
          </p:cNvPr>
          <p:cNvSpPr txBox="1"/>
          <p:nvPr/>
        </p:nvSpPr>
        <p:spPr>
          <a:xfrm>
            <a:off x="4310956" y="466308"/>
            <a:ext cx="2321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Students with Grades.xlsx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004D4-B12C-3659-5556-FED77552698E}"/>
              </a:ext>
            </a:extLst>
          </p:cNvPr>
          <p:cNvCxnSpPr>
            <a:cxnSpLocks/>
          </p:cNvCxnSpPr>
          <p:nvPr/>
        </p:nvCxnSpPr>
        <p:spPr>
          <a:xfrm>
            <a:off x="3552825" y="3520887"/>
            <a:ext cx="6381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4D3558-68FD-0BEB-790F-6A3944078A02}"/>
              </a:ext>
            </a:extLst>
          </p:cNvPr>
          <p:cNvSpPr txBox="1"/>
          <p:nvPr/>
        </p:nvSpPr>
        <p:spPr>
          <a:xfrm>
            <a:off x="8607997" y="1984778"/>
            <a:ext cx="34601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If Score is between 80-100, Grade will be “A”.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Score is between 70-79, Grade will be “B”.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Score is between 60-69, Grade will be “C”.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Score is between 50-59, Grade will be “D”.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If Score is between 0-59, Grade will be “F”.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B80E2-E991-AA41-D43D-DF2456E8CC52}"/>
              </a:ext>
            </a:extLst>
          </p:cNvPr>
          <p:cNvSpPr txBox="1"/>
          <p:nvPr/>
        </p:nvSpPr>
        <p:spPr>
          <a:xfrm>
            <a:off x="8607996" y="3619323"/>
            <a:ext cx="3190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If Grade is “F”, Evaluation will be “Failed”.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Otherwise, Evaluation will be “Passed”.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B91D4-BBA3-E2D5-188A-8E3CDCB9E4D4}"/>
              </a:ext>
            </a:extLst>
          </p:cNvPr>
          <p:cNvSpPr txBox="1"/>
          <p:nvPr/>
        </p:nvSpPr>
        <p:spPr>
          <a:xfrm>
            <a:off x="8607996" y="5134751"/>
            <a:ext cx="2262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Save the result as: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Students with Grades.xlsx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20C5-3754-9925-F863-E9BD94DC46AE}"/>
              </a:ext>
            </a:extLst>
          </p:cNvPr>
          <p:cNvSpPr txBox="1"/>
          <p:nvPr/>
        </p:nvSpPr>
        <p:spPr>
          <a:xfrm>
            <a:off x="8607996" y="4484758"/>
            <a:ext cx="270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Separate students based on grade.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A683E6-D5A4-D6F5-4C15-B72846EA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956" y="804862"/>
            <a:ext cx="3899222" cy="485310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0A5FF8C-6528-8266-184D-292ADD251B9B}"/>
              </a:ext>
            </a:extLst>
          </p:cNvPr>
          <p:cNvSpPr/>
          <p:nvPr/>
        </p:nvSpPr>
        <p:spPr>
          <a:xfrm>
            <a:off x="4810124" y="5172074"/>
            <a:ext cx="3619501" cy="747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03A96A-B240-7B2F-8968-4335214E0A75}"/>
              </a:ext>
            </a:extLst>
          </p:cNvPr>
          <p:cNvSpPr txBox="1"/>
          <p:nvPr/>
        </p:nvSpPr>
        <p:spPr>
          <a:xfrm>
            <a:off x="6154723" y="3029956"/>
            <a:ext cx="4443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BREAK TIME</a:t>
            </a:r>
          </a:p>
          <a:p>
            <a:r>
              <a:rPr lang="en-US" sz="6000" dirty="0">
                <a:solidFill>
                  <a:schemeClr val="bg1"/>
                </a:solidFill>
              </a:rPr>
              <a:t>14:50 – 15:00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68681EA-6499-3D87-E27A-E16B3DD3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2294" y="1711004"/>
            <a:ext cx="3435992" cy="34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172EE-8DEA-422E-67F9-6EAF806FBC44}"/>
              </a:ext>
            </a:extLst>
          </p:cNvPr>
          <p:cNvSpPr/>
          <p:nvPr/>
        </p:nvSpPr>
        <p:spPr>
          <a:xfrm>
            <a:off x="5285039" y="2254677"/>
            <a:ext cx="1621921" cy="220891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  <a:p>
            <a:pPr algn="ctr"/>
            <a:r>
              <a:rPr lang="en-US" sz="1600" dirty="0"/>
              <a:t>Choice</a:t>
            </a:r>
          </a:p>
          <a:p>
            <a:pPr algn="ctr"/>
            <a:r>
              <a:rPr lang="en-US" sz="1600" dirty="0"/>
              <a:t>Calculation</a:t>
            </a:r>
          </a:p>
          <a:p>
            <a:pPr algn="ctr"/>
            <a:r>
              <a:rPr lang="en-US" sz="1600" dirty="0"/>
              <a:t>Multi Calc</a:t>
            </a:r>
          </a:p>
          <a:p>
            <a:pPr algn="ctr"/>
            <a:r>
              <a:rPr lang="en-US" sz="1600" dirty="0"/>
              <a:t>Collection</a:t>
            </a:r>
          </a:p>
          <a:p>
            <a:pPr algn="ctr"/>
            <a:r>
              <a:rPr lang="en-US" sz="1600" dirty="0"/>
              <a:t>Loop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FB70AE-9156-D020-3B31-73AF8FDC3CA5}"/>
              </a:ext>
            </a:extLst>
          </p:cNvPr>
          <p:cNvSpPr/>
          <p:nvPr/>
        </p:nvSpPr>
        <p:spPr>
          <a:xfrm>
            <a:off x="545517" y="1970334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Row</a:t>
            </a:r>
          </a:p>
          <a:p>
            <a:pPr algn="ctr"/>
            <a:r>
              <a:rPr lang="en-US" sz="1600" dirty="0"/>
              <a:t>Delete Row</a:t>
            </a:r>
          </a:p>
          <a:p>
            <a:pPr algn="ctr"/>
            <a:r>
              <a:rPr lang="en-US" sz="1600" dirty="0"/>
              <a:t>Add Column</a:t>
            </a:r>
          </a:p>
          <a:p>
            <a:pPr algn="ctr"/>
            <a:r>
              <a:rPr lang="en-US" sz="1600" dirty="0"/>
              <a:t>Delete Column</a:t>
            </a:r>
          </a:p>
          <a:p>
            <a:pPr algn="ctr"/>
            <a:r>
              <a:rPr lang="en-US" sz="1600" dirty="0"/>
              <a:t>Add Worksheet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83AC-6BFA-A2E0-6F21-CA754D23B21D}"/>
              </a:ext>
            </a:extLst>
          </p:cNvPr>
          <p:cNvSpPr txBox="1"/>
          <p:nvPr/>
        </p:nvSpPr>
        <p:spPr>
          <a:xfrm>
            <a:off x="846919" y="1461819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Excel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74339E-A162-1F16-4DC7-947126B32119}"/>
              </a:ext>
            </a:extLst>
          </p:cNvPr>
          <p:cNvSpPr/>
          <p:nvPr/>
        </p:nvSpPr>
        <p:spPr>
          <a:xfrm>
            <a:off x="3079059" y="826830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Text</a:t>
            </a:r>
          </a:p>
          <a:p>
            <a:pPr algn="ctr"/>
            <a:r>
              <a:rPr lang="en-US" sz="1600" dirty="0"/>
              <a:t>Paste Image</a:t>
            </a:r>
          </a:p>
          <a:p>
            <a:pPr algn="ctr"/>
            <a:r>
              <a:rPr lang="en-US" sz="1600" dirty="0"/>
              <a:t>Highlight Text</a:t>
            </a:r>
          </a:p>
          <a:p>
            <a:pPr algn="ctr"/>
            <a:r>
              <a:rPr lang="en-US" sz="1600" dirty="0"/>
              <a:t>Find Text</a:t>
            </a:r>
          </a:p>
          <a:p>
            <a:pPr algn="ctr"/>
            <a:r>
              <a:rPr lang="en-US" sz="1600" dirty="0"/>
              <a:t>Save as PDF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AACF9-A695-CD6B-7CBF-5026D2CFBE73}"/>
              </a:ext>
            </a:extLst>
          </p:cNvPr>
          <p:cNvSpPr txBox="1"/>
          <p:nvPr/>
        </p:nvSpPr>
        <p:spPr>
          <a:xfrm>
            <a:off x="3361669" y="31831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36CE7-71DA-8CF7-3B08-EF361B4BAB88}"/>
              </a:ext>
            </a:extLst>
          </p:cNvPr>
          <p:cNvSpPr/>
          <p:nvPr/>
        </p:nvSpPr>
        <p:spPr>
          <a:xfrm>
            <a:off x="2239711" y="4510148"/>
            <a:ext cx="2333625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Email</a:t>
            </a:r>
          </a:p>
          <a:p>
            <a:pPr algn="ctr"/>
            <a:r>
              <a:rPr lang="en-US" sz="1600" dirty="0"/>
              <a:t>Reply to Email</a:t>
            </a:r>
          </a:p>
          <a:p>
            <a:pPr algn="ctr"/>
            <a:r>
              <a:rPr lang="en-US" sz="1600" dirty="0"/>
              <a:t>Forward Email</a:t>
            </a:r>
          </a:p>
          <a:p>
            <a:pPr algn="ctr"/>
            <a:r>
              <a:rPr lang="en-US" sz="1600" dirty="0"/>
              <a:t>Delete Email</a:t>
            </a:r>
          </a:p>
          <a:p>
            <a:pPr algn="ctr"/>
            <a:r>
              <a:rPr lang="en-US" sz="1600" dirty="0"/>
              <a:t>Mark Email as Unread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CBBD8-2740-E83A-8C4C-FE19367E82F0}"/>
              </a:ext>
            </a:extLst>
          </p:cNvPr>
          <p:cNvSpPr txBox="1"/>
          <p:nvPr/>
        </p:nvSpPr>
        <p:spPr>
          <a:xfrm>
            <a:off x="2477422" y="400163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Outlook Email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CD2F5A-8ECA-2658-DE87-918BC0F18029}"/>
              </a:ext>
            </a:extLst>
          </p:cNvPr>
          <p:cNvSpPr/>
          <p:nvPr/>
        </p:nvSpPr>
        <p:spPr>
          <a:xfrm>
            <a:off x="7457582" y="752088"/>
            <a:ext cx="2333625" cy="206705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Directory</a:t>
            </a:r>
          </a:p>
          <a:p>
            <a:pPr algn="ctr"/>
            <a:r>
              <a:rPr lang="en-US" sz="1600" dirty="0"/>
              <a:t>Delete Directory</a:t>
            </a:r>
          </a:p>
          <a:p>
            <a:pPr algn="ctr"/>
            <a:r>
              <a:rPr lang="en-US" sz="1600" dirty="0"/>
              <a:t>Copy File</a:t>
            </a:r>
          </a:p>
          <a:p>
            <a:pPr algn="ctr"/>
            <a:r>
              <a:rPr lang="en-US" sz="1600" dirty="0"/>
              <a:t>Delete File</a:t>
            </a:r>
          </a:p>
          <a:p>
            <a:pPr algn="ctr"/>
            <a:r>
              <a:rPr lang="en-US" sz="1600" dirty="0"/>
              <a:t>Write Text File</a:t>
            </a:r>
          </a:p>
          <a:p>
            <a:pPr algn="ctr"/>
            <a:r>
              <a:rPr lang="en-US" sz="1600" dirty="0"/>
              <a:t>Move File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3AE3A-D8B4-C0B8-45B0-E11C70C316F6}"/>
              </a:ext>
            </a:extLst>
          </p:cNvPr>
          <p:cNvSpPr txBox="1"/>
          <p:nvPr/>
        </p:nvSpPr>
        <p:spPr>
          <a:xfrm>
            <a:off x="7712542" y="243573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Management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0E79A7-1D66-62F2-83FB-BFC4089DCAA2}"/>
              </a:ext>
            </a:extLst>
          </p:cNvPr>
          <p:cNvSpPr/>
          <p:nvPr/>
        </p:nvSpPr>
        <p:spPr>
          <a:xfrm>
            <a:off x="9171080" y="3684982"/>
            <a:ext cx="2639920" cy="11430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Append Field</a:t>
            </a:r>
          </a:p>
          <a:p>
            <a:pPr algn="ctr"/>
            <a:r>
              <a:rPr lang="en-US" sz="1600" dirty="0"/>
              <a:t>Filter Collection</a:t>
            </a:r>
          </a:p>
          <a:p>
            <a:pPr algn="ctr"/>
            <a:r>
              <a:rPr lang="en-US" sz="1600" dirty="0"/>
              <a:t>Remove Empty Rows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F3875-6EB2-24AC-0227-27A1356A1AB3}"/>
              </a:ext>
            </a:extLst>
          </p:cNvPr>
          <p:cNvSpPr txBox="1"/>
          <p:nvPr/>
        </p:nvSpPr>
        <p:spPr>
          <a:xfrm>
            <a:off x="9301005" y="3176466"/>
            <a:ext cx="24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Collection Manipulation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08490-B0F5-6A46-A7BE-468B9CBCC4E0}"/>
              </a:ext>
            </a:extLst>
          </p:cNvPr>
          <p:cNvSpPr/>
          <p:nvPr/>
        </p:nvSpPr>
        <p:spPr>
          <a:xfrm>
            <a:off x="2630953" y="222134"/>
            <a:ext cx="2512927" cy="27908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3D6D9-262C-6ACF-F729-F2FD54710DBB}"/>
              </a:ext>
            </a:extLst>
          </p:cNvPr>
          <p:cNvSpPr/>
          <p:nvPr/>
        </p:nvSpPr>
        <p:spPr>
          <a:xfrm>
            <a:off x="102617" y="1396612"/>
            <a:ext cx="2512927" cy="27908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AEC1D-FE10-DD16-7BE9-DAB87133279A}"/>
              </a:ext>
            </a:extLst>
          </p:cNvPr>
          <p:cNvSpPr/>
          <p:nvPr/>
        </p:nvSpPr>
        <p:spPr>
          <a:xfrm>
            <a:off x="1638680" y="3845042"/>
            <a:ext cx="3505199" cy="287008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4C0B4E-A57D-2185-2B49-AD576A77B822}"/>
              </a:ext>
            </a:extLst>
          </p:cNvPr>
          <p:cNvSpPr/>
          <p:nvPr/>
        </p:nvSpPr>
        <p:spPr>
          <a:xfrm>
            <a:off x="6871794" y="98477"/>
            <a:ext cx="3505199" cy="302894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2C232B-B418-F791-9657-032B289F73D0}"/>
              </a:ext>
            </a:extLst>
          </p:cNvPr>
          <p:cNvSpPr/>
          <p:nvPr/>
        </p:nvSpPr>
        <p:spPr>
          <a:xfrm>
            <a:off x="8953849" y="2819141"/>
            <a:ext cx="3080478" cy="273850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2D38C-F3C9-7E37-0FAA-11A245BB06A7}"/>
              </a:ext>
            </a:extLst>
          </p:cNvPr>
          <p:cNvSpPr txBox="1"/>
          <p:nvPr/>
        </p:nvSpPr>
        <p:spPr>
          <a:xfrm>
            <a:off x="4621028" y="243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82488-6761-7155-7C28-A49EEFBACD47}"/>
              </a:ext>
            </a:extLst>
          </p:cNvPr>
          <p:cNvSpPr txBox="1"/>
          <p:nvPr/>
        </p:nvSpPr>
        <p:spPr>
          <a:xfrm>
            <a:off x="1062364" y="1059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00D03-415E-D6BB-C2E1-A3EED9EAEA73}"/>
              </a:ext>
            </a:extLst>
          </p:cNvPr>
          <p:cNvSpPr txBox="1"/>
          <p:nvPr/>
        </p:nvSpPr>
        <p:spPr>
          <a:xfrm>
            <a:off x="1004297" y="50819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EE98B-DED4-D485-07E4-71E47E5D6E6E}"/>
              </a:ext>
            </a:extLst>
          </p:cNvPr>
          <p:cNvSpPr txBox="1"/>
          <p:nvPr/>
        </p:nvSpPr>
        <p:spPr>
          <a:xfrm>
            <a:off x="6820008" y="243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203ED-CF67-B557-3BD0-8169EE6509E4}"/>
              </a:ext>
            </a:extLst>
          </p:cNvPr>
          <p:cNvSpPr txBox="1"/>
          <p:nvPr/>
        </p:nvSpPr>
        <p:spPr>
          <a:xfrm>
            <a:off x="11349767" y="27706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41699-A41F-2976-F9E5-0167023C4C45}"/>
              </a:ext>
            </a:extLst>
          </p:cNvPr>
          <p:cNvSpPr txBox="1"/>
          <p:nvPr/>
        </p:nvSpPr>
        <p:spPr>
          <a:xfrm>
            <a:off x="5501316" y="575942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Explore more:</a:t>
            </a:r>
          </a:p>
          <a:p>
            <a:r>
              <a:rPr lang="en-US" dirty="0">
                <a:solidFill>
                  <a:schemeClr val="bg1"/>
                </a:solidFill>
              </a:rPr>
              <a:t>https://digitalexchange.blueprism.com/dx/search</a:t>
            </a:r>
          </a:p>
        </p:txBody>
      </p:sp>
    </p:spTree>
    <p:extLst>
      <p:ext uri="{BB962C8B-B14F-4D97-AF65-F5344CB8AC3E}">
        <p14:creationId xmlns:p14="http://schemas.microsoft.com/office/powerpoint/2010/main" val="39483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172EE-8DEA-422E-67F9-6EAF806FBC44}"/>
              </a:ext>
            </a:extLst>
          </p:cNvPr>
          <p:cNvSpPr/>
          <p:nvPr/>
        </p:nvSpPr>
        <p:spPr>
          <a:xfrm>
            <a:off x="5285039" y="2254677"/>
            <a:ext cx="1621921" cy="220891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Decision</a:t>
            </a:r>
          </a:p>
          <a:p>
            <a:pPr algn="ctr"/>
            <a:r>
              <a:rPr lang="en-US" sz="1600" dirty="0"/>
              <a:t>Choice</a:t>
            </a:r>
          </a:p>
          <a:p>
            <a:pPr algn="ctr"/>
            <a:r>
              <a:rPr lang="en-US" sz="1600" dirty="0"/>
              <a:t>Calculation</a:t>
            </a:r>
          </a:p>
          <a:p>
            <a:pPr algn="ctr"/>
            <a:r>
              <a:rPr lang="en-US" sz="1600" dirty="0"/>
              <a:t>Multi Calc</a:t>
            </a:r>
          </a:p>
          <a:p>
            <a:pPr algn="ctr"/>
            <a:r>
              <a:rPr lang="en-US" sz="1600" dirty="0"/>
              <a:t>Collection</a:t>
            </a:r>
          </a:p>
          <a:p>
            <a:pPr algn="ctr"/>
            <a:r>
              <a:rPr lang="en-US" sz="1600" dirty="0"/>
              <a:t>Loop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FB70AE-9156-D020-3B31-73AF8FDC3CA5}"/>
              </a:ext>
            </a:extLst>
          </p:cNvPr>
          <p:cNvSpPr/>
          <p:nvPr/>
        </p:nvSpPr>
        <p:spPr>
          <a:xfrm>
            <a:off x="545517" y="1970334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Row</a:t>
            </a:r>
          </a:p>
          <a:p>
            <a:pPr algn="ctr"/>
            <a:r>
              <a:rPr lang="en-US" sz="1600" dirty="0"/>
              <a:t>Delete Row</a:t>
            </a:r>
          </a:p>
          <a:p>
            <a:pPr algn="ctr"/>
            <a:r>
              <a:rPr lang="en-US" sz="1600" dirty="0"/>
              <a:t>Add Column</a:t>
            </a:r>
          </a:p>
          <a:p>
            <a:pPr algn="ctr"/>
            <a:r>
              <a:rPr lang="en-US" sz="1600" dirty="0"/>
              <a:t>Delete Column</a:t>
            </a:r>
          </a:p>
          <a:p>
            <a:pPr algn="ctr"/>
            <a:r>
              <a:rPr lang="en-US" sz="1600" dirty="0"/>
              <a:t>Add Worksheet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883AC-6BFA-A2E0-6F21-CA754D23B21D}"/>
              </a:ext>
            </a:extLst>
          </p:cNvPr>
          <p:cNvSpPr txBox="1"/>
          <p:nvPr/>
        </p:nvSpPr>
        <p:spPr>
          <a:xfrm>
            <a:off x="846919" y="1461819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Excel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74339E-A162-1F16-4DC7-947126B32119}"/>
              </a:ext>
            </a:extLst>
          </p:cNvPr>
          <p:cNvSpPr/>
          <p:nvPr/>
        </p:nvSpPr>
        <p:spPr>
          <a:xfrm>
            <a:off x="3079059" y="826830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Text</a:t>
            </a:r>
          </a:p>
          <a:p>
            <a:pPr algn="ctr"/>
            <a:r>
              <a:rPr lang="en-US" sz="1600" dirty="0"/>
              <a:t>Paste Image</a:t>
            </a:r>
          </a:p>
          <a:p>
            <a:pPr algn="ctr"/>
            <a:r>
              <a:rPr lang="en-US" sz="1600" dirty="0"/>
              <a:t>Highlight Text</a:t>
            </a:r>
          </a:p>
          <a:p>
            <a:pPr algn="ctr"/>
            <a:r>
              <a:rPr lang="en-US" sz="1600" dirty="0"/>
              <a:t>Find Text</a:t>
            </a:r>
          </a:p>
          <a:p>
            <a:pPr algn="ctr"/>
            <a:r>
              <a:rPr lang="en-US" sz="1600" dirty="0"/>
              <a:t>Save as PDF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AACF9-A695-CD6B-7CBF-5026D2CFBE73}"/>
              </a:ext>
            </a:extLst>
          </p:cNvPr>
          <p:cNvSpPr txBox="1"/>
          <p:nvPr/>
        </p:nvSpPr>
        <p:spPr>
          <a:xfrm>
            <a:off x="3361669" y="31831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36CE7-71DA-8CF7-3B08-EF361B4BAB88}"/>
              </a:ext>
            </a:extLst>
          </p:cNvPr>
          <p:cNvSpPr/>
          <p:nvPr/>
        </p:nvSpPr>
        <p:spPr>
          <a:xfrm>
            <a:off x="2239711" y="4510148"/>
            <a:ext cx="2333625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Email</a:t>
            </a:r>
          </a:p>
          <a:p>
            <a:pPr algn="ctr"/>
            <a:r>
              <a:rPr lang="en-US" sz="1600" dirty="0"/>
              <a:t>Reply to Email</a:t>
            </a:r>
          </a:p>
          <a:p>
            <a:pPr algn="ctr"/>
            <a:r>
              <a:rPr lang="en-US" sz="1600" dirty="0"/>
              <a:t>Forward Email</a:t>
            </a:r>
          </a:p>
          <a:p>
            <a:pPr algn="ctr"/>
            <a:r>
              <a:rPr lang="en-US" sz="1600" dirty="0"/>
              <a:t>Delete Email</a:t>
            </a:r>
          </a:p>
          <a:p>
            <a:pPr algn="ctr"/>
            <a:r>
              <a:rPr lang="en-US" sz="1600" dirty="0"/>
              <a:t>Mark Email as Unread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CBBD8-2740-E83A-8C4C-FE19367E82F0}"/>
              </a:ext>
            </a:extLst>
          </p:cNvPr>
          <p:cNvSpPr txBox="1"/>
          <p:nvPr/>
        </p:nvSpPr>
        <p:spPr>
          <a:xfrm>
            <a:off x="2477422" y="400163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Outlook Email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CD2F5A-8ECA-2658-DE87-918BC0F18029}"/>
              </a:ext>
            </a:extLst>
          </p:cNvPr>
          <p:cNvSpPr/>
          <p:nvPr/>
        </p:nvSpPr>
        <p:spPr>
          <a:xfrm>
            <a:off x="7457582" y="752088"/>
            <a:ext cx="2333625" cy="206705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Directory</a:t>
            </a:r>
          </a:p>
          <a:p>
            <a:pPr algn="ctr"/>
            <a:r>
              <a:rPr lang="en-US" sz="1600" dirty="0"/>
              <a:t>Delete Directory</a:t>
            </a:r>
          </a:p>
          <a:p>
            <a:pPr algn="ctr"/>
            <a:r>
              <a:rPr lang="en-US" sz="1600" dirty="0"/>
              <a:t>Copy File</a:t>
            </a:r>
          </a:p>
          <a:p>
            <a:pPr algn="ctr"/>
            <a:r>
              <a:rPr lang="en-US" sz="1600" dirty="0"/>
              <a:t>Delete File</a:t>
            </a:r>
          </a:p>
          <a:p>
            <a:pPr algn="ctr"/>
            <a:r>
              <a:rPr lang="en-US" sz="1600" dirty="0"/>
              <a:t>Write Text File</a:t>
            </a:r>
          </a:p>
          <a:p>
            <a:pPr algn="ctr"/>
            <a:r>
              <a:rPr lang="en-US" sz="1600" dirty="0"/>
              <a:t>Move File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3AE3A-D8B4-C0B8-45B0-E11C70C316F6}"/>
              </a:ext>
            </a:extLst>
          </p:cNvPr>
          <p:cNvSpPr txBox="1"/>
          <p:nvPr/>
        </p:nvSpPr>
        <p:spPr>
          <a:xfrm>
            <a:off x="7712542" y="243573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Management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0E79A7-1D66-62F2-83FB-BFC4089DCAA2}"/>
              </a:ext>
            </a:extLst>
          </p:cNvPr>
          <p:cNvSpPr/>
          <p:nvPr/>
        </p:nvSpPr>
        <p:spPr>
          <a:xfrm>
            <a:off x="9171080" y="3684982"/>
            <a:ext cx="2639920" cy="11430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Append Field</a:t>
            </a:r>
          </a:p>
          <a:p>
            <a:pPr algn="ctr"/>
            <a:r>
              <a:rPr lang="en-US" sz="1600" dirty="0"/>
              <a:t>Filter Collection</a:t>
            </a:r>
          </a:p>
          <a:p>
            <a:pPr algn="ctr"/>
            <a:r>
              <a:rPr lang="en-US" sz="1600" dirty="0"/>
              <a:t>Remove Empty Rows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F3875-6EB2-24AC-0227-27A1356A1AB3}"/>
              </a:ext>
            </a:extLst>
          </p:cNvPr>
          <p:cNvSpPr txBox="1"/>
          <p:nvPr/>
        </p:nvSpPr>
        <p:spPr>
          <a:xfrm>
            <a:off x="9301005" y="3176466"/>
            <a:ext cx="24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Collection Manipulation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08490-B0F5-6A46-A7BE-468B9CBCC4E0}"/>
              </a:ext>
            </a:extLst>
          </p:cNvPr>
          <p:cNvSpPr/>
          <p:nvPr/>
        </p:nvSpPr>
        <p:spPr>
          <a:xfrm>
            <a:off x="2630953" y="222134"/>
            <a:ext cx="2512927" cy="27908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3D6D9-262C-6ACF-F729-F2FD54710DBB}"/>
              </a:ext>
            </a:extLst>
          </p:cNvPr>
          <p:cNvSpPr/>
          <p:nvPr/>
        </p:nvSpPr>
        <p:spPr>
          <a:xfrm>
            <a:off x="102617" y="1396612"/>
            <a:ext cx="2512927" cy="27908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AEC1D-FE10-DD16-7BE9-DAB87133279A}"/>
              </a:ext>
            </a:extLst>
          </p:cNvPr>
          <p:cNvSpPr/>
          <p:nvPr/>
        </p:nvSpPr>
        <p:spPr>
          <a:xfrm>
            <a:off x="1638680" y="3845042"/>
            <a:ext cx="3505199" cy="287008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4C0B4E-A57D-2185-2B49-AD576A77B822}"/>
              </a:ext>
            </a:extLst>
          </p:cNvPr>
          <p:cNvSpPr/>
          <p:nvPr/>
        </p:nvSpPr>
        <p:spPr>
          <a:xfrm>
            <a:off x="6871794" y="98477"/>
            <a:ext cx="3505199" cy="302894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2C232B-B418-F791-9657-032B289F73D0}"/>
              </a:ext>
            </a:extLst>
          </p:cNvPr>
          <p:cNvSpPr/>
          <p:nvPr/>
        </p:nvSpPr>
        <p:spPr>
          <a:xfrm>
            <a:off x="8953849" y="2819141"/>
            <a:ext cx="3080478" cy="273850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2D38C-F3C9-7E37-0FAA-11A245BB06A7}"/>
              </a:ext>
            </a:extLst>
          </p:cNvPr>
          <p:cNvSpPr txBox="1"/>
          <p:nvPr/>
        </p:nvSpPr>
        <p:spPr>
          <a:xfrm>
            <a:off x="4621028" y="243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82488-6761-7155-7C28-A49EEFBACD47}"/>
              </a:ext>
            </a:extLst>
          </p:cNvPr>
          <p:cNvSpPr txBox="1"/>
          <p:nvPr/>
        </p:nvSpPr>
        <p:spPr>
          <a:xfrm>
            <a:off x="1062364" y="1059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00D03-415E-D6BB-C2E1-A3EED9EAEA73}"/>
              </a:ext>
            </a:extLst>
          </p:cNvPr>
          <p:cNvSpPr txBox="1"/>
          <p:nvPr/>
        </p:nvSpPr>
        <p:spPr>
          <a:xfrm>
            <a:off x="1004297" y="50819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EE98B-DED4-D485-07E4-71E47E5D6E6E}"/>
              </a:ext>
            </a:extLst>
          </p:cNvPr>
          <p:cNvSpPr txBox="1"/>
          <p:nvPr/>
        </p:nvSpPr>
        <p:spPr>
          <a:xfrm>
            <a:off x="6820008" y="243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203ED-CF67-B557-3BD0-8169EE6509E4}"/>
              </a:ext>
            </a:extLst>
          </p:cNvPr>
          <p:cNvSpPr txBox="1"/>
          <p:nvPr/>
        </p:nvSpPr>
        <p:spPr>
          <a:xfrm>
            <a:off x="11349767" y="277065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VBO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41699-A41F-2976-F9E5-0167023C4C45}"/>
              </a:ext>
            </a:extLst>
          </p:cNvPr>
          <p:cNvSpPr txBox="1"/>
          <p:nvPr/>
        </p:nvSpPr>
        <p:spPr>
          <a:xfrm>
            <a:off x="5501316" y="5759420"/>
            <a:ext cx="6067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create our own VBO !</a:t>
            </a:r>
          </a:p>
        </p:txBody>
      </p:sp>
    </p:spTree>
    <p:extLst>
      <p:ext uri="{BB962C8B-B14F-4D97-AF65-F5344CB8AC3E}">
        <p14:creationId xmlns:p14="http://schemas.microsoft.com/office/powerpoint/2010/main" val="30866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D8A34-ABA8-8C9E-89D3-B34FBE933662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Create our own VBO</a:t>
            </a:r>
          </a:p>
        </p:txBody>
      </p:sp>
    </p:spTree>
    <p:extLst>
      <p:ext uri="{BB962C8B-B14F-4D97-AF65-F5344CB8AC3E}">
        <p14:creationId xmlns:p14="http://schemas.microsoft.com/office/powerpoint/2010/main" val="37990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E98F9-208A-E391-1050-B8DDE9BC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362075"/>
            <a:ext cx="11077575" cy="41338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922FBC-D288-D562-FCFC-A7B2A7E6C43E}"/>
              </a:ext>
            </a:extLst>
          </p:cNvPr>
          <p:cNvCxnSpPr/>
          <p:nvPr/>
        </p:nvCxnSpPr>
        <p:spPr>
          <a:xfrm flipH="1" flipV="1">
            <a:off x="2228850" y="2876550"/>
            <a:ext cx="828675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31C8D7-4522-69C3-C4EF-40AAC88C9779}"/>
              </a:ext>
            </a:extLst>
          </p:cNvPr>
          <p:cNvSpPr/>
          <p:nvPr/>
        </p:nvSpPr>
        <p:spPr>
          <a:xfrm>
            <a:off x="258619" y="906010"/>
            <a:ext cx="5837382" cy="572338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E209E-E10C-2223-B5EA-16A29CFFD931}"/>
              </a:ext>
            </a:extLst>
          </p:cNvPr>
          <p:cNvSpPr txBox="1"/>
          <p:nvPr/>
        </p:nvSpPr>
        <p:spPr>
          <a:xfrm>
            <a:off x="2104035" y="536678"/>
            <a:ext cx="21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VBO – Google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1E28-A209-C790-16BE-A68F43C13FA3}"/>
              </a:ext>
            </a:extLst>
          </p:cNvPr>
          <p:cNvSpPr/>
          <p:nvPr/>
        </p:nvSpPr>
        <p:spPr>
          <a:xfrm>
            <a:off x="736113" y="2207352"/>
            <a:ext cx="4882393" cy="31207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5626-7FD3-E186-2188-D40018DCB0F6}"/>
              </a:ext>
            </a:extLst>
          </p:cNvPr>
          <p:cNvSpPr txBox="1"/>
          <p:nvPr/>
        </p:nvSpPr>
        <p:spPr>
          <a:xfrm>
            <a:off x="736113" y="193379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Initialise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46B32-9E26-BE14-11CF-B490180AE5C9}"/>
              </a:ext>
            </a:extLst>
          </p:cNvPr>
          <p:cNvSpPr txBox="1"/>
          <p:nvPr/>
        </p:nvSpPr>
        <p:spPr>
          <a:xfrm>
            <a:off x="1443358" y="193207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Clean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A2D2F-F19F-DE92-CAD1-1E79B0284D3E}"/>
              </a:ext>
            </a:extLst>
          </p:cNvPr>
          <p:cNvSpPr/>
          <p:nvPr/>
        </p:nvSpPr>
        <p:spPr>
          <a:xfrm>
            <a:off x="736113" y="1942062"/>
            <a:ext cx="707245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0934F-0795-386C-20DB-F8E6BDC37FEE}"/>
              </a:ext>
            </a:extLst>
          </p:cNvPr>
          <p:cNvSpPr/>
          <p:nvPr/>
        </p:nvSpPr>
        <p:spPr>
          <a:xfrm>
            <a:off x="1443359" y="1942062"/>
            <a:ext cx="747320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2F70D-2BCF-1E42-48AF-1C4F476F398C}"/>
              </a:ext>
            </a:extLst>
          </p:cNvPr>
          <p:cNvSpPr txBox="1"/>
          <p:nvPr/>
        </p:nvSpPr>
        <p:spPr>
          <a:xfrm>
            <a:off x="2190678" y="1932072"/>
            <a:ext cx="107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Google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E4E6D-CAF7-2B1D-C906-E3644B3A0A1D}"/>
              </a:ext>
            </a:extLst>
          </p:cNvPr>
          <p:cNvSpPr/>
          <p:nvPr/>
        </p:nvSpPr>
        <p:spPr>
          <a:xfrm>
            <a:off x="2190677" y="1942062"/>
            <a:ext cx="1073692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587C7-6EDE-02FB-34D4-810DF27BEB11}"/>
              </a:ext>
            </a:extLst>
          </p:cNvPr>
          <p:cNvSpPr txBox="1"/>
          <p:nvPr/>
        </p:nvSpPr>
        <p:spPr>
          <a:xfrm>
            <a:off x="3264369" y="1930353"/>
            <a:ext cx="168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Google search in Firefox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36ACA-71C7-C335-851D-14106140FB38}"/>
              </a:ext>
            </a:extLst>
          </p:cNvPr>
          <p:cNvSpPr/>
          <p:nvPr/>
        </p:nvSpPr>
        <p:spPr>
          <a:xfrm>
            <a:off x="3264367" y="1942922"/>
            <a:ext cx="1681229" cy="2644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9F6B0465-DD1F-532B-8146-44E01731A86E}"/>
              </a:ext>
            </a:extLst>
          </p:cNvPr>
          <p:cNvSpPr/>
          <p:nvPr/>
        </p:nvSpPr>
        <p:spPr>
          <a:xfrm>
            <a:off x="2907869" y="4706376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9406717-C553-624B-420A-D504DF84B8D9}"/>
              </a:ext>
            </a:extLst>
          </p:cNvPr>
          <p:cNvSpPr/>
          <p:nvPr/>
        </p:nvSpPr>
        <p:spPr>
          <a:xfrm>
            <a:off x="2907179" y="2465491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00714-EFD3-ABC4-A7FF-B88273DFA00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264367" y="2850949"/>
            <a:ext cx="0" cy="55408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EDF672-CC45-5B05-96B8-42DA4C8452D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65057" y="4104531"/>
            <a:ext cx="0" cy="60184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BB4000-1FCD-CA8E-2AB6-CE5FBF590C8F}"/>
              </a:ext>
            </a:extLst>
          </p:cNvPr>
          <p:cNvSpPr txBox="1"/>
          <p:nvPr/>
        </p:nvSpPr>
        <p:spPr>
          <a:xfrm>
            <a:off x="2933185" y="3107369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67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31C8D7-4522-69C3-C4EF-40AAC88C9779}"/>
              </a:ext>
            </a:extLst>
          </p:cNvPr>
          <p:cNvSpPr/>
          <p:nvPr/>
        </p:nvSpPr>
        <p:spPr>
          <a:xfrm>
            <a:off x="258619" y="906010"/>
            <a:ext cx="5837382" cy="572338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E209E-E10C-2223-B5EA-16A29CFFD931}"/>
              </a:ext>
            </a:extLst>
          </p:cNvPr>
          <p:cNvSpPr txBox="1"/>
          <p:nvPr/>
        </p:nvSpPr>
        <p:spPr>
          <a:xfrm>
            <a:off x="2104035" y="536678"/>
            <a:ext cx="21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VBO – Google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1E28-A209-C790-16BE-A68F43C13FA3}"/>
              </a:ext>
            </a:extLst>
          </p:cNvPr>
          <p:cNvSpPr/>
          <p:nvPr/>
        </p:nvSpPr>
        <p:spPr>
          <a:xfrm>
            <a:off x="736113" y="2207352"/>
            <a:ext cx="4882393" cy="31207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5626-7FD3-E186-2188-D40018DCB0F6}"/>
              </a:ext>
            </a:extLst>
          </p:cNvPr>
          <p:cNvSpPr txBox="1"/>
          <p:nvPr/>
        </p:nvSpPr>
        <p:spPr>
          <a:xfrm>
            <a:off x="736113" y="193379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Initialise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46B32-9E26-BE14-11CF-B490180AE5C9}"/>
              </a:ext>
            </a:extLst>
          </p:cNvPr>
          <p:cNvSpPr txBox="1"/>
          <p:nvPr/>
        </p:nvSpPr>
        <p:spPr>
          <a:xfrm>
            <a:off x="1443358" y="193207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Clean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A2D2F-F19F-DE92-CAD1-1E79B0284D3E}"/>
              </a:ext>
            </a:extLst>
          </p:cNvPr>
          <p:cNvSpPr/>
          <p:nvPr/>
        </p:nvSpPr>
        <p:spPr>
          <a:xfrm>
            <a:off x="736113" y="1942062"/>
            <a:ext cx="707245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0934F-0795-386C-20DB-F8E6BDC37FEE}"/>
              </a:ext>
            </a:extLst>
          </p:cNvPr>
          <p:cNvSpPr/>
          <p:nvPr/>
        </p:nvSpPr>
        <p:spPr>
          <a:xfrm>
            <a:off x="1443359" y="1942062"/>
            <a:ext cx="747320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2F70D-2BCF-1E42-48AF-1C4F476F398C}"/>
              </a:ext>
            </a:extLst>
          </p:cNvPr>
          <p:cNvSpPr txBox="1"/>
          <p:nvPr/>
        </p:nvSpPr>
        <p:spPr>
          <a:xfrm>
            <a:off x="2190678" y="1932072"/>
            <a:ext cx="107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Google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E4E6D-CAF7-2B1D-C906-E3644B3A0A1D}"/>
              </a:ext>
            </a:extLst>
          </p:cNvPr>
          <p:cNvSpPr/>
          <p:nvPr/>
        </p:nvSpPr>
        <p:spPr>
          <a:xfrm>
            <a:off x="2190677" y="1942062"/>
            <a:ext cx="1073692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587C7-6EDE-02FB-34D4-810DF27BEB11}"/>
              </a:ext>
            </a:extLst>
          </p:cNvPr>
          <p:cNvSpPr txBox="1"/>
          <p:nvPr/>
        </p:nvSpPr>
        <p:spPr>
          <a:xfrm>
            <a:off x="3264369" y="1930353"/>
            <a:ext cx="168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Google search in Firefox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36ACA-71C7-C335-851D-14106140FB38}"/>
              </a:ext>
            </a:extLst>
          </p:cNvPr>
          <p:cNvSpPr/>
          <p:nvPr/>
        </p:nvSpPr>
        <p:spPr>
          <a:xfrm>
            <a:off x="3264367" y="1942922"/>
            <a:ext cx="1681229" cy="2644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9F6B0465-DD1F-532B-8146-44E01731A86E}"/>
              </a:ext>
            </a:extLst>
          </p:cNvPr>
          <p:cNvSpPr/>
          <p:nvPr/>
        </p:nvSpPr>
        <p:spPr>
          <a:xfrm>
            <a:off x="2907869" y="4706376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9406717-C553-624B-420A-D504DF84B8D9}"/>
              </a:ext>
            </a:extLst>
          </p:cNvPr>
          <p:cNvSpPr/>
          <p:nvPr/>
        </p:nvSpPr>
        <p:spPr>
          <a:xfrm>
            <a:off x="2907179" y="2465491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00714-EFD3-ABC4-A7FF-B88273DFA00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264367" y="2850949"/>
            <a:ext cx="0" cy="55408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EDF672-CC45-5B05-96B8-42DA4C8452D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65057" y="4104531"/>
            <a:ext cx="0" cy="60184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BB4000-1FCD-CA8E-2AB6-CE5FBF590C8F}"/>
              </a:ext>
            </a:extLst>
          </p:cNvPr>
          <p:cNvSpPr txBox="1"/>
          <p:nvPr/>
        </p:nvSpPr>
        <p:spPr>
          <a:xfrm>
            <a:off x="2933185" y="3107369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290C22-BE10-7B75-8657-A2A1282752BA}"/>
              </a:ext>
            </a:extLst>
          </p:cNvPr>
          <p:cNvSpPr/>
          <p:nvPr/>
        </p:nvSpPr>
        <p:spPr>
          <a:xfrm>
            <a:off x="8379401" y="636484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Row</a:t>
            </a:r>
          </a:p>
          <a:p>
            <a:pPr algn="ctr"/>
            <a:r>
              <a:rPr lang="en-US" sz="1600" dirty="0"/>
              <a:t>Delete Row</a:t>
            </a:r>
          </a:p>
          <a:p>
            <a:pPr algn="ctr"/>
            <a:r>
              <a:rPr lang="en-US" sz="1600" dirty="0"/>
              <a:t>Add Column</a:t>
            </a:r>
          </a:p>
          <a:p>
            <a:pPr algn="ctr"/>
            <a:r>
              <a:rPr lang="en-US" sz="1600" dirty="0"/>
              <a:t>Delete Column</a:t>
            </a:r>
          </a:p>
          <a:p>
            <a:pPr algn="ctr"/>
            <a:r>
              <a:rPr lang="en-US" sz="1600" dirty="0"/>
              <a:t>Add Worksheet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2A3A6-42FE-81DF-6CA1-2EED04F72BFE}"/>
              </a:ext>
            </a:extLst>
          </p:cNvPr>
          <p:cNvSpPr txBox="1"/>
          <p:nvPr/>
        </p:nvSpPr>
        <p:spPr>
          <a:xfrm>
            <a:off x="8680803" y="127969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Excel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623E20-15BF-25E9-4DFD-B1FD7CECF33B}"/>
              </a:ext>
            </a:extLst>
          </p:cNvPr>
          <p:cNvSpPr/>
          <p:nvPr/>
        </p:nvSpPr>
        <p:spPr>
          <a:xfrm>
            <a:off x="7843352" y="4104531"/>
            <a:ext cx="2694020" cy="103633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Google search</a:t>
            </a:r>
          </a:p>
          <a:p>
            <a:pPr algn="ctr"/>
            <a:r>
              <a:rPr lang="en-US" sz="1600" dirty="0"/>
              <a:t>Google search in Firefox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BADCB-2116-E194-CE31-5D5B324AD5C4}"/>
              </a:ext>
            </a:extLst>
          </p:cNvPr>
          <p:cNvSpPr txBox="1"/>
          <p:nvPr/>
        </p:nvSpPr>
        <p:spPr>
          <a:xfrm>
            <a:off x="8429035" y="3596016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14546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31C8D7-4522-69C3-C4EF-40AAC88C9779}"/>
              </a:ext>
            </a:extLst>
          </p:cNvPr>
          <p:cNvSpPr/>
          <p:nvPr/>
        </p:nvSpPr>
        <p:spPr>
          <a:xfrm>
            <a:off x="258619" y="906010"/>
            <a:ext cx="5837382" cy="572338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E209E-E10C-2223-B5EA-16A29CFFD931}"/>
              </a:ext>
            </a:extLst>
          </p:cNvPr>
          <p:cNvSpPr txBox="1"/>
          <p:nvPr/>
        </p:nvSpPr>
        <p:spPr>
          <a:xfrm>
            <a:off x="2104035" y="536678"/>
            <a:ext cx="21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VBO – Google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71E28-A209-C790-16BE-A68F43C13FA3}"/>
              </a:ext>
            </a:extLst>
          </p:cNvPr>
          <p:cNvSpPr/>
          <p:nvPr/>
        </p:nvSpPr>
        <p:spPr>
          <a:xfrm>
            <a:off x="736113" y="2207352"/>
            <a:ext cx="4882393" cy="31207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5626-7FD3-E186-2188-D40018DCB0F6}"/>
              </a:ext>
            </a:extLst>
          </p:cNvPr>
          <p:cNvSpPr txBox="1"/>
          <p:nvPr/>
        </p:nvSpPr>
        <p:spPr>
          <a:xfrm>
            <a:off x="736113" y="193379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Initialise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46B32-9E26-BE14-11CF-B490180AE5C9}"/>
              </a:ext>
            </a:extLst>
          </p:cNvPr>
          <p:cNvSpPr txBox="1"/>
          <p:nvPr/>
        </p:nvSpPr>
        <p:spPr>
          <a:xfrm>
            <a:off x="1443358" y="193207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Clean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A2D2F-F19F-DE92-CAD1-1E79B0284D3E}"/>
              </a:ext>
            </a:extLst>
          </p:cNvPr>
          <p:cNvSpPr/>
          <p:nvPr/>
        </p:nvSpPr>
        <p:spPr>
          <a:xfrm>
            <a:off x="736113" y="1942062"/>
            <a:ext cx="707245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0934F-0795-386C-20DB-F8E6BDC37FEE}"/>
              </a:ext>
            </a:extLst>
          </p:cNvPr>
          <p:cNvSpPr/>
          <p:nvPr/>
        </p:nvSpPr>
        <p:spPr>
          <a:xfrm>
            <a:off x="1443359" y="1942062"/>
            <a:ext cx="747320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2F70D-2BCF-1E42-48AF-1C4F476F398C}"/>
              </a:ext>
            </a:extLst>
          </p:cNvPr>
          <p:cNvSpPr txBox="1"/>
          <p:nvPr/>
        </p:nvSpPr>
        <p:spPr>
          <a:xfrm>
            <a:off x="2190678" y="1932072"/>
            <a:ext cx="1073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Google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E4E6D-CAF7-2B1D-C906-E3644B3A0A1D}"/>
              </a:ext>
            </a:extLst>
          </p:cNvPr>
          <p:cNvSpPr/>
          <p:nvPr/>
        </p:nvSpPr>
        <p:spPr>
          <a:xfrm>
            <a:off x="2190677" y="1942062"/>
            <a:ext cx="1073692" cy="265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587C7-6EDE-02FB-34D4-810DF27BEB11}"/>
              </a:ext>
            </a:extLst>
          </p:cNvPr>
          <p:cNvSpPr txBox="1"/>
          <p:nvPr/>
        </p:nvSpPr>
        <p:spPr>
          <a:xfrm>
            <a:off x="3264369" y="1930353"/>
            <a:ext cx="168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Google search in Firefox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36ACA-71C7-C335-851D-14106140FB38}"/>
              </a:ext>
            </a:extLst>
          </p:cNvPr>
          <p:cNvSpPr/>
          <p:nvPr/>
        </p:nvSpPr>
        <p:spPr>
          <a:xfrm>
            <a:off x="3264367" y="1942922"/>
            <a:ext cx="1681229" cy="2644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9F6B0465-DD1F-532B-8146-44E01731A86E}"/>
              </a:ext>
            </a:extLst>
          </p:cNvPr>
          <p:cNvSpPr/>
          <p:nvPr/>
        </p:nvSpPr>
        <p:spPr>
          <a:xfrm>
            <a:off x="2907869" y="4706376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9406717-C553-624B-420A-D504DF84B8D9}"/>
              </a:ext>
            </a:extLst>
          </p:cNvPr>
          <p:cNvSpPr/>
          <p:nvPr/>
        </p:nvSpPr>
        <p:spPr>
          <a:xfrm>
            <a:off x="2907179" y="2465491"/>
            <a:ext cx="714375" cy="385458"/>
          </a:xfrm>
          <a:prstGeom prst="flowChartTerminator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00714-EFD3-ABC4-A7FF-B88273DFA00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264367" y="2850949"/>
            <a:ext cx="0" cy="55408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EDF672-CC45-5B05-96B8-42DA4C8452D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65057" y="4104531"/>
            <a:ext cx="0" cy="60184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BB4000-1FCD-CA8E-2AB6-CE5FBF590C8F}"/>
              </a:ext>
            </a:extLst>
          </p:cNvPr>
          <p:cNvSpPr txBox="1"/>
          <p:nvPr/>
        </p:nvSpPr>
        <p:spPr>
          <a:xfrm>
            <a:off x="2933185" y="3107369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290C22-BE10-7B75-8657-A2A1282752BA}"/>
              </a:ext>
            </a:extLst>
          </p:cNvPr>
          <p:cNvSpPr/>
          <p:nvPr/>
        </p:nvSpPr>
        <p:spPr>
          <a:xfrm>
            <a:off x="8379401" y="636484"/>
            <a:ext cx="1621921" cy="18956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Row</a:t>
            </a:r>
          </a:p>
          <a:p>
            <a:pPr algn="ctr"/>
            <a:r>
              <a:rPr lang="en-US" sz="1600" dirty="0"/>
              <a:t>Delete Row</a:t>
            </a:r>
          </a:p>
          <a:p>
            <a:pPr algn="ctr"/>
            <a:r>
              <a:rPr lang="en-US" sz="1600" dirty="0"/>
              <a:t>Add Column</a:t>
            </a:r>
          </a:p>
          <a:p>
            <a:pPr algn="ctr"/>
            <a:r>
              <a:rPr lang="en-US" sz="1600" dirty="0"/>
              <a:t>Delete Column</a:t>
            </a:r>
          </a:p>
          <a:p>
            <a:pPr algn="ctr"/>
            <a:r>
              <a:rPr lang="en-US" sz="1600" dirty="0"/>
              <a:t>Add Worksheet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2A3A6-42FE-81DF-6CA1-2EED04F72BFE}"/>
              </a:ext>
            </a:extLst>
          </p:cNvPr>
          <p:cNvSpPr txBox="1"/>
          <p:nvPr/>
        </p:nvSpPr>
        <p:spPr>
          <a:xfrm>
            <a:off x="8680803" y="127969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Excel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623E20-15BF-25E9-4DFD-B1FD7CECF33B}"/>
              </a:ext>
            </a:extLst>
          </p:cNvPr>
          <p:cNvSpPr/>
          <p:nvPr/>
        </p:nvSpPr>
        <p:spPr>
          <a:xfrm>
            <a:off x="7843352" y="4104531"/>
            <a:ext cx="2694020" cy="103633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Google search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Google search in Firefox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BADCB-2116-E194-CE31-5D5B324AD5C4}"/>
              </a:ext>
            </a:extLst>
          </p:cNvPr>
          <p:cNvSpPr txBox="1"/>
          <p:nvPr/>
        </p:nvSpPr>
        <p:spPr>
          <a:xfrm>
            <a:off x="8429035" y="3596016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35930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2gbz77qbxm17p9vvrzb6wk38hys5c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8321</TotalTime>
  <Words>6984</Words>
  <Application>Microsoft Office PowerPoint</Application>
  <PresentationFormat>Widescreen</PresentationFormat>
  <Paragraphs>2632</Paragraphs>
  <Slides>112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Calibri Light</vt:lpstr>
      <vt:lpstr>HelveticaNeue-CondensedBold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Siripong Chanthai</dc:creator>
  <cp:lastModifiedBy>Siripong Chanthai</cp:lastModifiedBy>
  <cp:revision>345</cp:revision>
  <dcterms:created xsi:type="dcterms:W3CDTF">2023-06-27T07:58:57Z</dcterms:created>
  <dcterms:modified xsi:type="dcterms:W3CDTF">2023-10-23T11:30:45Z</dcterms:modified>
</cp:coreProperties>
</file>