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258" r:id="rId4"/>
    <p:sldId id="309" r:id="rId5"/>
    <p:sldId id="316" r:id="rId6"/>
    <p:sldId id="535" r:id="rId7"/>
    <p:sldId id="479" r:id="rId8"/>
    <p:sldId id="536" r:id="rId9"/>
    <p:sldId id="580" r:id="rId10"/>
    <p:sldId id="483" r:id="rId11"/>
    <p:sldId id="287" r:id="rId12"/>
    <p:sldId id="469" r:id="rId13"/>
    <p:sldId id="415" r:id="rId14"/>
    <p:sldId id="492" r:id="rId15"/>
    <p:sldId id="594" r:id="rId16"/>
    <p:sldId id="595" r:id="rId17"/>
    <p:sldId id="494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91790F-5331-4977-9CB2-41834B9A5C68}">
          <p14:sldIdLst>
            <p14:sldId id="394"/>
            <p14:sldId id="476"/>
            <p14:sldId id="258"/>
            <p14:sldId id="309"/>
            <p14:sldId id="316"/>
          </p14:sldIdLst>
        </p14:section>
        <p14:section name="Course Objective" id="{5594693B-4AE2-48CD-B28A-35E7755B2D54}">
          <p14:sldIdLst>
            <p14:sldId id="535"/>
            <p14:sldId id="479"/>
            <p14:sldId id="536"/>
            <p14:sldId id="580"/>
          </p14:sldIdLst>
        </p14:section>
        <p14:section name="Team" id="{C7BA31FE-5824-429C-9714-662A3FA3C94C}">
          <p14:sldIdLst>
            <p14:sldId id="483"/>
            <p14:sldId id="287"/>
            <p14:sldId id="469"/>
          </p14:sldIdLst>
        </p14:section>
        <p14:section name="Course Organization" id="{B6CD5E64-4EFE-446E-A2C4-864B6622A6D4}">
          <p14:sldIdLst>
            <p14:sldId id="415"/>
            <p14:sldId id="492"/>
            <p14:sldId id="594"/>
            <p14:sldId id="595"/>
            <p14:sldId id="494"/>
            <p14:sldId id="401"/>
            <p14:sldId id="405"/>
          </p14:sldIdLst>
        </p14:section>
        <p14:section name="Conclusion" id="{85E63C31-26D4-4304-A3AC-12322913E3E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9DF7A80-29CB-44AF-A9B9-270391819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282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F2515E-836D-4BD2-B01F-B127CA6501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17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BE6538-1BA5-44D8-BB3D-36D76A083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31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FFE148-5ED6-4A19-8D08-2815B94F1B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1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5E5FFE-C340-4B27-8846-46524D15F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8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FB138A-D02B-4F15-8355-700225AB4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03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3CF13-0F0C-49DF-8737-1624E2742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79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746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905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2812/data-structures-fundamentals" TargetMode="External"/><Relationship Id="rId7" Type="http://schemas.openxmlformats.org/officeDocument/2006/relationships/hyperlink" Target="https://www.facebook.com/groups/DataStructuresFundamentalswithJavaJune202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foru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Structures Fundamentals </a:t>
            </a:r>
            <a:br>
              <a:rPr lang="en-US" dirty="0"/>
            </a:br>
            <a:r>
              <a:rPr lang="en-US" dirty="0"/>
              <a:t>(with Java)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144E3-DDA0-4B04-BD11-3E1D9F89E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025" y="2107504"/>
            <a:ext cx="3305950" cy="3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7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DE2A78-D563-4E8E-B853-6DF0FBBEF4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5513-3031-4C19-B38E-CE8EC2147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 @ SoftUni </a:t>
            </a:r>
          </a:p>
          <a:p>
            <a:pPr lvl="1"/>
            <a:r>
              <a:rPr lang="en-US" dirty="0"/>
              <a:t>C++, C#, Java, Data Structures and others</a:t>
            </a:r>
          </a:p>
          <a:p>
            <a:r>
              <a:rPr lang="en-US" dirty="0"/>
              <a:t>Developer @ VirtualRacingSchool.com</a:t>
            </a:r>
          </a:p>
          <a:p>
            <a:pPr lvl="1"/>
            <a:r>
              <a:rPr lang="en-US" dirty="0"/>
              <a:t>Java, JavaScript, </a:t>
            </a:r>
            <a:r>
              <a:rPr lang="en-US"/>
              <a:t>C++, C#</a:t>
            </a:r>
            <a:endParaRPr lang="en-US" dirty="0"/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4+ years training, 10+ years coding</a:t>
            </a:r>
          </a:p>
          <a:p>
            <a:r>
              <a:rPr lang="en-US" dirty="0"/>
              <a:t>Wrote a driving simulator once in high</a:t>
            </a:r>
            <a:br>
              <a:rPr lang="en-US" dirty="0"/>
            </a:br>
            <a:r>
              <a:rPr lang="en-US" dirty="0"/>
              <a:t>school (DriveFreeZ award)</a:t>
            </a:r>
          </a:p>
          <a:p>
            <a:r>
              <a:rPr lang="en-US" dirty="0"/>
              <a:t>Played around with OpenGL, Bullet Physics SDK, WinRT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DC179-0D43-4AC7-BC52-8763FC3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Georgi Georgiev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29" y="1584482"/>
            <a:ext cx="3398159" cy="3856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3B1AB9F-64B6-46FB-A66D-5D68C2B51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2BE6-EB15-4991-AA85-B516AA5B2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Software Developer @ </a:t>
            </a:r>
            <a:r>
              <a:rPr lang="en-US" dirty="0" err="1"/>
              <a:t>Codexio</a:t>
            </a:r>
            <a:endParaRPr lang="en-US" noProof="1"/>
          </a:p>
          <a:p>
            <a:pPr lvl="1"/>
            <a:r>
              <a:rPr lang="en-US" noProof="1"/>
              <a:t>5+ years in the IT</a:t>
            </a:r>
          </a:p>
          <a:p>
            <a:pPr lvl="1"/>
            <a:r>
              <a:rPr lang="en-US" noProof="1"/>
              <a:t>3+ years as a Technical Trainer @ SoftUni</a:t>
            </a:r>
          </a:p>
          <a:p>
            <a:pPr lvl="1"/>
            <a:r>
              <a:rPr lang="en-US" noProof="1"/>
              <a:t>Professional Problem Creator </a:t>
            </a:r>
            <a:br>
              <a:rPr lang="en-US" noProof="1"/>
            </a:br>
            <a:r>
              <a:rPr lang="en-US" noProof="1"/>
              <a:t>(Exam &amp; Exercise Problems)</a:t>
            </a:r>
          </a:p>
          <a:p>
            <a:pPr lvl="1"/>
            <a:r>
              <a:rPr lang="en-US" noProof="1"/>
              <a:t>Interested in Game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47598-A16E-4FB1-A8AD-C58781C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Ivaylo</a:t>
            </a:r>
            <a:r>
              <a:rPr lang="en-US" dirty="0"/>
              <a:t> </a:t>
            </a:r>
            <a:r>
              <a:rPr lang="en-US" dirty="0" err="1"/>
              <a:t>Jelev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EB01C-7F57-4F70-A56D-9E5AC86F0C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5B98-FB78-4928-8991-5E884E04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1108" y="1828800"/>
            <a:ext cx="3842590" cy="3352800"/>
          </a:xfrm>
          <a:prstGeom prst="roundRect">
            <a:avLst>
              <a:gd name="adj" fmla="val 3443"/>
            </a:avLst>
          </a:prstGeom>
        </p:spPr>
      </p:pic>
    </p:spTree>
    <p:extLst>
      <p:ext uri="{BB962C8B-B14F-4D97-AF65-F5344CB8AC3E}">
        <p14:creationId xmlns:p14="http://schemas.microsoft.com/office/powerpoint/2010/main" val="11623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8FBB-110A-4220-86DB-DD15D644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A9205A-4D93-4776-B4BB-78FAA8209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50" y="1651158"/>
            <a:ext cx="5205952" cy="520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6639" y="1879431"/>
            <a:ext cx="2947704" cy="345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5468" y="2786422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br>
              <a:rPr lang="bg-BG" sz="2299" b="1" dirty="0"/>
            </a:br>
            <a:r>
              <a:rPr lang="bg-BG" sz="2299" b="1" dirty="0"/>
              <a:t>100%</a:t>
            </a:r>
            <a:endParaRPr lang="en-US" sz="2299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622" y="3961660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732" y="2270584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409" y="3276341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Homework</a:t>
            </a:r>
            <a:br>
              <a:rPr lang="bg-BG" sz="2399" b="1" dirty="0"/>
            </a:br>
            <a:r>
              <a:rPr lang="bg-BG" sz="2399" b="1" dirty="0"/>
              <a:t>5%</a:t>
            </a:r>
            <a:endParaRPr lang="en-US" sz="2399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DC9857-6BD2-4F99-B678-4D3887956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7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32" y="1597172"/>
            <a:ext cx="5205952" cy="5205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704" y="3907674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051" y="1844125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4919" y="2929086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Theoretical </a:t>
            </a:r>
            <a:br>
              <a:rPr lang="en-US" sz="2399" b="1" dirty="0"/>
            </a:br>
            <a:r>
              <a:rPr lang="en-US" sz="2399" b="1" dirty="0"/>
              <a:t>Exam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1451" y="1329059"/>
            <a:ext cx="2947704" cy="3455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7312" y="2473707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br>
              <a:rPr lang="bg-BG" sz="2299" b="1" dirty="0"/>
            </a:br>
            <a:endParaRPr lang="en-US" sz="2299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B6B4896-1A2F-48DC-ADA1-6F70616B6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20290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https://softuni.bg/trainings/2812/data-structures-fundamentals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6507" y="3118453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409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498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4604828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https://www.facebook.com/groups/DataStructuresFundamentalswithJavaJune2021/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6" y="446690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C2F6752-87AE-4B42-BE50-D03EB0EA2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29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A3689-0B48-4D0D-B204-4F4E61668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9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497" b="1" dirty="0"/>
              <a:t>#ds-java</a:t>
            </a:r>
            <a:endParaRPr lang="bg-BG" sz="11497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CBB42-7DA9-477C-819F-E71F9C3D4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6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2C171-A5A4-4A0C-8DD4-41603C509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DBD433-901B-476F-B061-8F10C2C5E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2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AD6E-C0C9-4F88-9745-B023606AC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0731" y="2034364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A1D2F1FC-CEE7-4A7F-A3DF-565B5504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8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CB8D-8CBC-46ED-B189-A5DF6BD28B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data structures and analyze                      algorithmic complexity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Implementing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Comparison between similar operations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     in different data structures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solid knowledge base on data storage            implementation details and optimization problems    in real time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53EF85-5286-4979-A1B7-9D76670B0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/>
              <a:t>four </a:t>
            </a:r>
            <a:r>
              <a:rPr lang="en-US" dirty="0"/>
              <a:t>hours</a:t>
            </a:r>
          </a:p>
          <a:p>
            <a:pPr lvl="2"/>
            <a:r>
              <a:rPr lang="en-GB" dirty="0"/>
              <a:t>Linear Data Structures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Basic Trees </a:t>
            </a:r>
          </a:p>
          <a:p>
            <a:pPr lvl="2"/>
            <a:r>
              <a:rPr lang="en-US" dirty="0"/>
              <a:t>Breath First Search, Depth First Search</a:t>
            </a:r>
          </a:p>
          <a:p>
            <a:pPr lvl="2"/>
            <a:r>
              <a:rPr lang="en-US" dirty="0"/>
              <a:t>Heaps</a:t>
            </a:r>
          </a:p>
          <a:p>
            <a:pPr lvl="2"/>
            <a:r>
              <a:rPr lang="en-US" dirty="0"/>
              <a:t>BST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4809B61-E2CB-4B4C-8707-A1B2AF0028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r>
              <a:rPr lang="en-GB" dirty="0"/>
              <a:t>20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7EABB1-77F7-43DA-A5F4-D8CFA3F54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696</Words>
  <Application>Microsoft Office PowerPoint</Application>
  <PresentationFormat>Широк екран</PresentationFormat>
  <Paragraphs>130</Paragraphs>
  <Slides>20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Data Structures Fundamentals  (with Java)</vt:lpstr>
      <vt:lpstr>Table of Contents</vt:lpstr>
      <vt:lpstr>Have a Question?</vt:lpstr>
      <vt:lpstr>SoftUni Diamond Partners</vt:lpstr>
      <vt:lpstr>Educational Partners</vt:lpstr>
      <vt:lpstr>Course Objectives</vt:lpstr>
      <vt:lpstr>Course Objectives</vt:lpstr>
      <vt:lpstr>Practical Programming Exam</vt:lpstr>
      <vt:lpstr>Theoretical Exam</vt:lpstr>
      <vt:lpstr>The Team</vt:lpstr>
      <vt:lpstr>Georgi Georgiev</vt:lpstr>
      <vt:lpstr>Ivaylo Jelev</vt:lpstr>
      <vt:lpstr>Course Organization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19</cp:revision>
  <dcterms:created xsi:type="dcterms:W3CDTF">2018-05-23T13:08:44Z</dcterms:created>
  <dcterms:modified xsi:type="dcterms:W3CDTF">2021-06-29T09:59:03Z</dcterms:modified>
  <cp:category>programming; education; software engineering; software development</cp:category>
</cp:coreProperties>
</file>