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6" r:id="rId3"/>
    <p:sldId id="544" r:id="rId4"/>
    <p:sldId id="353" r:id="rId5"/>
    <p:sldId id="532" r:id="rId6"/>
    <p:sldId id="533" r:id="rId7"/>
    <p:sldId id="534" r:id="rId8"/>
    <p:sldId id="535" r:id="rId9"/>
    <p:sldId id="536" r:id="rId10"/>
    <p:sldId id="542" r:id="rId11"/>
    <p:sldId id="349" r:id="rId12"/>
    <p:sldId id="550" r:id="rId13"/>
    <p:sldId id="545" r:id="rId14"/>
    <p:sldId id="546" r:id="rId15"/>
    <p:sldId id="547" r:id="rId16"/>
    <p:sldId id="548" r:id="rId17"/>
    <p:sldId id="5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44"/>
          </p14:sldIdLst>
        </p14:section>
        <p14:section name="Test Driven Development" id="{BC4A3995-4CED-4320-A673-95328C9C809D}">
          <p14:sldIdLst>
            <p14:sldId id="353"/>
            <p14:sldId id="532"/>
            <p14:sldId id="533"/>
            <p14:sldId id="534"/>
            <p14:sldId id="535"/>
            <p14:sldId id="536"/>
            <p14:sldId id="542"/>
          </p14:sldIdLst>
        </p14:section>
        <p14:section name="Conclusion" id="{10E03AB1-9AA8-4E86-9A64-D741901E50A2}">
          <p14:sldIdLst>
            <p14:sldId id="349"/>
            <p14:sldId id="550"/>
            <p14:sldId id="545"/>
            <p14:sldId id="546"/>
            <p14:sldId id="547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70" d="100"/>
          <a:sy n="70" d="100"/>
        </p:scale>
        <p:origin x="69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3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93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93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02-Apr-19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245/java-oop-february-2019#lesson-1049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Test-Driven Development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Image result for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32" y="3038758"/>
            <a:ext cx="3843940" cy="25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https://softuni.bg/java-oop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51" y="1151122"/>
            <a:ext cx="11807897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902" y="6396855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14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50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</a:p>
        </p:txBody>
      </p:sp>
    </p:spTree>
    <p:extLst>
      <p:ext uri="{BB962C8B-B14F-4D97-AF65-F5344CB8AC3E}">
        <p14:creationId xmlns:p14="http://schemas.microsoft.com/office/powerpoint/2010/main" val="112060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2538115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9" y="2057403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2" y="3654374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/>
              <a:t>17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Code and Test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Test-Driven Development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Reasons to use Test-Driven </a:t>
            </a:r>
            <a:r>
              <a:rPr lang="en-US" sz="3600" dirty="0" smtClean="0"/>
              <a:t>                     Development</a:t>
            </a:r>
            <a:endParaRPr lang="en-US" sz="3600" dirty="0"/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Myths and Misconceptions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51" y="1151122"/>
            <a:ext cx="11807897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4866" y="4522304"/>
            <a:ext cx="10961783" cy="2083666"/>
          </a:xfrm>
        </p:spPr>
        <p:txBody>
          <a:bodyPr/>
          <a:lstStyle/>
          <a:p>
            <a:r>
              <a:rPr lang="en-US" dirty="0"/>
              <a:t>Code and Test </a:t>
            </a:r>
            <a:br>
              <a:rPr lang="en-US" dirty="0"/>
            </a:br>
            <a:r>
              <a:rPr lang="en-US" dirty="0"/>
              <a:t>vs. Test-Driven Development</a:t>
            </a:r>
          </a:p>
        </p:txBody>
      </p:sp>
      <p:pic>
        <p:nvPicPr>
          <p:cNvPr id="2050" name="Picture 2" descr="Image result for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94" y="1143000"/>
            <a:ext cx="2391726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"</a:t>
            </a:r>
            <a:r>
              <a:rPr lang="en-US" dirty="0"/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"Test First"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6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Words>364</Words>
  <Application>Microsoft Office PowerPoint</Application>
  <PresentationFormat>Widescreen</PresentationFormat>
  <Paragraphs>104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Test-Driven Development</vt:lpstr>
      <vt:lpstr>Table of Contents</vt:lpstr>
      <vt:lpstr>Questions</vt:lpstr>
      <vt:lpstr>PowerPoint Presentation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PowerPoint Presentation</vt:lpstr>
      <vt:lpstr>Summary</vt:lpstr>
      <vt:lpstr>PowerPoint Presentation</vt:lpstr>
      <vt:lpstr>Questions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subject>Java OOP Course</dc:subject>
  <dc:creator>Alen Paunov</dc:creator>
  <cp:keywords>OOP, programming, course, SoftUni, Software University; Java</cp:keywords>
  <cp:lastModifiedBy>Dimitar Tanasi</cp:lastModifiedBy>
  <cp:revision>93</cp:revision>
  <dcterms:created xsi:type="dcterms:W3CDTF">2018-05-23T13:08:44Z</dcterms:created>
  <dcterms:modified xsi:type="dcterms:W3CDTF">2019-04-02T10:15:08Z</dcterms:modified>
  <cp:category>programming, OOP</cp:category>
</cp:coreProperties>
</file>