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7" r:id="rId4"/>
    <p:sldId id="258" r:id="rId5"/>
    <p:sldId id="632" r:id="rId6"/>
    <p:sldId id="629" r:id="rId7"/>
    <p:sldId id="261" r:id="rId8"/>
    <p:sldId id="269" r:id="rId9"/>
    <p:sldId id="262" r:id="rId10"/>
    <p:sldId id="263" r:id="rId11"/>
    <p:sldId id="264" r:id="rId12"/>
    <p:sldId id="621" r:id="rId13"/>
    <p:sldId id="492" r:id="rId14"/>
    <p:sldId id="268" r:id="rId15"/>
    <p:sldId id="270" r:id="rId16"/>
    <p:sldId id="271" r:id="rId17"/>
    <p:sldId id="628" r:id="rId18"/>
    <p:sldId id="615" r:id="rId19"/>
    <p:sldId id="622" r:id="rId20"/>
    <p:sldId id="278" r:id="rId21"/>
    <p:sldId id="280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32"/>
            <p14:sldId id="629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621"/>
            <p14:sldId id="492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28"/>
            <p14:sldId id="615"/>
            <p14:sldId id="62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490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9/JS-Applications-Exams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847/js-applications-october-2022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7.png"/><Relationship Id="rId10" Type="http://schemas.openxmlformats.org/officeDocument/2006/relationships/hyperlink" Target="https://www.facebook.com/groups/JSAdvancedSeptember2022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softuni.bg/forum/categories/19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Applications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200500" cy="5529262"/>
          </a:xfrm>
        </p:spPr>
        <p:txBody>
          <a:bodyPr>
            <a:normAutofit/>
          </a:bodyPr>
          <a:lstStyle/>
          <a:p>
            <a:r>
              <a:rPr lang="en-US" b="1" dirty="0"/>
              <a:t>Senior technical trainer</a:t>
            </a:r>
            <a:r>
              <a:rPr lang="en-US" dirty="0"/>
              <a:t> with </a:t>
            </a:r>
            <a:r>
              <a:rPr lang="en-US" b="1" dirty="0"/>
              <a:t>5 years </a:t>
            </a:r>
            <a:r>
              <a:rPr lang="en-US" dirty="0"/>
              <a:t>experience 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63193-DE8E-4D8A-9108-D253C02D4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1000" y="1584000"/>
            <a:ext cx="3285000" cy="328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66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81462"/>
            <a:ext cx="8434388" cy="4587875"/>
          </a:xfrm>
        </p:spPr>
        <p:txBody>
          <a:bodyPr>
            <a:normAutofit/>
          </a:bodyPr>
          <a:lstStyle/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Technical trainer and top student </a:t>
            </a:r>
          </a:p>
          <a:p>
            <a:pPr marL="0" lvl="1" indent="-147691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sz="3400" dirty="0"/>
              <a:t>    </a:t>
            </a:r>
            <a:r>
              <a:rPr lang="en-US" sz="3400" b="1" dirty="0"/>
              <a:t>@ </a:t>
            </a:r>
            <a:r>
              <a:rPr lang="en-US" sz="3400" b="1" dirty="0" err="1"/>
              <a:t>SoftUni</a:t>
            </a:r>
            <a:r>
              <a:rPr lang="en-US" sz="3400" dirty="0"/>
              <a:t>: </a:t>
            </a:r>
            <a:r>
              <a:rPr lang="en-US" sz="3400" b="1" dirty="0"/>
              <a:t>Java and</a:t>
            </a:r>
            <a:r>
              <a:rPr lang="bg-BG" sz="3400" b="1" dirty="0"/>
              <a:t> </a:t>
            </a:r>
            <a:r>
              <a:rPr lang="en-US" sz="3400" b="1" dirty="0"/>
              <a:t>JavaScript</a:t>
            </a:r>
            <a:endParaRPr lang="bg-BG" sz="3400" b="1" dirty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Junior JavaScript Developer @ SAP</a:t>
            </a:r>
            <a:endParaRPr lang="bg-BG" sz="3400" b="1" dirty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Experience as a </a:t>
            </a:r>
            <a:r>
              <a:rPr lang="en-US" sz="3400" b="1" dirty="0"/>
              <a:t>System Administrator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Todor </a:t>
            </a:r>
            <a:r>
              <a:rPr lang="en-US" dirty="0" err="1"/>
              <a:t>Stoyanov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BA654-E82F-40F8-AA5F-D68110EE0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188" y="1898999"/>
            <a:ext cx="3352800" cy="335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83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Assessment and 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/>
            <a:r>
              <a:rPr lang="en-US" dirty="0"/>
              <a:t>Single Page Application with </a:t>
            </a:r>
            <a:r>
              <a:rPr lang="en-US" b="1" dirty="0">
                <a:solidFill>
                  <a:schemeClr val="bg1"/>
                </a:solidFill>
              </a:rPr>
              <a:t>multiple features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remote data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</a:p>
          <a:p>
            <a:pPr lvl="1"/>
            <a:r>
              <a:rPr lang="en-US" dirty="0"/>
              <a:t>Libraries for </a:t>
            </a:r>
            <a:r>
              <a:rPr lang="en-US" b="1" dirty="0">
                <a:solidFill>
                  <a:schemeClr val="bg1"/>
                </a:solidFill>
              </a:rPr>
              <a:t>templating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r>
              <a:rPr lang="en-US" dirty="0"/>
              <a:t>Exam: </a:t>
            </a:r>
            <a:r>
              <a:rPr lang="bg-BG" b="1" dirty="0">
                <a:solidFill>
                  <a:schemeClr val="bg1"/>
                </a:solidFill>
              </a:rPr>
              <a:t>3</a:t>
            </a:r>
            <a:r>
              <a:rPr lang="en-US" b="1" dirty="0">
                <a:solidFill>
                  <a:schemeClr val="bg1"/>
                </a:solidFill>
              </a:rPr>
              <a:t> Dec 2022</a:t>
            </a:r>
          </a:p>
          <a:p>
            <a:r>
              <a:rPr lang="en-US" dirty="0"/>
              <a:t>Retake: </a:t>
            </a:r>
            <a:r>
              <a:rPr lang="bg-BG" b="1" dirty="0">
                <a:solidFill>
                  <a:schemeClr val="bg1"/>
                </a:solidFill>
              </a:rPr>
              <a:t>13</a:t>
            </a:r>
            <a:r>
              <a:rPr lang="en-US" b="1" dirty="0">
                <a:solidFill>
                  <a:schemeClr val="bg1"/>
                </a:solidFill>
              </a:rPr>
              <a:t> Dec 2022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9" y="2400491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42128FC-CEF4-4583-A2A1-82AF8CB8233D}"/>
              </a:ext>
            </a:extLst>
          </p:cNvPr>
          <p:cNvSpPr/>
          <p:nvPr/>
        </p:nvSpPr>
        <p:spPr>
          <a:xfrm>
            <a:off x="9405009" y="556363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384968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Dec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Dec 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5650" y="5382861"/>
            <a:ext cx="1815350" cy="791139"/>
            <a:chOff x="7129188" y="5186411"/>
            <a:chExt cx="1815350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129194" y="5186411"/>
              <a:ext cx="1815344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129188" y="5366536"/>
              <a:ext cx="1815350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36396"/>
            <a:ext cx="3015000" cy="6929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386" y="1683431"/>
            <a:ext cx="3015000" cy="552963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381170" y="1683432"/>
            <a:ext cx="3285626" cy="1238735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Sep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Oct 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935656" y="1686157"/>
            <a:ext cx="4816371" cy="1236012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Sep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16831"/>
            <a:ext cx="3014386" cy="552963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694" y="4069794"/>
            <a:ext cx="3015000" cy="6687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381477" y="3516831"/>
            <a:ext cx="3285626" cy="123873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 Oct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 Dec 202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5964" y="3518580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6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Nov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</a:t>
              </a: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F31E984C-EE15-2BE0-DB26-1BBD3B3F54B5}"/>
              </a:ext>
            </a:extLst>
          </p:cNvPr>
          <p:cNvSpPr/>
          <p:nvPr/>
        </p:nvSpPr>
        <p:spPr bwMode="auto">
          <a:xfrm>
            <a:off x="126753" y="1543938"/>
            <a:ext cx="11800594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5891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C1758D7-1E06-0539-9E14-AC92F1866703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D0C2E25B-16A5-0B3C-C003-907AC3D8D2B0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410557" y="6082686"/>
            <a:ext cx="9611078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410557" y="1848431"/>
            <a:ext cx="9611080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u="sng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softuni.bg/trainings/3847/js-applications-october-2022</a:t>
            </a:r>
            <a:endParaRPr lang="en-US" sz="2200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410556" y="3284397"/>
            <a:ext cx="9611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410557" y="4714310"/>
            <a:ext cx="961107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facebook.com/groups/JSAdvancedSeptember2022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24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Training &amp;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2312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Applications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&amp;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4000" dirty="0"/>
              <a:t>Improve </a:t>
            </a:r>
            <a:r>
              <a:rPr lang="en-US" sz="4000" b="1" dirty="0">
                <a:solidFill>
                  <a:schemeClr val="bg1"/>
                </a:solidFill>
              </a:rPr>
              <a:t>DOM</a:t>
            </a:r>
            <a:r>
              <a:rPr lang="en-US" sz="4000" dirty="0"/>
              <a:t> skills with </a:t>
            </a:r>
            <a:r>
              <a:rPr lang="en-US" sz="4000" b="1" dirty="0">
                <a:solidFill>
                  <a:schemeClr val="bg1"/>
                </a:solidFill>
              </a:rPr>
              <a:t>new techniques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Use </a:t>
            </a:r>
            <a:r>
              <a:rPr lang="en-US" sz="4000" b="1" dirty="0">
                <a:solidFill>
                  <a:schemeClr val="bg1"/>
                </a:solidFill>
              </a:rPr>
              <a:t>remote services </a:t>
            </a:r>
            <a:r>
              <a:rPr lang="en-US" sz="4000" dirty="0"/>
              <a:t>to read and store data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Work with </a:t>
            </a:r>
            <a:r>
              <a:rPr lang="en-US" sz="4000" b="1" dirty="0">
                <a:solidFill>
                  <a:schemeClr val="bg1"/>
                </a:solidFill>
              </a:rPr>
              <a:t>external libraries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bg1"/>
                </a:solidFill>
              </a:rPr>
              <a:t>documentation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Apply </a:t>
            </a:r>
            <a:r>
              <a:rPr lang="en-US" sz="4000" b="1" dirty="0">
                <a:solidFill>
                  <a:schemeClr val="bg1"/>
                </a:solidFill>
              </a:rPr>
              <a:t>best practices </a:t>
            </a:r>
            <a:r>
              <a:rPr lang="en-US" sz="4000" dirty="0"/>
              <a:t>and project </a:t>
            </a:r>
            <a:r>
              <a:rPr lang="en-US" sz="4000" b="1" dirty="0">
                <a:solidFill>
                  <a:schemeClr val="bg1"/>
                </a:solidFill>
              </a:rPr>
              <a:t>architecture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Create fully-featured </a:t>
            </a:r>
            <a:r>
              <a:rPr lang="en-US" sz="4000" b="1" dirty="0">
                <a:solidFill>
                  <a:schemeClr val="bg1"/>
                </a:solidFill>
              </a:rPr>
              <a:t>front-end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HTTP and REST Services</a:t>
            </a:r>
          </a:p>
          <a:p>
            <a:r>
              <a:rPr lang="en-US" noProof="1"/>
              <a:t>Asynchronous Programming</a:t>
            </a:r>
          </a:p>
          <a:p>
            <a:r>
              <a:rPr lang="en-US" noProof="1"/>
              <a:t>Data and Authentication</a:t>
            </a:r>
          </a:p>
          <a:p>
            <a:r>
              <a:rPr lang="en-US" noProof="1"/>
              <a:t>Single Page Applications</a:t>
            </a:r>
          </a:p>
          <a:p>
            <a:r>
              <a:rPr lang="en-US" noProof="1"/>
              <a:t>Architecture and Testing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Applications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Client-Side Rendering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Routing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Modular Applications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End-to-End Application</a:t>
            </a:r>
          </a:p>
          <a:p>
            <a:pPr>
              <a:buFont typeface="+mj-lt"/>
              <a:buAutoNum type="arabicPeriod" startAt="6"/>
            </a:pPr>
            <a:r>
              <a:rPr lang="bg-BG" noProof="1"/>
              <a:t> </a:t>
            </a:r>
            <a:r>
              <a:rPr lang="en-US"/>
              <a:t>Web Components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Applications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5825</TotalTime>
  <Words>770</Words>
  <Application>Microsoft Office PowerPoint</Application>
  <PresentationFormat>Широк екран</PresentationFormat>
  <Paragraphs>172</Paragraphs>
  <Slides>21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Applications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Applications – Course Topics</vt:lpstr>
      <vt:lpstr>JS Applications – Course Topics</vt:lpstr>
      <vt:lpstr>Trainers and Team</vt:lpstr>
      <vt:lpstr>Viktor Kostadinov</vt:lpstr>
      <vt:lpstr>Todor Stoyanov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Applications 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152</cp:revision>
  <dcterms:created xsi:type="dcterms:W3CDTF">2018-05-23T13:08:44Z</dcterms:created>
  <dcterms:modified xsi:type="dcterms:W3CDTF">2022-10-06T08:13:15Z</dcterms:modified>
  <cp:category>programming;computer programming;software development;web development</cp:category>
</cp:coreProperties>
</file>