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300" r:id="rId2"/>
    <p:sldId id="301" r:id="rId3"/>
    <p:sldId id="302" r:id="rId4"/>
    <p:sldId id="613" r:id="rId5"/>
    <p:sldId id="614" r:id="rId6"/>
    <p:sldId id="283" r:id="rId7"/>
    <p:sldId id="303" r:id="rId8"/>
    <p:sldId id="304" r:id="rId9"/>
    <p:sldId id="305" r:id="rId10"/>
    <p:sldId id="306" r:id="rId11"/>
    <p:sldId id="288" r:id="rId12"/>
    <p:sldId id="599" r:id="rId13"/>
    <p:sldId id="281" r:id="rId14"/>
    <p:sldId id="291" r:id="rId15"/>
    <p:sldId id="309" r:id="rId16"/>
    <p:sldId id="583" r:id="rId17"/>
    <p:sldId id="603" r:id="rId18"/>
    <p:sldId id="310" r:id="rId19"/>
    <p:sldId id="276" r:id="rId20"/>
    <p:sldId id="494" r:id="rId21"/>
    <p:sldId id="401" r:id="rId22"/>
    <p:sldId id="405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25F527-681E-4DE3-BD02-3DD2855EC301}">
          <p14:sldIdLst>
            <p14:sldId id="300"/>
            <p14:sldId id="301"/>
            <p14:sldId id="302"/>
          </p14:sldIdLst>
        </p14:section>
        <p14:section name="Partners" id="{2F026595-AC82-46B4-A08D-F3A0A245EF8E}">
          <p14:sldIdLst>
            <p14:sldId id="613"/>
            <p14:sldId id="614"/>
          </p14:sldIdLst>
        </p14:section>
        <p14:section name="Course Objective" id="{D7688371-9FCD-47D1-97FF-1A664CF31577}">
          <p14:sldIdLst>
            <p14:sldId id="283"/>
            <p14:sldId id="303"/>
            <p14:sldId id="304"/>
            <p14:sldId id="305"/>
            <p14:sldId id="306"/>
          </p14:sldIdLst>
        </p14:section>
        <p14:section name="Team" id="{620A6522-1D44-4247-902C-B04B40EA651A}">
          <p14:sldIdLst>
            <p14:sldId id="288"/>
            <p14:sldId id="599"/>
            <p14:sldId id="281"/>
          </p14:sldIdLst>
        </p14:section>
        <p14:section name="Course Organization" id="{95295BC3-7F40-432C-B666-4B0EC1D31425}">
          <p14:sldIdLst>
            <p14:sldId id="291"/>
            <p14:sldId id="309"/>
            <p14:sldId id="583"/>
            <p14:sldId id="603"/>
            <p14:sldId id="310"/>
            <p14:sldId id="276"/>
            <p14:sldId id="494"/>
            <p14:sldId id="401"/>
            <p14:sldId id="405"/>
          </p14:sldIdLst>
        </p14:section>
        <p14:section name="Conclusion" id="{C4521200-EC4A-47D6-8060-FBD82AE833B3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056AE-85F7-459E-8D45-315009104DB5}" v="17" dt="2022-04-27T09:20:51.29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162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ður Elí Haraldsson" userId="1ea31e91-17f4-44f4-a676-1060bca600ca" providerId="ADAL" clId="{C5C056AE-85F7-459E-8D45-315009104DB5}"/>
    <pc:docChg chg="modSld">
      <pc:chgData name="Sigurður Elí Haraldsson" userId="1ea31e91-17f4-44f4-a676-1060bca600ca" providerId="ADAL" clId="{C5C056AE-85F7-459E-8D45-315009104DB5}" dt="2022-04-27T09:20:51.294" v="16" actId="20577"/>
      <pc:docMkLst>
        <pc:docMk/>
      </pc:docMkLst>
      <pc:sldChg chg="modSp">
        <pc:chgData name="Sigurður Elí Haraldsson" userId="1ea31e91-17f4-44f4-a676-1060bca600ca" providerId="ADAL" clId="{C5C056AE-85F7-459E-8D45-315009104DB5}" dt="2022-04-27T09:20:51.294" v="16" actId="20577"/>
        <pc:sldMkLst>
          <pc:docMk/>
          <pc:sldMk cId="103265628" sldId="494"/>
        </pc:sldMkLst>
        <pc:spChg chg="mod">
          <ac:chgData name="Sigurður Elí Haraldsson" userId="1ea31e91-17f4-44f4-a676-1060bca600ca" providerId="ADAL" clId="{C5C056AE-85F7-459E-8D45-315009104DB5}" dt="2022-04-27T09:20:51.294" v="16" actId="20577"/>
          <ac:spMkLst>
            <pc:docMk/>
            <pc:sldMk cId="103265628" sldId="494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2DA340-A25F-4FBB-9BF2-6552AAA61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76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804D19-5EE1-4559-8093-2C70A436DA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6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F80214-3DC6-4308-84E6-885DBE6D82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37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692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82F39F3-8A46-4D1D-AA66-3FCA04437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876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5462BD-E6A3-485A-8FC3-AA927C5EF4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23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92C8AD-1731-4B3A-8C2F-DDC56DB439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5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21B049-7AF1-4FB9-A838-CD3F575F6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26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965/ms-sql-january-2023" TargetMode="External"/><Relationship Id="rId3" Type="http://schemas.openxmlformats.org/officeDocument/2006/relationships/hyperlink" Target="https://softuni.bg/forum/categories/63/module-csharp-db" TargetMode="Externa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CsharpDBJanuary2023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1.jpe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jpeg"/><Relationship Id="rId23" Type="http://schemas.openxmlformats.org/officeDocument/2006/relationships/image" Target="../media/image3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1304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MS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081000" y="2017912"/>
            <a:ext cx="5001000" cy="32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8623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sz="3400" dirty="0"/>
              <a:t>Available </a:t>
            </a:r>
            <a:r>
              <a:rPr lang="en-US" sz="3400" dirty="0"/>
              <a:t>during the </a:t>
            </a:r>
            <a:r>
              <a:rPr lang="en-US" sz="3400" b="1" dirty="0">
                <a:solidFill>
                  <a:schemeClr val="bg1"/>
                </a:solidFill>
              </a:rPr>
              <a:t>practical</a:t>
            </a:r>
            <a:r>
              <a:rPr lang="en-US" sz="3400" dirty="0"/>
              <a:t> exam and </a:t>
            </a:r>
            <a:r>
              <a:rPr lang="en-US" sz="3400" b="1" dirty="0">
                <a:solidFill>
                  <a:schemeClr val="bg1"/>
                </a:solidFill>
              </a:rPr>
              <a:t>30 minutes after it</a:t>
            </a:r>
            <a:endParaRPr lang="en-GB" sz="3400" dirty="0"/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067F57-E5F5-403D-94F6-75DAA949F1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ECEA0-5FB5-4896-B6D3-BECD422652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b="1" noProof="1"/>
              <a:t>Head </a:t>
            </a:r>
            <a:r>
              <a:rPr lang="bg-BG" sz="3400" b="1" noProof="1"/>
              <a:t>о</a:t>
            </a:r>
            <a:r>
              <a:rPr lang="en-GB" sz="3400" b="1" noProof="1"/>
              <a:t>f Department </a:t>
            </a:r>
            <a:r>
              <a:rPr lang="bg-BG" sz="3400" noProof="1"/>
              <a:t>@</a:t>
            </a:r>
            <a:r>
              <a:rPr lang="en-GB" sz="3400" noProof="1"/>
              <a:t> </a:t>
            </a:r>
            <a:r>
              <a:rPr lang="en-GB" sz="3400" b="1" noProof="1"/>
              <a:t>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</a:t>
            </a:r>
            <a:r>
              <a:rPr lang="en-US" sz="3199" b="1" noProof="1"/>
              <a:t>NET</a:t>
            </a:r>
            <a:r>
              <a:rPr lang="en-US" sz="3199" noProof="1"/>
              <a:t> and </a:t>
            </a:r>
            <a:r>
              <a:rPr lang="en-US" sz="3199" b="1" noProof="1"/>
              <a:t>C#</a:t>
            </a:r>
            <a:r>
              <a:rPr lang="en-US" sz="3199" noProof="1"/>
              <a:t>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b="1" noProof="1"/>
              <a:t>20 years of experience</a:t>
            </a:r>
          </a:p>
          <a:p>
            <a:r>
              <a:rPr lang="en-US" sz="3400" b="1" noProof="1"/>
              <a:t>Experienced</a:t>
            </a:r>
            <a:r>
              <a:rPr lang="en-US" sz="3400" noProof="1"/>
              <a:t>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Core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59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Kristiyan</a:t>
            </a:r>
            <a:r>
              <a:rPr lang="en-US" dirty="0"/>
              <a:t> Ivanov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426783" y="1379291"/>
            <a:ext cx="3352560" cy="4304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Top</a:t>
            </a:r>
            <a:r>
              <a:rPr lang="en-US" sz="3400" dirty="0"/>
              <a:t> </a:t>
            </a:r>
            <a:r>
              <a:rPr lang="en-US" sz="3400" b="1" dirty="0"/>
              <a:t>Student</a:t>
            </a:r>
            <a:r>
              <a:rPr lang="en-US" sz="3400" dirty="0"/>
              <a:t> @ </a:t>
            </a:r>
            <a:r>
              <a:rPr lang="en-US" sz="3400" b="1" dirty="0"/>
              <a:t>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Technical</a:t>
            </a:r>
            <a:r>
              <a:rPr lang="en-US" sz="3400" dirty="0"/>
              <a:t> </a:t>
            </a:r>
            <a:r>
              <a:rPr lang="en-US" sz="3400" b="1" dirty="0"/>
              <a:t>Trainer</a:t>
            </a:r>
            <a:r>
              <a:rPr lang="en-US" sz="3400" dirty="0"/>
              <a:t> @ </a:t>
            </a:r>
            <a:r>
              <a:rPr lang="en-US" sz="3400" b="1" dirty="0"/>
              <a:t>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Student</a:t>
            </a:r>
            <a:r>
              <a:rPr lang="en-US" sz="3400" dirty="0"/>
              <a:t> @ </a:t>
            </a:r>
            <a:r>
              <a:rPr lang="en-US" sz="3400" b="1" dirty="0"/>
              <a:t>Technical University of Sofia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Interests include mechanics and electronics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Automotive Software Development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Interested in coding with </a:t>
            </a:r>
            <a:r>
              <a:rPr lang="en-US" sz="3400" b="1" dirty="0"/>
              <a:t>C#</a:t>
            </a:r>
            <a:r>
              <a:rPr lang="en-US" sz="3400" dirty="0"/>
              <a:t>, </a:t>
            </a:r>
            <a:r>
              <a:rPr lang="en-US" sz="3400" b="1" dirty="0"/>
              <a:t>Python</a:t>
            </a:r>
            <a:r>
              <a:rPr lang="en-US" sz="3400" dirty="0"/>
              <a:t>, </a:t>
            </a:r>
            <a:r>
              <a:rPr lang="en-US" sz="3400" b="1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246CB4-51E0-4AEF-8E59-B621C3F4E3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929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4" y="1503227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10-Jan-2023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60701" y="1549451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b="1" dirty="0"/>
              <a:t>04</a:t>
            </a:r>
            <a:r>
              <a:rPr lang="en-US" sz="2000" b="1" dirty="0"/>
              <a:t>-Apr-2023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4256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5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9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10-Jan-2023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rgbClr val="FFFFFF"/>
                </a:solidFill>
              </a:rPr>
              <a:t>12-Feb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04-Apr-2023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401550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14-Feb-2023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US" sz="2000" b="1" dirty="0">
                <a:solidFill>
                  <a:srgbClr val="FFFFFF"/>
                </a:solidFill>
              </a:rPr>
              <a:t>01-Apr-2023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en-US" sz="2000" b="1" dirty="0">
                <a:solidFill>
                  <a:srgbClr val="FFFFFF"/>
                </a:solidFill>
              </a:rPr>
              <a:t>11</a:t>
            </a:r>
            <a:r>
              <a:rPr lang="en-GB" sz="2000" b="1" dirty="0">
                <a:solidFill>
                  <a:srgbClr val="FFFFFF"/>
                </a:solidFill>
              </a:rPr>
              <a:t>-Apr-2023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9251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126000" y="194445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2375121" y="1508625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12-Feb-2023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5208EB2-AF7E-4ADF-A5BB-FE7E15314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562C1A-0061-4A8C-8397-CF5225CEE265}"/>
              </a:ext>
            </a:extLst>
          </p:cNvPr>
          <p:cNvCxnSpPr/>
          <p:nvPr/>
        </p:nvCxnSpPr>
        <p:spPr>
          <a:xfrm>
            <a:off x="4627758" y="1944449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DC0BD0-D535-4F00-8467-55B66FAB02B0}"/>
              </a:ext>
            </a:extLst>
          </p:cNvPr>
          <p:cNvCxnSpPr/>
          <p:nvPr/>
        </p:nvCxnSpPr>
        <p:spPr>
          <a:xfrm>
            <a:off x="8252251" y="192432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2921F0-2047-4176-8932-9CA76D5061D1}"/>
              </a:ext>
            </a:extLst>
          </p:cNvPr>
          <p:cNvSpPr txBox="1"/>
          <p:nvPr/>
        </p:nvSpPr>
        <p:spPr>
          <a:xfrm>
            <a:off x="3876879" y="1496831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14-Feb-2023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19C8F6-F557-4C9B-B82C-24E543440AFC}"/>
              </a:ext>
            </a:extLst>
          </p:cNvPr>
          <p:cNvSpPr txBox="1"/>
          <p:nvPr/>
        </p:nvSpPr>
        <p:spPr>
          <a:xfrm>
            <a:off x="7498369" y="1551665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01-Apr-2023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E5AA9A-6256-4DCA-9F14-D25D71263FA8}"/>
              </a:ext>
            </a:extLst>
          </p:cNvPr>
          <p:cNvCxnSpPr/>
          <p:nvPr/>
        </p:nvCxnSpPr>
        <p:spPr>
          <a:xfrm>
            <a:off x="9813471" y="1951775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919A29B-2251-475D-BEC5-33BF018DA92D}"/>
              </a:ext>
            </a:extLst>
          </p:cNvPr>
          <p:cNvSpPr txBox="1"/>
          <p:nvPr/>
        </p:nvSpPr>
        <p:spPr>
          <a:xfrm>
            <a:off x="10576224" y="1549451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b="1" dirty="0"/>
              <a:t>11</a:t>
            </a:r>
            <a:r>
              <a:rPr lang="en-US" sz="2000" b="1" dirty="0"/>
              <a:t>-Apr-2023</a:t>
            </a:r>
          </a:p>
        </p:txBody>
      </p:sp>
    </p:spTree>
    <p:extLst>
      <p:ext uri="{BB962C8B-B14F-4D97-AF65-F5344CB8AC3E}">
        <p14:creationId xmlns:p14="http://schemas.microsoft.com/office/powerpoint/2010/main" val="3712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45460" y="2844000"/>
            <a:ext cx="2010914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Practical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675182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11201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53BC8C-1720-4DF0-A536-2DF6258E4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7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BFEFE0-648E-465F-95D4-BE5125B161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1999" y="3509257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https://softuni.bg/forum/categories/63/module-csharp-db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360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019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9" y="5136770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https://www.facebook.com/groups/CsharpDBJanuary2023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70" y="4589778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2000" y="188174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https://softuni.bg/trainings/3965/ms-sql-january-2023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8CCD1B1-0DF5-4F0B-845E-8CCD13827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64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58311-5F3F-477A-852C-DEA0B76B4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1B7F2-C49D-44CC-84FC-F41716C13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0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AF428-EA96-4A4B-97B9-2CFCD982E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4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E1533D-9061-4C21-99A0-18C379D25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443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4023" y="1134000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Workshop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0230B6-0D7C-4C72-8EAA-2F1C3BC556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452" y="1134000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5FCB3-CE55-4F95-BA5D-C614BDF94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500" dirty="0"/>
              <a:t>12 practical problems for 4 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sz="3500" dirty="0"/>
              <a:t>Automated judge system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http://judge.softuni.bg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sz="3500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EE5BB9-66AF-4B8F-B5F4-39AF2640C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815</Words>
  <Application>Microsoft Office PowerPoint</Application>
  <PresentationFormat>Widescreen</PresentationFormat>
  <Paragraphs>173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MS SQL Server</vt:lpstr>
      <vt:lpstr>Table of Contents</vt:lpstr>
      <vt:lpstr>Have a Question?</vt:lpstr>
      <vt:lpstr>SoftUni Diamond Partners</vt:lpstr>
      <vt:lpstr>Educational Partners</vt:lpstr>
      <vt:lpstr>Course Objectives</vt:lpstr>
      <vt:lpstr>C# Database Fundamentals Module Goals</vt:lpstr>
      <vt:lpstr>Course Objectives</vt:lpstr>
      <vt:lpstr>Practical Programming Exam</vt:lpstr>
      <vt:lpstr>Theoretical Exam</vt:lpstr>
      <vt:lpstr>The Team</vt:lpstr>
      <vt:lpstr>Stamo Petkov</vt:lpstr>
      <vt:lpstr>Kristiyan Ivanov</vt:lpstr>
      <vt:lpstr>Course Organization</vt:lpstr>
      <vt:lpstr>C# Database Fundamentals Module – Timeline</vt:lpstr>
      <vt:lpstr>SoftUni Certificate</vt:lpstr>
      <vt:lpstr>CPE Certificate</vt:lpstr>
      <vt:lpstr>Homework Assignments &amp; Exercises</vt:lpstr>
      <vt:lpstr>Learn to Search in Internet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42</cp:revision>
  <dcterms:created xsi:type="dcterms:W3CDTF">2018-05-23T13:08:44Z</dcterms:created>
  <dcterms:modified xsi:type="dcterms:W3CDTF">2023-01-10T09:49:20Z</dcterms:modified>
  <cp:category>programming; education; software engineering; software development </cp:category>
</cp:coreProperties>
</file>