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614" r:id="rId47"/>
    <p:sldId id="500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614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1090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g-bg/dotnet/csharp/programming-guide/classes-and-structs/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en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lasses-and-static-class-member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dirty="0"/>
              <a:t>object</a:t>
            </a:r>
            <a:r>
              <a:rPr lang="en-US" sz="3600" dirty="0"/>
              <a:t>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Classes</a:t>
            </a:r>
            <a:r>
              <a:rPr lang="en-US" sz="3600" dirty="0"/>
              <a:t> provide structure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74015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720574"/>
            <a:ext cx="2086370" cy="510778"/>
          </a:xfrm>
          <a:prstGeom prst="wedgeRoundRectCallout">
            <a:avLst>
              <a:gd name="adj1" fmla="val -75870"/>
              <a:gd name="adj2" fmla="val 3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2985504"/>
            <a:ext cx="2019718" cy="510778"/>
          </a:xfrm>
          <a:prstGeom prst="wedgeRoundRectCallout">
            <a:avLst>
              <a:gd name="adj1" fmla="val -74802"/>
              <a:gd name="adj2" fmla="val 42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980732"/>
            <a:ext cx="2057400" cy="510778"/>
          </a:xfrm>
          <a:prstGeom prst="wedgeRoundRectCallout">
            <a:avLst>
              <a:gd name="adj1" fmla="val -72851"/>
              <a:gd name="adj2" fmla="val 31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73170"/>
              <a:gd name="adj2" fmla="val 3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82130"/>
              <a:gd name="adj2" fmla="val -36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Access modifiers (like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)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51000" y="2744128"/>
            <a:ext cx="2165652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844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Model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1000" y="1899000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375475" y="4658542"/>
            <a:ext cx="3166784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 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this.FuelQuantity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sb.AppendLine($"Make: {this.Make}");</a:t>
            </a:r>
          </a:p>
          <a:p>
            <a:r>
              <a:rPr lang="en-US" sz="2400" dirty="0"/>
              <a:t>    sb.AppendLine($"Model: {this.Model}");</a:t>
            </a:r>
          </a:p>
          <a:p>
            <a:r>
              <a:rPr lang="en-US" sz="2400" dirty="0"/>
              <a:t>    sb.AppendLine($"Year: {this.Year}");</a:t>
            </a:r>
          </a:p>
          <a:p>
            <a:r>
              <a:rPr lang="en-US" sz="2400" dirty="0"/>
              <a:t>    sb.Append($"Fuel: {this.FuelQuantity:F2}L");</a:t>
            </a:r>
          </a:p>
          <a:p>
            <a:r>
              <a:rPr lang="en-US" sz="2400" dirty="0"/>
              <a:t>    return sb.ToString();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https://judge.softuni.org/Contests/Practice/Index/1478#2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/>
              <a:t>public Car(string make, string model, int year, </a:t>
            </a:r>
            <a:br>
              <a:rPr lang="en-US" sz="2800" dirty="0"/>
            </a:br>
            <a:r>
              <a:rPr lang="en-US" sz="2800" dirty="0"/>
              <a:t>double fuelQuantity, double fuelConsumption)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this.FuelQuantity = fuelQuantity;</a:t>
            </a:r>
          </a:p>
          <a:p>
            <a:r>
              <a:rPr lang="en-US" sz="2800" dirty="0"/>
              <a:t>    this.FuelConsumption = fuelConsumption;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and extend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999" y="1809000"/>
            <a:ext cx="4212001" cy="2661413"/>
            <a:chOff x="-108310" y="2240208"/>
            <a:chExt cx="2939770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108310" y="2240208"/>
              <a:ext cx="2939770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108310" y="2672637"/>
              <a:ext cx="2939770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108310" y="3502212"/>
              <a:ext cx="2939770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+Tire(int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https://judge.softuni.org/Contests/Practice/Index/1478#3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noProof="1">
                <a:solidFill>
                  <a:schemeClr val="tx2"/>
                </a:solidFill>
                <a:latin typeface="Consolas" panose="020B0609020204030204" pitchFamily="49" charset="0"/>
              </a:rPr>
              <a:t>enum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 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</a:p>
          <a:p>
            <a:pPr lvl="1"/>
            <a:r>
              <a:rPr lang="en-GB" sz="3400" dirty="0"/>
              <a:t>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 {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get;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9760"/>
              <a:gd name="adj2" fmla="val 45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381000" y="4445193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885680" y="3429000"/>
            <a:ext cx="1423138" cy="510778"/>
          </a:xfrm>
          <a:prstGeom prst="wedgeRoundRectCallout">
            <a:avLst>
              <a:gd name="adj1" fmla="val -75949"/>
              <a:gd name="adj2" fmla="val 57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36000" y="5088345"/>
            <a:ext cx="2812799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holds an 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469884"/>
            <a:ext cx="3022123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60386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2"/>
            <a:ext cx="6041546" cy="2718637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612857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612364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222890"/>
              <a:ext cx="5708936" cy="1020174"/>
              <a:chOff x="5838432" y="2012598"/>
              <a:chExt cx="5708936" cy="10201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2012598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2821</Words>
  <Application>Microsoft Office PowerPoint</Application>
  <PresentationFormat>Widescreen</PresentationFormat>
  <Paragraphs>513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69</cp:revision>
  <dcterms:created xsi:type="dcterms:W3CDTF">2018-05-23T13:08:44Z</dcterms:created>
  <dcterms:modified xsi:type="dcterms:W3CDTF">2022-06-01T15:42:33Z</dcterms:modified>
  <cp:category>programming;education;software engineering;software development</cp:category>
</cp:coreProperties>
</file>