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401" r:id="rId31"/>
    <p:sldId id="499" r:id="rId32"/>
    <p:sldId id="319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99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50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501#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</a:t>
            </a:r>
            <a:r>
              <a:rPr lang="en-US" dirty="0"/>
              <a:t>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(in C# 8.0 interfaces could have a </a:t>
            </a:r>
            <a:r>
              <a:rPr lang="en-US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default</a:t>
            </a:r>
            <a:r>
              <a:rPr lang="en-US" dirty="0"/>
              <a:t> implementation),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implementation and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Extends (inherit)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Rectangle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https://judge.softuni.org/Contests/Practice/Index/1501#0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Circle Draw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="" xmlns:a16="http://schemas.microsoft.com/office/drawing/2014/main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89A11-0969-4415-B64C-3B756B45E76D}"/>
              </a:ext>
            </a:extLst>
          </p:cNvPr>
          <p:cNvSpPr txBox="1"/>
          <p:nvPr/>
        </p:nvSpPr>
        <p:spPr>
          <a:xfrm>
            <a:off x="1010080" y="6443295"/>
            <a:ext cx="9208346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https://judge.softuni.org/Contests/Practice/Index/1501#1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chemeClr val="bg2"/>
                </a:solidFill>
              </a:rPr>
              <a:t>Interfaces</a:t>
            </a:r>
            <a:endParaRPr lang="en-US" sz="4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</a:t>
            </a:r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=""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</a:t>
            </a:r>
            <a:r>
              <a:rPr lang="en-GB" b="1" dirty="0" smtClean="0">
                <a:solidFill>
                  <a:schemeClr val="bg1"/>
                </a:solidFill>
              </a:rPr>
              <a:t>world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1830</Words>
  <Application>Microsoft Office PowerPoint</Application>
  <PresentationFormat>Widescreen</PresentationFormat>
  <Paragraphs>375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Implementation</vt:lpstr>
      <vt:lpstr>Problem: Shapes</vt:lpstr>
      <vt:lpstr>Solution: Shapes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39</cp:revision>
  <dcterms:created xsi:type="dcterms:W3CDTF">2018-05-23T13:08:44Z</dcterms:created>
  <dcterms:modified xsi:type="dcterms:W3CDTF">2022-04-27T05:38:31Z</dcterms:modified>
  <cp:category>programming;education;software engineering;software development</cp:category>
</cp:coreProperties>
</file>