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2"/>
  </p:notesMasterIdLst>
  <p:handoutMasterIdLst>
    <p:handoutMasterId r:id="rId53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401" r:id="rId47"/>
    <p:sldId id="499" r:id="rId48"/>
    <p:sldId id="495" r:id="rId49"/>
    <p:sldId id="405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99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instance;</a:t>
            </a:r>
          </a:p>
          <a:p>
            <a:r>
              <a:rPr lang="en-US" sz="2400" dirty="0"/>
              <a:t>  private static </a:t>
            </a:r>
            <a:r>
              <a:rPr lang="en-US" sz="2400" noProof="1"/>
              <a:t>readonly</a:t>
            </a:r>
            <a:r>
              <a:rPr lang="en-US" sz="2400" dirty="0"/>
              <a:t> 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(</a:t>
            </a:r>
            <a:r>
              <a:rPr lang="en-US" sz="2400" dirty="0"/>
              <a:t>padlock</a:t>
            </a:r>
            <a:r>
              <a:rPr lang="en-GB" sz="2400" dirty="0"/>
              <a:t>) 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</a:t>
            </a:r>
            <a:r>
              <a:rPr lang="en-US" noProof="1" smtClean="0"/>
              <a:t>Prototype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Facade</a:t>
            </a:r>
            <a:endParaRPr lang="en-US" dirty="0"/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Facade </a:t>
            </a:r>
            <a:r>
              <a:rPr lang="en-US" dirty="0"/>
              <a:t>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=""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Facade </a:t>
            </a:r>
            <a:r>
              <a:rPr lang="en-US" dirty="0"/>
              <a:t>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1481</Words>
  <Application>Microsoft Office PowerPoint</Application>
  <PresentationFormat>Widescreen</PresentationFormat>
  <Paragraphs>395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Facade Pattern</vt:lpstr>
      <vt:lpstr>The Facade Class (1)</vt:lpstr>
      <vt:lpstr>The Facade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25</cp:revision>
  <dcterms:created xsi:type="dcterms:W3CDTF">2018-05-23T13:08:44Z</dcterms:created>
  <dcterms:modified xsi:type="dcterms:W3CDTF">2022-04-27T05:41:48Z</dcterms:modified>
  <cp:category>programming;education;software engineering;software development</cp:category>
</cp:coreProperties>
</file>