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445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5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543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6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419F14D-4D24-4C91-8657-17D38D025B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D6701C6-C010-486A-A93D-5810AA027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4A65-CB3B-42E5-B434-93C72C6F8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778040" cy="30632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Valorant Team Comps and Strategies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5B2A2E-DFF7-44CB-B19E-B26252429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Изработено от: Георги Ралчев, Мартин Боянов, Александър Горбанов и Димитър Бинев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0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0DF2-7CDE-47A1-8719-5488931D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Идея на проекта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E079-0802-405D-85D8-04665D56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46246"/>
            <a:ext cx="8595360" cy="4351337"/>
          </a:xfrm>
        </p:spPr>
        <p:txBody>
          <a:bodyPr>
            <a:normAutofit/>
          </a:bodyPr>
          <a:lstStyle/>
          <a:p>
            <a:r>
              <a:rPr lang="bg-BG" sz="2800" dirty="0"/>
              <a:t>Удобна платформа за самопомощ при нужда от методи за по-лесна победа в игрите</a:t>
            </a:r>
          </a:p>
          <a:p>
            <a:r>
              <a:rPr lang="bg-BG" sz="2800" dirty="0"/>
              <a:t>Място, в което да се съдържа най-обикновена информация за това как да си полезен на съотборниците си и като цяло в играта</a:t>
            </a:r>
          </a:p>
          <a:p>
            <a:r>
              <a:rPr lang="bg-BG" sz="2800" dirty="0"/>
              <a:t>Удобно място за научаване на нови трикове в играта</a:t>
            </a:r>
          </a:p>
        </p:txBody>
      </p:sp>
    </p:spTree>
    <p:extLst>
      <p:ext uri="{BB962C8B-B14F-4D97-AF65-F5344CB8AC3E}">
        <p14:creationId xmlns:p14="http://schemas.microsoft.com/office/powerpoint/2010/main" val="118003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9F8E-05FA-4E12-BBB9-F881A37B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35B4-4005-4496-A894-680344DF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Home page:</a:t>
            </a:r>
          </a:p>
          <a:p>
            <a:r>
              <a:rPr lang="bg-BG" sz="2400" dirty="0"/>
              <a:t>Показва главната идея на сайта</a:t>
            </a:r>
          </a:p>
          <a:p>
            <a:r>
              <a:rPr lang="bg-BG" sz="2400" dirty="0"/>
              <a:t>Дава името на страницата</a:t>
            </a:r>
          </a:p>
        </p:txBody>
      </p:sp>
    </p:spTree>
    <p:extLst>
      <p:ext uri="{BB962C8B-B14F-4D97-AF65-F5344CB8AC3E}">
        <p14:creationId xmlns:p14="http://schemas.microsoft.com/office/powerpoint/2010/main" val="421747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AC7D-A59A-4EED-8B6F-BC3C332D7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14" y="1253331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Strategies page:</a:t>
            </a:r>
          </a:p>
          <a:p>
            <a:r>
              <a:rPr lang="bg-BG" sz="2400" dirty="0"/>
              <a:t>Дава избор от две категории:</a:t>
            </a:r>
          </a:p>
          <a:p>
            <a:pPr marL="0" indent="0">
              <a:buNone/>
            </a:pPr>
            <a:r>
              <a:rPr lang="bg-BG" sz="2400" dirty="0"/>
              <a:t>  1. </a:t>
            </a:r>
            <a:r>
              <a:rPr lang="en-US" sz="2400" dirty="0"/>
              <a:t>Lineups:</a:t>
            </a:r>
          </a:p>
          <a:p>
            <a:pPr marL="0" indent="0">
              <a:buNone/>
            </a:pPr>
            <a:r>
              <a:rPr lang="en-US" sz="2400" dirty="0"/>
              <a:t>        - </a:t>
            </a:r>
            <a:r>
              <a:rPr lang="bg-BG" sz="2400" dirty="0"/>
              <a:t>Дава опция да избереш картата, на която да ти покаже съответните добри стратегии за нея с определен герой в играта</a:t>
            </a:r>
          </a:p>
          <a:p>
            <a:pPr marL="0" indent="0">
              <a:buNone/>
            </a:pPr>
            <a:r>
              <a:rPr lang="bg-BG" sz="2400" dirty="0"/>
              <a:t>  2. </a:t>
            </a:r>
            <a:r>
              <a:rPr lang="en-US" sz="2400" dirty="0"/>
              <a:t>Team Comps:</a:t>
            </a:r>
          </a:p>
          <a:p>
            <a:pPr marL="0" indent="0">
              <a:buNone/>
            </a:pPr>
            <a:r>
              <a:rPr lang="en-US" sz="2400" dirty="0"/>
              <a:t>        - </a:t>
            </a:r>
            <a:r>
              <a:rPr lang="bg-BG" sz="2400" dirty="0"/>
              <a:t>Дава опция да избереш картата, на която да ти покаже съответните добри комбинации от герои за нея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31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32-F5C5-4EA0-BE9B-EB36600D6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927" y="1253331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About us page:</a:t>
            </a:r>
          </a:p>
          <a:p>
            <a:r>
              <a:rPr lang="bg-BG" sz="2400" dirty="0"/>
              <a:t>Снимка на нашия екип</a:t>
            </a:r>
          </a:p>
          <a:p>
            <a:r>
              <a:rPr lang="bg-BG" sz="2400" dirty="0"/>
              <a:t>Кратък текст, описващ идеята на сайта</a:t>
            </a:r>
          </a:p>
          <a:p>
            <a:r>
              <a:rPr lang="bg-BG" sz="2400" dirty="0"/>
              <a:t>Хипервръзки към социални медии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99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6479-8B84-4778-9605-45D43ADF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Трудности и препятствия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6414-8105-479D-8A54-BFC2D13C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67031"/>
            <a:ext cx="8595360" cy="4351337"/>
          </a:xfrm>
        </p:spPr>
        <p:txBody>
          <a:bodyPr>
            <a:normAutofit/>
          </a:bodyPr>
          <a:lstStyle/>
          <a:p>
            <a:r>
              <a:rPr lang="bg-BG" sz="2800" dirty="0"/>
              <a:t>Не срещнахме особено големи препятствия, които да ни възпрепятстват да направим нещо, което сме искали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032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60AC-83E3-4E1E-A37C-B3284DDA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59" y="2103438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bg-BG" sz="6000" dirty="0"/>
              <a:t>Благодарим за вниманието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81666557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45</TotalTime>
  <Words>185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Valorant Team Comps and Strategies</vt:lpstr>
      <vt:lpstr>Идея на проекта</vt:lpstr>
      <vt:lpstr>Реализация</vt:lpstr>
      <vt:lpstr>PowerPoint Presentation</vt:lpstr>
      <vt:lpstr>PowerPoint Presentation</vt:lpstr>
      <vt:lpstr>Трудности и препятствия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Valorant Team Comps and Strategies</dc:title>
  <dc:creator>Mitko BG</dc:creator>
  <cp:lastModifiedBy>Mitko BG</cp:lastModifiedBy>
  <cp:revision>4</cp:revision>
  <dcterms:created xsi:type="dcterms:W3CDTF">2024-05-26T19:20:40Z</dcterms:created>
  <dcterms:modified xsi:type="dcterms:W3CDTF">2024-05-26T20:06:31Z</dcterms:modified>
</cp:coreProperties>
</file>