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2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5D5"/>
    <a:srgbClr val="84BBCE"/>
    <a:srgbClr val="8BBFD1"/>
    <a:srgbClr val="79B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753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71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674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213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81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82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54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450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44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9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417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D7DD-329E-4FC9-BC06-68EDB2F46EDF}" type="datetimeFigureOut">
              <a:rPr lang="bg-BG" smtClean="0"/>
              <a:t>6.4.2019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DF9A-DFD7-4E71-98E3-721A97140E8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30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68760"/>
            <a:ext cx="9169152" cy="2160240"/>
          </a:xfrm>
          <a:prstGeom prst="rect">
            <a:avLst/>
          </a:prstGeom>
          <a:solidFill>
            <a:srgbClr val="84BBCE"/>
          </a:solidFill>
          <a:ln>
            <a:solidFill>
              <a:srgbClr val="84BB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0" y="4869160"/>
            <a:ext cx="9144000" cy="864096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58417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bg-BG" sz="7200" dirty="0"/>
              <a:t>Каталог за книги</a:t>
            </a:r>
            <a:br>
              <a:rPr lang="en-US" sz="6900" dirty="0"/>
            </a:br>
            <a:endParaRPr lang="bg-BG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4869160"/>
            <a:ext cx="4392488" cy="72008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bg-BG" sz="2400" dirty="0">
                <a:solidFill>
                  <a:schemeClr val="tx1"/>
                </a:solidFill>
              </a:rPr>
              <a:t>Димитър Чакъров, Иван Иванов</a:t>
            </a:r>
          </a:p>
          <a:p>
            <a:pPr algn="r">
              <a:spcBef>
                <a:spcPts val="0"/>
              </a:spcBef>
            </a:pPr>
            <a:r>
              <a:rPr lang="bg-BG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bg-BG" sz="2400" baseline="30000" dirty="0">
                <a:solidFill>
                  <a:schemeClr val="tx1"/>
                </a:solidFill>
              </a:rPr>
              <a:t> </a:t>
            </a:r>
            <a:r>
              <a:rPr lang="bg-BG" sz="2400" dirty="0">
                <a:solidFill>
                  <a:schemeClr val="tx1"/>
                </a:solidFill>
              </a:rPr>
              <a:t>клас</a:t>
            </a:r>
          </a:p>
        </p:txBody>
      </p:sp>
    </p:spTree>
    <p:extLst>
      <p:ext uri="{BB962C8B-B14F-4D97-AF65-F5344CB8AC3E}">
        <p14:creationId xmlns:p14="http://schemas.microsoft.com/office/powerpoint/2010/main" val="147797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Интерфейс – Всички книги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EDB3C-5A8F-4899-A25D-B4E78FB8C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4601" r="30313" b="13600"/>
          <a:stretch/>
        </p:blipFill>
        <p:spPr>
          <a:xfrm>
            <a:off x="3023828" y="1628800"/>
            <a:ext cx="3096344" cy="45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9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Интерфейс – Прочетени книги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4644C-67D5-495F-9AA6-8A01F10FC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t="26200" r="53150" b="22000"/>
          <a:stretch/>
        </p:blipFill>
        <p:spPr>
          <a:xfrm>
            <a:off x="3111529" y="1772816"/>
            <a:ext cx="2920942" cy="45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8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Интерфейс –Харесани книги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678EE-39DF-4B8E-B8EF-D9DAB779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00" t="29490" r="43300" b="18710"/>
          <a:stretch/>
        </p:blipFill>
        <p:spPr>
          <a:xfrm>
            <a:off x="3203848" y="1844824"/>
            <a:ext cx="2736304" cy="42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3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Интерфейс – Любими книги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92116-9188-4D0C-893C-22C2AA192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0" t="27600" r="43700" b="20600"/>
          <a:stretch/>
        </p:blipFill>
        <p:spPr>
          <a:xfrm>
            <a:off x="3147409" y="1700808"/>
            <a:ext cx="284918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708920"/>
            <a:ext cx="8640960" cy="7200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bg-BG" sz="4800" dirty="0"/>
              <a:t>Благодарим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62476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Увод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1"/>
            <a:ext cx="3672408" cy="468052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800" dirty="0"/>
              <a:t>Приложение за работа с каталог за книги.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9C629-9C4D-4C37-A9B9-05011E5A1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09" t="22152" r="27408" b="37975"/>
          <a:stretch/>
        </p:blipFill>
        <p:spPr>
          <a:xfrm>
            <a:off x="5004048" y="1557948"/>
            <a:ext cx="2880321" cy="40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База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1"/>
            <a:ext cx="3672408" cy="468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Entity Framework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Code-First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Microsoft SQL Server Express 2017</a:t>
            </a:r>
            <a:endParaRPr lang="bg-B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46FE5-5E3A-4D8F-84E9-568AA6DF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3" t="30400" r="57875" b="26201"/>
          <a:stretch/>
        </p:blipFill>
        <p:spPr>
          <a:xfrm>
            <a:off x="4572000" y="1628801"/>
            <a:ext cx="3456384" cy="39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0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Услуги/Логика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1"/>
            <a:ext cx="8640960" cy="324035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800" dirty="0"/>
              <a:t>Работа с базата данни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800" dirty="0"/>
              <a:t>Извличане на информация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800" dirty="0"/>
              <a:t>Намиране, добавяне, промяна, изтриване на данни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2800" dirty="0"/>
              <a:t>Unit Tests </a:t>
            </a:r>
            <a:r>
              <a:rPr lang="en-US" sz="2800" dirty="0"/>
              <a:t>(12/12)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1817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Интерфейс – Начален прозорец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71438-7B80-4120-8DBF-F019B5505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09" t="22152" r="27408" b="37975"/>
          <a:stretch/>
        </p:blipFill>
        <p:spPr>
          <a:xfrm>
            <a:off x="3131839" y="1529760"/>
            <a:ext cx="2880321" cy="40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8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Интерфейс – Намиране на книга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AB44B-680E-43C2-AC9C-8293F601A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17801" r="81500" b="69599"/>
          <a:stretch/>
        </p:blipFill>
        <p:spPr>
          <a:xfrm>
            <a:off x="1547664" y="3140968"/>
            <a:ext cx="1409733" cy="1268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39B30-E9DD-46A9-ACE0-5CF847597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25" t="23800" r="38575" b="28600"/>
          <a:stretch/>
        </p:blipFill>
        <p:spPr>
          <a:xfrm>
            <a:off x="4890459" y="1772816"/>
            <a:ext cx="3024336" cy="42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Интерфейс – Добавяне на книга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B7E29-55A9-483F-96F9-6B6883D0A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50" t="27999" r="45662" b="18802"/>
          <a:stretch/>
        </p:blipFill>
        <p:spPr>
          <a:xfrm>
            <a:off x="755576" y="1660483"/>
            <a:ext cx="3024336" cy="459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841F4-19A8-4FBA-81DB-700700692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63" t="30400" r="33463" b="16401"/>
          <a:stretch/>
        </p:blipFill>
        <p:spPr>
          <a:xfrm>
            <a:off x="5004048" y="1660483"/>
            <a:ext cx="3159424" cy="46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Интерфейс – Промяна на книга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841F4-19A8-4FBA-81DB-700700692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63" t="30400" r="33463" b="16401"/>
          <a:stretch/>
        </p:blipFill>
        <p:spPr>
          <a:xfrm>
            <a:off x="611560" y="1772816"/>
            <a:ext cx="3159424" cy="4617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9CB5A0-A3E6-40F8-ABAF-0959D78D8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12" t="26600" r="18888" b="17400"/>
          <a:stretch/>
        </p:blipFill>
        <p:spPr>
          <a:xfrm>
            <a:off x="5580112" y="1772816"/>
            <a:ext cx="280831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97C5D5"/>
          </a:solidFill>
          <a:ln>
            <a:solidFill>
              <a:srgbClr val="97C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Интерфейс – Изтриване на книга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2581E-C57F-4A3A-9817-23325804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7" t="12600" r="85038" b="73400"/>
          <a:stretch/>
        </p:blipFill>
        <p:spPr>
          <a:xfrm>
            <a:off x="1475656" y="2708920"/>
            <a:ext cx="1440160" cy="144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EDB3C-5A8F-4899-A25D-B4E78FB8C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4601" r="30313" b="13600"/>
          <a:stretch/>
        </p:blipFill>
        <p:spPr>
          <a:xfrm>
            <a:off x="4716016" y="1700808"/>
            <a:ext cx="3096344" cy="45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99</Words>
  <Application>Microsoft Office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Каталог за книги </vt:lpstr>
      <vt:lpstr>Увод</vt:lpstr>
      <vt:lpstr>База данни</vt:lpstr>
      <vt:lpstr>Услуги/Логика</vt:lpstr>
      <vt:lpstr>Интерфейс – Начален прозорец</vt:lpstr>
      <vt:lpstr>Интерфейс – Намиране на книга</vt:lpstr>
      <vt:lpstr>Интерфейс – Добавяне на книга</vt:lpstr>
      <vt:lpstr>Интерфейс – Промяна на книга</vt:lpstr>
      <vt:lpstr>Интерфейс – Изтриване на книга</vt:lpstr>
      <vt:lpstr>Интерфейс – Всички книги</vt:lpstr>
      <vt:lpstr>Интерфейс – Прочетени книги</vt:lpstr>
      <vt:lpstr>Интерфейс –Харесани книги</vt:lpstr>
      <vt:lpstr>Интерфейс – Любими книги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Анорексията и булимията – бич за младото поколение на 21 век</dc:title>
  <dc:creator>Dimitar</dc:creator>
  <cp:lastModifiedBy>Dimitar Chakarov</cp:lastModifiedBy>
  <cp:revision>40</cp:revision>
  <dcterms:created xsi:type="dcterms:W3CDTF">2017-02-20T16:32:14Z</dcterms:created>
  <dcterms:modified xsi:type="dcterms:W3CDTF">2019-04-06T16:25:03Z</dcterms:modified>
</cp:coreProperties>
</file>