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9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BD272-8A13-43C8-B4A0-3054020C2C34}" type="datetimeFigureOut">
              <a:rPr lang="bg-BG" smtClean="0"/>
              <a:t>11.7.2020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C2859-D869-4B83-BF39-2D81DB3BD531}" type="slidenum">
              <a:rPr lang="bg-BG" smtClean="0"/>
              <a:t>‹#›</a:t>
            </a:fld>
            <a:endParaRPr lang="bg-BG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2072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BD272-8A13-43C8-B4A0-3054020C2C34}" type="datetimeFigureOut">
              <a:rPr lang="bg-BG" smtClean="0"/>
              <a:t>11.7.2020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C2859-D869-4B83-BF39-2D81DB3BD53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750058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BD272-8A13-43C8-B4A0-3054020C2C34}" type="datetimeFigureOut">
              <a:rPr lang="bg-BG" smtClean="0"/>
              <a:t>11.7.2020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C2859-D869-4B83-BF39-2D81DB3BD53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903923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BD272-8A13-43C8-B4A0-3054020C2C34}" type="datetimeFigureOut">
              <a:rPr lang="bg-BG" smtClean="0"/>
              <a:t>11.7.2020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C2859-D869-4B83-BF39-2D81DB3BD531}" type="slidenum">
              <a:rPr lang="bg-BG" smtClean="0"/>
              <a:t>‹#›</a:t>
            </a:fld>
            <a:endParaRPr lang="bg-BG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947802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BD272-8A13-43C8-B4A0-3054020C2C34}" type="datetimeFigureOut">
              <a:rPr lang="bg-BG" smtClean="0"/>
              <a:t>11.7.2020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C2859-D869-4B83-BF39-2D81DB3BD53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035798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BD272-8A13-43C8-B4A0-3054020C2C34}" type="datetimeFigureOut">
              <a:rPr lang="bg-BG" smtClean="0"/>
              <a:t>11.7.2020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C2859-D869-4B83-BF39-2D81DB3BD531}" type="slidenum">
              <a:rPr lang="bg-BG" smtClean="0"/>
              <a:t>‹#›</a:t>
            </a:fld>
            <a:endParaRPr lang="bg-BG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591080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BD272-8A13-43C8-B4A0-3054020C2C34}" type="datetimeFigureOut">
              <a:rPr lang="bg-BG" smtClean="0"/>
              <a:t>11.7.2020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C2859-D869-4B83-BF39-2D81DB3BD53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335763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BD272-8A13-43C8-B4A0-3054020C2C34}" type="datetimeFigureOut">
              <a:rPr lang="bg-BG" smtClean="0"/>
              <a:t>11.7.2020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C2859-D869-4B83-BF39-2D81DB3BD53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09304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BD272-8A13-43C8-B4A0-3054020C2C34}" type="datetimeFigureOut">
              <a:rPr lang="bg-BG" smtClean="0"/>
              <a:t>11.7.2020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C2859-D869-4B83-BF39-2D81DB3BD53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13244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BD272-8A13-43C8-B4A0-3054020C2C34}" type="datetimeFigureOut">
              <a:rPr lang="bg-BG" smtClean="0"/>
              <a:t>11.7.2020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C2859-D869-4B83-BF39-2D81DB3BD53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20052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BD272-8A13-43C8-B4A0-3054020C2C34}" type="datetimeFigureOut">
              <a:rPr lang="bg-BG" smtClean="0"/>
              <a:t>11.7.2020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C2859-D869-4B83-BF39-2D81DB3BD53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61350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BD272-8A13-43C8-B4A0-3054020C2C34}" type="datetimeFigureOut">
              <a:rPr lang="bg-BG" smtClean="0"/>
              <a:t>11.7.2020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C2859-D869-4B83-BF39-2D81DB3BD53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30003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BD272-8A13-43C8-B4A0-3054020C2C34}" type="datetimeFigureOut">
              <a:rPr lang="bg-BG" smtClean="0"/>
              <a:t>11.7.2020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C2859-D869-4B83-BF39-2D81DB3BD53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17753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BD272-8A13-43C8-B4A0-3054020C2C34}" type="datetimeFigureOut">
              <a:rPr lang="bg-BG" smtClean="0"/>
              <a:t>11.7.2020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C2859-D869-4B83-BF39-2D81DB3BD53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44815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BD272-8A13-43C8-B4A0-3054020C2C34}" type="datetimeFigureOut">
              <a:rPr lang="bg-BG" smtClean="0"/>
              <a:t>11.7.2020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C2859-D869-4B83-BF39-2D81DB3BD53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71257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BD272-8A13-43C8-B4A0-3054020C2C34}" type="datetimeFigureOut">
              <a:rPr lang="bg-BG" smtClean="0"/>
              <a:t>11.7.2020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C2859-D869-4B83-BF39-2D81DB3BD53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45570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BD272-8A13-43C8-B4A0-3054020C2C34}" type="datetimeFigureOut">
              <a:rPr lang="bg-BG" smtClean="0"/>
              <a:t>11.7.2020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C2859-D869-4B83-BF39-2D81DB3BD53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29105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84000">
              <a:srgbClr val="FF0000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490BD272-8A13-43C8-B4A0-3054020C2C34}" type="datetimeFigureOut">
              <a:rPr lang="bg-BG" smtClean="0"/>
              <a:t>11.7.2020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2D5C2859-D869-4B83-BF39-2D81DB3BD53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200383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1766" y="1289115"/>
            <a:ext cx="8001000" cy="1784024"/>
          </a:xfrm>
        </p:spPr>
        <p:txBody>
          <a:bodyPr/>
          <a:lstStyle/>
          <a:p>
            <a:r>
              <a:rPr lang="en-US" b="1" dirty="0" smtClean="0"/>
              <a:t>COLA TRUCK</a:t>
            </a:r>
            <a:br>
              <a:rPr lang="en-US" b="1" dirty="0" smtClean="0"/>
            </a:br>
            <a:r>
              <a:rPr lang="en-US" b="1" dirty="0"/>
              <a:t> (</a:t>
            </a:r>
            <a:r>
              <a:rPr lang="en-US" b="1" dirty="0" err="1"/>
              <a:t>christmas</a:t>
            </a:r>
            <a:r>
              <a:rPr lang="en-US" b="1" dirty="0"/>
              <a:t> </a:t>
            </a:r>
            <a:r>
              <a:rPr lang="en-US" b="1" dirty="0" smtClean="0"/>
              <a:t>edition)</a:t>
            </a:r>
            <a:endParaRPr lang="bg-BG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4173805"/>
            <a:ext cx="6400800" cy="1947333"/>
          </a:xfrm>
          <a:effectLst>
            <a:outerShdw blurRad="50800" dist="50800" dir="5400000" algn="ctr" rotWithShape="0">
              <a:srgbClr val="000000">
                <a:alpha val="0"/>
              </a:srgbClr>
            </a:outerShdw>
            <a:reflection endPos="65000" dist="50800" dir="5400000" sy="-100000" algn="bl" rotWithShape="0"/>
            <a:softEdge rad="0"/>
          </a:effectLst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tx1"/>
                </a:solidFill>
              </a:rPr>
              <a:t>Bluetooth controlled truck</a:t>
            </a:r>
            <a:endParaRPr lang="bg-BG" sz="3600" b="1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5315" y="1981200"/>
            <a:ext cx="4448175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59816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8287" y="339538"/>
            <a:ext cx="8534400" cy="1507067"/>
          </a:xfrm>
        </p:spPr>
        <p:txBody>
          <a:bodyPr>
            <a:normAutofit/>
          </a:bodyPr>
          <a:lstStyle/>
          <a:p>
            <a:r>
              <a:rPr lang="bg-BG" sz="4800" b="1" dirty="0" smtClean="0"/>
              <a:t>Главни компоненти</a:t>
            </a:r>
            <a:endParaRPr lang="bg-BG" sz="4800" b="1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663" y="3353672"/>
            <a:ext cx="4657024" cy="3614738"/>
          </a:xfrm>
        </p:spPr>
      </p:pic>
      <p:pic>
        <p:nvPicPr>
          <p:cNvPr id="11" name="Picture 10" descr="A circuit board&#10;&#10;Description generated with very high confidence">
            <a:extLst>
              <a:ext uri="{FF2B5EF4-FFF2-40B4-BE49-F238E27FC236}">
                <a16:creationId xmlns:a16="http://schemas.microsoft.com/office/drawing/2014/main" id="{702871A1-2301-4FD5-AF33-61504E0958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2687" y="1186728"/>
            <a:ext cx="2381250" cy="2381250"/>
          </a:xfrm>
          <a:prstGeom prst="rect">
            <a:avLst/>
          </a:prstGeom>
        </p:spPr>
      </p:pic>
      <p:pic>
        <p:nvPicPr>
          <p:cNvPr id="12" name="Picture 11" descr="A circuit board&#10;&#10;Description generated with very high confidence">
            <a:extLst>
              <a:ext uri="{FF2B5EF4-FFF2-40B4-BE49-F238E27FC236}">
                <a16:creationId xmlns:a16="http://schemas.microsoft.com/office/drawing/2014/main" id="{30964D06-AB28-449E-95CD-F947401017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1721" y="1846605"/>
            <a:ext cx="3105614" cy="2522889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5016045" y="2707341"/>
            <a:ext cx="29562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Arduino Uno</a:t>
            </a:r>
            <a:endParaRPr lang="bg-BG" sz="36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8874218" y="3513868"/>
            <a:ext cx="227818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Bluetooth</a:t>
            </a:r>
          </a:p>
          <a:p>
            <a:r>
              <a:rPr lang="en-US" sz="3600" b="1" dirty="0" smtClean="0"/>
              <a:t> HC-06</a:t>
            </a:r>
          </a:p>
          <a:p>
            <a:r>
              <a:rPr lang="en-US" sz="3600" b="1" dirty="0" smtClean="0"/>
              <a:t> module</a:t>
            </a:r>
            <a:endParaRPr lang="bg-BG" sz="36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1192066" y="4369494"/>
            <a:ext cx="33634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L293D module</a:t>
            </a:r>
            <a:endParaRPr lang="bg-BG" sz="3600" b="1" dirty="0"/>
          </a:p>
        </p:txBody>
      </p:sp>
    </p:spTree>
    <p:extLst>
      <p:ext uri="{BB962C8B-B14F-4D97-AF65-F5344CB8AC3E}">
        <p14:creationId xmlns:p14="http://schemas.microsoft.com/office/powerpoint/2010/main" val="151916823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1567207"/>
          </a:xfrm>
        </p:spPr>
        <p:txBody>
          <a:bodyPr/>
          <a:lstStyle/>
          <a:p>
            <a:r>
              <a:rPr lang="bg-BG" b="1" dirty="0" smtClean="0"/>
              <a:t>Функционалност</a:t>
            </a:r>
            <a:endParaRPr lang="bg-BG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5992" y="2516956"/>
            <a:ext cx="11250123" cy="3525625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Cola Truck </a:t>
            </a:r>
            <a:r>
              <a:rPr lang="bg-BG" sz="3200" dirty="0">
                <a:solidFill>
                  <a:schemeClr val="tx1"/>
                </a:solidFill>
              </a:rPr>
              <a:t>е камионче, </a:t>
            </a:r>
            <a:r>
              <a:rPr lang="bg-BG" sz="3200" dirty="0" smtClean="0">
                <a:solidFill>
                  <a:schemeClr val="tx1"/>
                </a:solidFill>
              </a:rPr>
              <a:t>което </a:t>
            </a:r>
            <a:r>
              <a:rPr lang="bg-BG" sz="3200" dirty="0">
                <a:solidFill>
                  <a:schemeClr val="tx1"/>
                </a:solidFill>
              </a:rPr>
              <a:t>може да се управлява от </a:t>
            </a:r>
            <a:r>
              <a:rPr lang="bg-BG" sz="3200" dirty="0" smtClean="0">
                <a:solidFill>
                  <a:schemeClr val="tx1"/>
                </a:solidFill>
              </a:rPr>
              <a:t>вашия </a:t>
            </a:r>
            <a:r>
              <a:rPr lang="en-US" sz="3200" dirty="0" smtClean="0">
                <a:solidFill>
                  <a:schemeClr val="tx1"/>
                </a:solidFill>
              </a:rPr>
              <a:t>Android</a:t>
            </a:r>
            <a:r>
              <a:rPr lang="en-US" sz="3200" dirty="0">
                <a:solidFill>
                  <a:schemeClr val="tx1"/>
                </a:solidFill>
              </a:rPr>
              <a:t> </a:t>
            </a:r>
            <a:r>
              <a:rPr lang="bg-BG" sz="3200" dirty="0">
                <a:solidFill>
                  <a:schemeClr val="tx1"/>
                </a:solidFill>
              </a:rPr>
              <a:t>смартфон чрез “</a:t>
            </a:r>
            <a:r>
              <a:rPr lang="en-US" sz="3200" dirty="0">
                <a:solidFill>
                  <a:schemeClr val="tx1"/>
                </a:solidFill>
              </a:rPr>
              <a:t>Bluetooth” </a:t>
            </a:r>
            <a:r>
              <a:rPr lang="bg-BG" sz="3200" dirty="0">
                <a:solidFill>
                  <a:schemeClr val="tx1"/>
                </a:solidFill>
              </a:rPr>
              <a:t>използвайки “</a:t>
            </a:r>
            <a:r>
              <a:rPr lang="en-US" sz="3200" dirty="0">
                <a:solidFill>
                  <a:schemeClr val="tx1"/>
                </a:solidFill>
              </a:rPr>
              <a:t>HC-06 module”. </a:t>
            </a:r>
            <a:r>
              <a:rPr lang="bg-BG" sz="3200" dirty="0">
                <a:solidFill>
                  <a:schemeClr val="tx1"/>
                </a:solidFill>
              </a:rPr>
              <a:t>Задвижвано е от два 9</a:t>
            </a:r>
            <a:r>
              <a:rPr lang="en-US" sz="3200" dirty="0">
                <a:solidFill>
                  <a:schemeClr val="tx1"/>
                </a:solidFill>
              </a:rPr>
              <a:t>V DC </a:t>
            </a:r>
            <a:r>
              <a:rPr lang="bg-BG" sz="3200" dirty="0">
                <a:solidFill>
                  <a:schemeClr val="tx1"/>
                </a:solidFill>
              </a:rPr>
              <a:t>мотора </a:t>
            </a:r>
            <a:r>
              <a:rPr lang="bg-BG" sz="3200" dirty="0" smtClean="0">
                <a:solidFill>
                  <a:schemeClr val="tx1"/>
                </a:solidFill>
              </a:rPr>
              <a:t>които използват</a:t>
            </a:r>
            <a:r>
              <a:rPr lang="bg-BG" sz="3200" dirty="0">
                <a:solidFill>
                  <a:schemeClr val="tx1"/>
                </a:solidFill>
              </a:rPr>
              <a:t> “</a:t>
            </a:r>
            <a:r>
              <a:rPr lang="en-US" sz="3200" dirty="0">
                <a:solidFill>
                  <a:schemeClr val="tx1"/>
                </a:solidFill>
              </a:rPr>
              <a:t>L293D module”.</a:t>
            </a:r>
            <a:endParaRPr lang="bg-BG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769603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821" y="282978"/>
            <a:ext cx="8534400" cy="1507067"/>
          </a:xfrm>
        </p:spPr>
        <p:txBody>
          <a:bodyPr>
            <a:normAutofit/>
          </a:bodyPr>
          <a:lstStyle/>
          <a:p>
            <a:r>
              <a:rPr lang="bg-BG" sz="4800" b="1" dirty="0" smtClean="0"/>
              <a:t>Схема</a:t>
            </a:r>
            <a:endParaRPr lang="bg-BG" sz="48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703" y="1419115"/>
            <a:ext cx="10399913" cy="5269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05115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445" y="235843"/>
            <a:ext cx="8534400" cy="1507067"/>
          </a:xfrm>
        </p:spPr>
        <p:txBody>
          <a:bodyPr>
            <a:normAutofit/>
          </a:bodyPr>
          <a:lstStyle/>
          <a:p>
            <a:r>
              <a:rPr lang="bg-BG" sz="4800" b="1" dirty="0" smtClean="0"/>
              <a:t>ИзоБРАЖЕНИЯ</a:t>
            </a:r>
            <a:endParaRPr lang="bg-BG" sz="48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74382">
            <a:off x="419268" y="2019811"/>
            <a:ext cx="4649440" cy="34870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57477">
            <a:off x="5410349" y="235841"/>
            <a:ext cx="4191785" cy="314383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069175">
            <a:off x="9291392" y="3290341"/>
            <a:ext cx="2321994" cy="3095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50419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46928"/>
            <a:ext cx="8534400" cy="1507067"/>
          </a:xfrm>
        </p:spPr>
        <p:txBody>
          <a:bodyPr>
            <a:normAutofit/>
          </a:bodyPr>
          <a:lstStyle/>
          <a:p>
            <a:r>
              <a:rPr lang="bg-BG" sz="4800" b="1" dirty="0" smtClean="0"/>
              <a:t>Създатели</a:t>
            </a:r>
            <a:r>
              <a:rPr lang="en-US" sz="4800" b="1" dirty="0" smtClean="0"/>
              <a:t>:</a:t>
            </a:r>
            <a:endParaRPr lang="bg-BG" sz="4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67266" y="2187019"/>
            <a:ext cx="70701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3600" dirty="0" smtClean="0"/>
              <a:t>Димитър </a:t>
            </a:r>
            <a:r>
              <a:rPr lang="bg-BG" sz="3600" dirty="0" smtClean="0"/>
              <a:t>Митев</a:t>
            </a:r>
            <a:r>
              <a:rPr lang="en-US" sz="3600" dirty="0" smtClean="0"/>
              <a:t>-</a:t>
            </a:r>
            <a:r>
              <a:rPr lang="bg-BG" sz="3600" dirty="0" smtClean="0"/>
              <a:t>50%</a:t>
            </a:r>
            <a:endParaRPr lang="bg-BG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867266" y="3054284"/>
            <a:ext cx="50722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3600" dirty="0" smtClean="0"/>
              <a:t>Щерю </a:t>
            </a:r>
            <a:r>
              <a:rPr lang="bg-BG" sz="3600" dirty="0" smtClean="0"/>
              <a:t>Атанасов-50%</a:t>
            </a:r>
            <a:endParaRPr lang="bg-BG" sz="3600" dirty="0"/>
          </a:p>
        </p:txBody>
      </p:sp>
    </p:spTree>
    <p:extLst>
      <p:ext uri="{BB962C8B-B14F-4D97-AF65-F5344CB8AC3E}">
        <p14:creationId xmlns:p14="http://schemas.microsoft.com/office/powerpoint/2010/main" val="247249286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4436" y="1733133"/>
            <a:ext cx="8534400" cy="2991267"/>
          </a:xfrm>
        </p:spPr>
        <p:txBody>
          <a:bodyPr>
            <a:noAutofit/>
          </a:bodyPr>
          <a:lstStyle/>
          <a:p>
            <a:pPr algn="ctr"/>
            <a:r>
              <a:rPr lang="bg-BG" sz="6600" b="1" dirty="0" smtClean="0"/>
              <a:t>БЛагодаря за вниманието</a:t>
            </a:r>
            <a:r>
              <a:rPr lang="en-US" sz="6600" b="1" dirty="0" smtClean="0"/>
              <a:t>!</a:t>
            </a:r>
            <a:endParaRPr lang="bg-BG" sz="6600" b="1" dirty="0"/>
          </a:p>
        </p:txBody>
      </p:sp>
    </p:spTree>
    <p:extLst>
      <p:ext uri="{BB962C8B-B14F-4D97-AF65-F5344CB8AC3E}">
        <p14:creationId xmlns:p14="http://schemas.microsoft.com/office/powerpoint/2010/main" val="914315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303</TotalTime>
  <Words>35</Words>
  <Application>Microsoft Office PowerPoint</Application>
  <PresentationFormat>Widescreen</PresentationFormat>
  <Paragraphs>16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Century Gothic</vt:lpstr>
      <vt:lpstr>Wingdings 3</vt:lpstr>
      <vt:lpstr>Slice</vt:lpstr>
      <vt:lpstr>COLA TRUCK  (christmas edition)</vt:lpstr>
      <vt:lpstr>Главни компоненти</vt:lpstr>
      <vt:lpstr>Функционалност</vt:lpstr>
      <vt:lpstr>Схема</vt:lpstr>
      <vt:lpstr>ИзоБРАЖЕНИЯ</vt:lpstr>
      <vt:lpstr>Създатели:</vt:lpstr>
      <vt:lpstr>БЛагодаря за вниманието!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COLA TRUCK  (Cristmas edition)</dc:title>
  <dc:creator>miti_02@abv.bg</dc:creator>
  <cp:lastModifiedBy>miti_02@abv.bg</cp:lastModifiedBy>
  <cp:revision>13</cp:revision>
  <dcterms:created xsi:type="dcterms:W3CDTF">2020-07-10T09:46:29Z</dcterms:created>
  <dcterms:modified xsi:type="dcterms:W3CDTF">2020-07-11T06:05:45Z</dcterms:modified>
</cp:coreProperties>
</file>