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7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005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039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780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357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108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357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930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24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005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35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000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77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481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12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557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910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4000">
              <a:srgbClr val="FF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0BD272-8A13-43C8-B4A0-3054020C2C3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5C2859-D869-4B83-BF39-2D81DB3BD5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003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766" y="1289115"/>
            <a:ext cx="8001000" cy="1784024"/>
          </a:xfrm>
        </p:spPr>
        <p:txBody>
          <a:bodyPr/>
          <a:lstStyle/>
          <a:p>
            <a:r>
              <a:rPr lang="en-US" b="1" dirty="0" smtClean="0"/>
              <a:t>COLA TRUCK</a:t>
            </a:r>
            <a:br>
              <a:rPr lang="en-US" b="1" dirty="0" smtClean="0"/>
            </a:br>
            <a:r>
              <a:rPr lang="en-US" b="1" dirty="0"/>
              <a:t> (</a:t>
            </a:r>
            <a:r>
              <a:rPr lang="en-US" b="1" dirty="0" err="1"/>
              <a:t>christmas</a:t>
            </a:r>
            <a:r>
              <a:rPr lang="en-US" b="1" dirty="0"/>
              <a:t> </a:t>
            </a:r>
            <a:r>
              <a:rPr lang="en-US" b="1" dirty="0" smtClean="0"/>
              <a:t>edition)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173805"/>
            <a:ext cx="6400800" cy="1947333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  <a:softEdge rad="0"/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Bluetooth controlled truck</a:t>
            </a:r>
            <a:endParaRPr lang="bg-BG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315" y="1981200"/>
            <a:ext cx="44481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98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87" y="339538"/>
            <a:ext cx="8534400" cy="1507067"/>
          </a:xfrm>
        </p:spPr>
        <p:txBody>
          <a:bodyPr>
            <a:normAutofit/>
          </a:bodyPr>
          <a:lstStyle/>
          <a:p>
            <a:r>
              <a:rPr lang="bg-BG" sz="4800" b="1" dirty="0" smtClean="0"/>
              <a:t>Главни компоненти</a:t>
            </a:r>
            <a:endParaRPr lang="bg-BG" sz="4800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63" y="3353672"/>
            <a:ext cx="4657024" cy="3614738"/>
          </a:xfrm>
        </p:spPr>
      </p:pic>
      <p:pic>
        <p:nvPicPr>
          <p:cNvPr id="11" name="Picture 10" descr="A circuit board&#10;&#10;Description generated with very high confidence">
            <a:extLst>
              <a:ext uri="{FF2B5EF4-FFF2-40B4-BE49-F238E27FC236}">
                <a16:creationId xmlns:a16="http://schemas.microsoft.com/office/drawing/2014/main" id="{702871A1-2301-4FD5-AF33-61504E09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687" y="1186728"/>
            <a:ext cx="2381250" cy="2381250"/>
          </a:xfrm>
          <a:prstGeom prst="rect">
            <a:avLst/>
          </a:prstGeom>
        </p:spPr>
      </p:pic>
      <p:pic>
        <p:nvPicPr>
          <p:cNvPr id="12" name="Picture 11" descr="A circuit board&#10;&#10;Description generated with very high confidence">
            <a:extLst>
              <a:ext uri="{FF2B5EF4-FFF2-40B4-BE49-F238E27FC236}">
                <a16:creationId xmlns:a16="http://schemas.microsoft.com/office/drawing/2014/main" id="{30964D06-AB28-449E-95CD-F94740101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721" y="1846605"/>
            <a:ext cx="3105614" cy="25228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16045" y="2707341"/>
            <a:ext cx="295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Arduino Uno</a:t>
            </a:r>
            <a:endParaRPr lang="bg-BG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874218" y="3513868"/>
            <a:ext cx="22781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Bluetooth</a:t>
            </a:r>
          </a:p>
          <a:p>
            <a:r>
              <a:rPr lang="en-US" sz="3600" b="1" dirty="0" smtClean="0"/>
              <a:t> HC-06</a:t>
            </a:r>
          </a:p>
          <a:p>
            <a:r>
              <a:rPr lang="en-US" sz="3600" b="1" dirty="0" smtClean="0"/>
              <a:t> module</a:t>
            </a:r>
            <a:endParaRPr lang="bg-BG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92066" y="4369494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L293D module</a:t>
            </a:r>
            <a:endParaRPr lang="bg-BG" sz="3600" b="1" dirty="0"/>
          </a:p>
        </p:txBody>
      </p:sp>
    </p:spTree>
    <p:extLst>
      <p:ext uri="{BB962C8B-B14F-4D97-AF65-F5344CB8AC3E}">
        <p14:creationId xmlns:p14="http://schemas.microsoft.com/office/powerpoint/2010/main" val="1519168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567207"/>
          </a:xfrm>
        </p:spPr>
        <p:txBody>
          <a:bodyPr/>
          <a:lstStyle/>
          <a:p>
            <a:r>
              <a:rPr lang="bg-BG" b="1" dirty="0" smtClean="0"/>
              <a:t>Функционалност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992" y="2516956"/>
            <a:ext cx="11250123" cy="35256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Cola Truck </a:t>
            </a:r>
            <a:r>
              <a:rPr lang="bg-BG" sz="3200" dirty="0">
                <a:solidFill>
                  <a:schemeClr val="tx1"/>
                </a:solidFill>
              </a:rPr>
              <a:t>е камионче, </a:t>
            </a:r>
            <a:r>
              <a:rPr lang="bg-BG" sz="3200" dirty="0" smtClean="0">
                <a:solidFill>
                  <a:schemeClr val="tx1"/>
                </a:solidFill>
              </a:rPr>
              <a:t>което </a:t>
            </a:r>
            <a:r>
              <a:rPr lang="bg-BG" sz="3200" dirty="0">
                <a:solidFill>
                  <a:schemeClr val="tx1"/>
                </a:solidFill>
              </a:rPr>
              <a:t>може да се управлява от </a:t>
            </a:r>
            <a:r>
              <a:rPr lang="bg-BG" sz="3200" dirty="0" smtClean="0">
                <a:solidFill>
                  <a:schemeClr val="tx1"/>
                </a:solidFill>
              </a:rPr>
              <a:t>вашия </a:t>
            </a:r>
            <a:r>
              <a:rPr lang="en-US" sz="3200" dirty="0" smtClean="0">
                <a:solidFill>
                  <a:schemeClr val="tx1"/>
                </a:solidFill>
              </a:rPr>
              <a:t>Android</a:t>
            </a:r>
            <a:r>
              <a:rPr lang="en-US" sz="3200" dirty="0">
                <a:solidFill>
                  <a:schemeClr val="tx1"/>
                </a:solidFill>
              </a:rPr>
              <a:t> </a:t>
            </a:r>
            <a:r>
              <a:rPr lang="bg-BG" sz="3200" dirty="0">
                <a:solidFill>
                  <a:schemeClr val="tx1"/>
                </a:solidFill>
              </a:rPr>
              <a:t>смартфон чрез “</a:t>
            </a:r>
            <a:r>
              <a:rPr lang="en-US" sz="3200" dirty="0">
                <a:solidFill>
                  <a:schemeClr val="tx1"/>
                </a:solidFill>
              </a:rPr>
              <a:t>Bluetooth” </a:t>
            </a:r>
            <a:r>
              <a:rPr lang="bg-BG" sz="3200" dirty="0">
                <a:solidFill>
                  <a:schemeClr val="tx1"/>
                </a:solidFill>
              </a:rPr>
              <a:t>използвайки “</a:t>
            </a:r>
            <a:r>
              <a:rPr lang="en-US" sz="3200" dirty="0">
                <a:solidFill>
                  <a:schemeClr val="tx1"/>
                </a:solidFill>
              </a:rPr>
              <a:t>HC-06 module”. </a:t>
            </a:r>
            <a:r>
              <a:rPr lang="bg-BG" sz="3200" dirty="0">
                <a:solidFill>
                  <a:schemeClr val="tx1"/>
                </a:solidFill>
              </a:rPr>
              <a:t>Задвижвано е от два 9</a:t>
            </a:r>
            <a:r>
              <a:rPr lang="en-US" sz="3200" dirty="0">
                <a:solidFill>
                  <a:schemeClr val="tx1"/>
                </a:solidFill>
              </a:rPr>
              <a:t>V DC </a:t>
            </a:r>
            <a:r>
              <a:rPr lang="bg-BG" sz="3200" dirty="0">
                <a:solidFill>
                  <a:schemeClr val="tx1"/>
                </a:solidFill>
              </a:rPr>
              <a:t>мотора </a:t>
            </a:r>
            <a:r>
              <a:rPr lang="bg-BG" sz="3200" dirty="0" smtClean="0">
                <a:solidFill>
                  <a:schemeClr val="tx1"/>
                </a:solidFill>
              </a:rPr>
              <a:t>които използват</a:t>
            </a:r>
            <a:r>
              <a:rPr lang="bg-BG" sz="3200" dirty="0">
                <a:solidFill>
                  <a:schemeClr val="tx1"/>
                </a:solidFill>
              </a:rPr>
              <a:t> “</a:t>
            </a:r>
            <a:r>
              <a:rPr lang="en-US" sz="3200" dirty="0">
                <a:solidFill>
                  <a:schemeClr val="tx1"/>
                </a:solidFill>
              </a:rPr>
              <a:t>L293D module”.</a:t>
            </a:r>
            <a:endParaRPr lang="bg-BG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96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21" y="282978"/>
            <a:ext cx="8534400" cy="1507067"/>
          </a:xfrm>
        </p:spPr>
        <p:txBody>
          <a:bodyPr>
            <a:normAutofit/>
          </a:bodyPr>
          <a:lstStyle/>
          <a:p>
            <a:r>
              <a:rPr lang="bg-BG" sz="4800" b="1" dirty="0" smtClean="0"/>
              <a:t>Схема</a:t>
            </a:r>
            <a:endParaRPr lang="bg-BG" sz="4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3" y="1419115"/>
            <a:ext cx="10399913" cy="52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51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45" y="235843"/>
            <a:ext cx="8534400" cy="1507067"/>
          </a:xfrm>
        </p:spPr>
        <p:txBody>
          <a:bodyPr>
            <a:normAutofit/>
          </a:bodyPr>
          <a:lstStyle/>
          <a:p>
            <a:r>
              <a:rPr lang="bg-BG" sz="4800" b="1" dirty="0" smtClean="0"/>
              <a:t>ИзоБРАЖЕНИЯ</a:t>
            </a:r>
            <a:endParaRPr lang="bg-BG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4382">
            <a:off x="419268" y="2019811"/>
            <a:ext cx="4649440" cy="3487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7477">
            <a:off x="5410349" y="235841"/>
            <a:ext cx="4191785" cy="3143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9175">
            <a:off x="9291392" y="3290341"/>
            <a:ext cx="2321994" cy="30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04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6928"/>
            <a:ext cx="8534400" cy="1507067"/>
          </a:xfrm>
        </p:spPr>
        <p:txBody>
          <a:bodyPr>
            <a:normAutofit/>
          </a:bodyPr>
          <a:lstStyle/>
          <a:p>
            <a:r>
              <a:rPr lang="bg-BG" sz="4800" b="1" dirty="0" smtClean="0"/>
              <a:t>Създатели</a:t>
            </a:r>
            <a:r>
              <a:rPr lang="en-US" sz="4800" b="1" dirty="0" smtClean="0"/>
              <a:t>:</a:t>
            </a:r>
            <a:endParaRPr lang="bg-BG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266" y="2187019"/>
            <a:ext cx="707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Димитър Митев</a:t>
            </a:r>
            <a:endParaRPr lang="bg-BG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67266" y="3054284"/>
            <a:ext cx="4047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 smtClean="0"/>
              <a:t>Щерю Атанасов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472492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436" y="1733133"/>
            <a:ext cx="8534400" cy="2991267"/>
          </a:xfrm>
        </p:spPr>
        <p:txBody>
          <a:bodyPr>
            <a:noAutofit/>
          </a:bodyPr>
          <a:lstStyle/>
          <a:p>
            <a:pPr algn="ctr"/>
            <a:r>
              <a:rPr lang="bg-BG" sz="6600" b="1" dirty="0" smtClean="0"/>
              <a:t>БЛагодаря за </a:t>
            </a:r>
            <a:r>
              <a:rPr lang="bg-BG" sz="6600" b="1" dirty="0" smtClean="0"/>
              <a:t>вниманието</a:t>
            </a:r>
            <a:r>
              <a:rPr lang="en-US" sz="6600" b="1" dirty="0" smtClean="0"/>
              <a:t>!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9143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302</TotalTime>
  <Words>31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COLA TRUCK  (christmas edition)</vt:lpstr>
      <vt:lpstr>Главни компоненти</vt:lpstr>
      <vt:lpstr>Функционалност</vt:lpstr>
      <vt:lpstr>Схема</vt:lpstr>
      <vt:lpstr>ИзоБРАЖЕНИЯ</vt:lpstr>
      <vt:lpstr>Създатели: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 TRUCK  (Cristmas edition)</dc:title>
  <dc:creator>miti_02@abv.bg</dc:creator>
  <cp:lastModifiedBy>miti_02@abv.bg</cp:lastModifiedBy>
  <cp:revision>12</cp:revision>
  <dcterms:created xsi:type="dcterms:W3CDTF">2020-07-10T09:46:29Z</dcterms:created>
  <dcterms:modified xsi:type="dcterms:W3CDTF">2020-07-10T15:51:01Z</dcterms:modified>
</cp:coreProperties>
</file>